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293" r:id="rId3"/>
    <p:sldId id="316" r:id="rId4"/>
    <p:sldId id="317" r:id="rId5"/>
    <p:sldId id="318" r:id="rId6"/>
    <p:sldId id="319" r:id="rId7"/>
    <p:sldId id="320" r:id="rId8"/>
    <p:sldId id="321" r:id="rId9"/>
    <p:sldId id="322" r:id="rId10"/>
    <p:sldId id="323" r:id="rId11"/>
    <p:sldId id="324" r:id="rId12"/>
    <p:sldId id="325" r:id="rId13"/>
    <p:sldId id="326" r:id="rId14"/>
    <p:sldId id="327" r:id="rId15"/>
    <p:sldId id="328" r:id="rId16"/>
    <p:sldId id="329" r:id="rId17"/>
    <p:sldId id="330" r:id="rId18"/>
    <p:sldId id="331" r:id="rId19"/>
    <p:sldId id="332" r:id="rId20"/>
    <p:sldId id="333" r:id="rId21"/>
    <p:sldId id="334" r:id="rId22"/>
    <p:sldId id="335" r:id="rId23"/>
    <p:sldId id="339" r:id="rId24"/>
    <p:sldId id="336" r:id="rId25"/>
    <p:sldId id="337" r:id="rId26"/>
    <p:sldId id="338" r:id="rId27"/>
    <p:sldId id="340" r:id="rId28"/>
    <p:sldId id="341" r:id="rId29"/>
    <p:sldId id="342" r:id="rId30"/>
    <p:sldId id="343" r:id="rId31"/>
    <p:sldId id="344" r:id="rId32"/>
    <p:sldId id="345" r:id="rId33"/>
    <p:sldId id="346" r:id="rId34"/>
    <p:sldId id="347" r:id="rId35"/>
    <p:sldId id="348" r:id="rId36"/>
    <p:sldId id="349" r:id="rId37"/>
    <p:sldId id="350" r:id="rId38"/>
    <p:sldId id="351" r:id="rId39"/>
    <p:sldId id="352" r:id="rId40"/>
    <p:sldId id="353" r:id="rId41"/>
    <p:sldId id="354" r:id="rId42"/>
    <p:sldId id="355" r:id="rId43"/>
    <p:sldId id="356" r:id="rId44"/>
    <p:sldId id="357" r:id="rId45"/>
    <p:sldId id="358" r:id="rId46"/>
    <p:sldId id="314"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6" autoAdjust="0"/>
    <p:restoredTop sz="94660"/>
  </p:normalViewPr>
  <p:slideViewPr>
    <p:cSldViewPr snapToGrid="0" showGuides="1">
      <p:cViewPr varScale="1">
        <p:scale>
          <a:sx n="82" d="100"/>
          <a:sy n="82" d="100"/>
        </p:scale>
        <p:origin x="49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2" Type="http://schemas.microsoft.com/office/2011/relationships/chartColorStyle" Target="colors20.xml"/><Relationship Id="rId1" Type="http://schemas.microsoft.com/office/2011/relationships/chartStyle" Target="style20.xml"/></Relationships>
</file>

<file path=ppt/charts/_rels/chart3.xml.rels><?xml version="1.0" encoding="UTF-8" standalone="yes"?>
<Relationships xmlns="http://schemas.openxmlformats.org/package/2006/relationships"><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2"/>
            </a:solidFill>
          </c:spPr>
          <c:dPt>
            <c:idx val="0"/>
            <c:bubble3D val="0"/>
            <c:spPr>
              <a:solidFill>
                <a:schemeClr val="accent2"/>
              </a:solidFill>
              <a:ln w="19050">
                <a:solidFill>
                  <a:schemeClr val="lt1"/>
                </a:solidFill>
              </a:ln>
              <a:effectLst/>
            </c:spPr>
            <c:extLst>
              <c:ext xmlns:c16="http://schemas.microsoft.com/office/drawing/2014/chart" uri="{C3380CC4-5D6E-409C-BE32-E72D297353CC}">
                <c16:uniqueId val="{00000001-11DD-4A9C-97A7-D38A16D99949}"/>
              </c:ext>
            </c:extLst>
          </c:dPt>
          <c:dPt>
            <c:idx val="1"/>
            <c:bubble3D val="0"/>
            <c:spPr>
              <a:solidFill>
                <a:schemeClr val="bg2"/>
              </a:solidFill>
              <a:ln w="19050">
                <a:solidFill>
                  <a:schemeClr val="lt1"/>
                </a:solidFill>
              </a:ln>
              <a:effectLst/>
            </c:spPr>
            <c:extLst>
              <c:ext xmlns:c16="http://schemas.microsoft.com/office/drawing/2014/chart" uri="{C3380CC4-5D6E-409C-BE32-E72D297353CC}">
                <c16:uniqueId val="{00000003-4D36-46B7-B5B1-1AF4271157AC}"/>
              </c:ext>
            </c:extLst>
          </c:dPt>
          <c:cat>
            <c:strRef>
              <c:f>Sheet1!$A$2:$A$3</c:f>
              <c:strCache>
                <c:ptCount val="2"/>
                <c:pt idx="0">
                  <c:v>1st Qtr</c:v>
                </c:pt>
                <c:pt idx="1">
                  <c:v>2nd Qtr</c:v>
                </c:pt>
              </c:strCache>
            </c:strRef>
          </c:cat>
          <c:val>
            <c:numRef>
              <c:f>Sheet1!$B$2:$B$3</c:f>
              <c:numCache>
                <c:formatCode>General</c:formatCode>
                <c:ptCount val="2"/>
                <c:pt idx="0">
                  <c:v>5</c:v>
                </c:pt>
                <c:pt idx="1">
                  <c:v>95</c:v>
                </c:pt>
              </c:numCache>
            </c:numRef>
          </c:val>
          <c:extLst>
            <c:ext xmlns:c16="http://schemas.microsoft.com/office/drawing/2014/chart" uri="{C3380CC4-5D6E-409C-BE32-E72D297353CC}">
              <c16:uniqueId val="{00000000-11DD-4A9C-97A7-D38A16D99949}"/>
            </c:ext>
          </c:extLst>
        </c:ser>
        <c:dLbls>
          <c:showLegendKey val="0"/>
          <c:showVal val="0"/>
          <c:showCatName val="0"/>
          <c:showSerName val="0"/>
          <c:showPercent val="0"/>
          <c:showBubbleSize val="0"/>
          <c:showLeaderLines val="1"/>
        </c:dLbls>
        <c:firstSliceAng val="0"/>
        <c:holeSize val="6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2"/>
            </a:solidFill>
          </c:spPr>
          <c:dPt>
            <c:idx val="0"/>
            <c:bubble3D val="0"/>
            <c:spPr>
              <a:solidFill>
                <a:schemeClr val="accent2"/>
              </a:solidFill>
              <a:ln w="19050">
                <a:solidFill>
                  <a:schemeClr val="lt1"/>
                </a:solidFill>
              </a:ln>
              <a:effectLst/>
            </c:spPr>
            <c:extLst>
              <c:ext xmlns:c16="http://schemas.microsoft.com/office/drawing/2014/chart" uri="{C3380CC4-5D6E-409C-BE32-E72D297353CC}">
                <c16:uniqueId val="{00000001-7705-475E-A6E5-D5FBB50A5D1E}"/>
              </c:ext>
            </c:extLst>
          </c:dPt>
          <c:dPt>
            <c:idx val="1"/>
            <c:bubble3D val="0"/>
            <c:spPr>
              <a:solidFill>
                <a:schemeClr val="bg2"/>
              </a:solidFill>
              <a:ln w="19050">
                <a:solidFill>
                  <a:schemeClr val="lt1"/>
                </a:solidFill>
              </a:ln>
              <a:effectLst/>
            </c:spPr>
            <c:extLst>
              <c:ext xmlns:c16="http://schemas.microsoft.com/office/drawing/2014/chart" uri="{C3380CC4-5D6E-409C-BE32-E72D297353CC}">
                <c16:uniqueId val="{00000003-7705-475E-A6E5-D5FBB50A5D1E}"/>
              </c:ext>
            </c:extLst>
          </c:dPt>
          <c:cat>
            <c:strRef>
              <c:f>Sheet1!$A$2:$A$3</c:f>
              <c:strCache>
                <c:ptCount val="2"/>
                <c:pt idx="0">
                  <c:v>1st Qtr</c:v>
                </c:pt>
                <c:pt idx="1">
                  <c:v>2nd Qtr</c:v>
                </c:pt>
              </c:strCache>
            </c:strRef>
          </c:cat>
          <c:val>
            <c:numRef>
              <c:f>Sheet1!$B$2:$B$3</c:f>
              <c:numCache>
                <c:formatCode>General</c:formatCode>
                <c:ptCount val="2"/>
                <c:pt idx="0">
                  <c:v>50</c:v>
                </c:pt>
                <c:pt idx="1">
                  <c:v>50</c:v>
                </c:pt>
              </c:numCache>
            </c:numRef>
          </c:val>
          <c:extLst>
            <c:ext xmlns:c16="http://schemas.microsoft.com/office/drawing/2014/chart" uri="{C3380CC4-5D6E-409C-BE32-E72D297353CC}">
              <c16:uniqueId val="{00000004-7705-475E-A6E5-D5FBB50A5D1E}"/>
            </c:ext>
          </c:extLst>
        </c:ser>
        <c:dLbls>
          <c:showLegendKey val="0"/>
          <c:showVal val="0"/>
          <c:showCatName val="0"/>
          <c:showSerName val="0"/>
          <c:showPercent val="0"/>
          <c:showBubbleSize val="0"/>
          <c:showLeaderLines val="1"/>
        </c:dLbls>
        <c:firstSliceAng val="0"/>
        <c:holeSize val="6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2"/>
            </a:solidFill>
          </c:spPr>
          <c:dPt>
            <c:idx val="0"/>
            <c:bubble3D val="0"/>
            <c:spPr>
              <a:solidFill>
                <a:schemeClr val="accent2"/>
              </a:solidFill>
              <a:ln w="19050">
                <a:solidFill>
                  <a:schemeClr val="lt1"/>
                </a:solidFill>
              </a:ln>
              <a:effectLst/>
            </c:spPr>
            <c:extLst>
              <c:ext xmlns:c16="http://schemas.microsoft.com/office/drawing/2014/chart" uri="{C3380CC4-5D6E-409C-BE32-E72D297353CC}">
                <c16:uniqueId val="{00000001-C44E-4808-B52E-87DBD62D7C05}"/>
              </c:ext>
            </c:extLst>
          </c:dPt>
          <c:dPt>
            <c:idx val="1"/>
            <c:bubble3D val="0"/>
            <c:spPr>
              <a:solidFill>
                <a:schemeClr val="bg2"/>
              </a:solidFill>
              <a:ln w="19050">
                <a:solidFill>
                  <a:schemeClr val="lt1"/>
                </a:solidFill>
              </a:ln>
              <a:effectLst/>
            </c:spPr>
            <c:extLst>
              <c:ext xmlns:c16="http://schemas.microsoft.com/office/drawing/2014/chart" uri="{C3380CC4-5D6E-409C-BE32-E72D297353CC}">
                <c16:uniqueId val="{00000003-C44E-4808-B52E-87DBD62D7C05}"/>
              </c:ext>
            </c:extLst>
          </c:dPt>
          <c:cat>
            <c:strRef>
              <c:f>Sheet1!$A$2:$A$3</c:f>
              <c:strCache>
                <c:ptCount val="2"/>
                <c:pt idx="0">
                  <c:v>1st Qtr</c:v>
                </c:pt>
                <c:pt idx="1">
                  <c:v>2nd Qtr</c:v>
                </c:pt>
              </c:strCache>
            </c:strRef>
          </c:cat>
          <c:val>
            <c:numRef>
              <c:f>Sheet1!$B$2:$B$3</c:f>
              <c:numCache>
                <c:formatCode>General</c:formatCode>
                <c:ptCount val="2"/>
                <c:pt idx="0">
                  <c:v>55</c:v>
                </c:pt>
                <c:pt idx="1">
                  <c:v>45</c:v>
                </c:pt>
              </c:numCache>
            </c:numRef>
          </c:val>
          <c:extLst>
            <c:ext xmlns:c16="http://schemas.microsoft.com/office/drawing/2014/chart" uri="{C3380CC4-5D6E-409C-BE32-E72D297353CC}">
              <c16:uniqueId val="{00000004-C44E-4808-B52E-87DBD62D7C05}"/>
            </c:ext>
          </c:extLst>
        </c:ser>
        <c:dLbls>
          <c:showLegendKey val="0"/>
          <c:showVal val="0"/>
          <c:showCatName val="0"/>
          <c:showSerName val="0"/>
          <c:showPercent val="0"/>
          <c:showBubbleSize val="0"/>
          <c:showLeaderLines val="1"/>
        </c:dLbls>
        <c:firstSliceAng val="0"/>
        <c:holeSize val="6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2"/>
            </a:solidFill>
          </c:spPr>
          <c:dPt>
            <c:idx val="0"/>
            <c:bubble3D val="0"/>
            <c:spPr>
              <a:solidFill>
                <a:schemeClr val="accent2"/>
              </a:solidFill>
              <a:ln w="19050">
                <a:solidFill>
                  <a:schemeClr val="lt1"/>
                </a:solidFill>
              </a:ln>
              <a:effectLst/>
            </c:spPr>
            <c:extLst>
              <c:ext xmlns:c16="http://schemas.microsoft.com/office/drawing/2014/chart" uri="{C3380CC4-5D6E-409C-BE32-E72D297353CC}">
                <c16:uniqueId val="{00000001-45E6-4A57-AE76-41AA2D8FAB78}"/>
              </c:ext>
            </c:extLst>
          </c:dPt>
          <c:dPt>
            <c:idx val="1"/>
            <c:bubble3D val="0"/>
            <c:spPr>
              <a:solidFill>
                <a:schemeClr val="bg2"/>
              </a:solidFill>
              <a:ln w="19050">
                <a:solidFill>
                  <a:schemeClr val="lt1"/>
                </a:solidFill>
              </a:ln>
              <a:effectLst/>
            </c:spPr>
            <c:extLst>
              <c:ext xmlns:c16="http://schemas.microsoft.com/office/drawing/2014/chart" uri="{C3380CC4-5D6E-409C-BE32-E72D297353CC}">
                <c16:uniqueId val="{00000003-45E6-4A57-AE76-41AA2D8FAB78}"/>
              </c:ext>
            </c:extLst>
          </c:dPt>
          <c:cat>
            <c:strRef>
              <c:f>Sheet1!$A$2:$A$3</c:f>
              <c:strCache>
                <c:ptCount val="2"/>
                <c:pt idx="0">
                  <c:v>1st Qtr</c:v>
                </c:pt>
                <c:pt idx="1">
                  <c:v>2nd Qtr</c:v>
                </c:pt>
              </c:strCache>
            </c:strRef>
          </c:cat>
          <c:val>
            <c:numRef>
              <c:f>Sheet1!$B$2:$B$3</c:f>
              <c:numCache>
                <c:formatCode>General</c:formatCode>
                <c:ptCount val="2"/>
                <c:pt idx="0">
                  <c:v>60</c:v>
                </c:pt>
                <c:pt idx="1">
                  <c:v>40</c:v>
                </c:pt>
              </c:numCache>
            </c:numRef>
          </c:val>
          <c:extLst>
            <c:ext xmlns:c16="http://schemas.microsoft.com/office/drawing/2014/chart" uri="{C3380CC4-5D6E-409C-BE32-E72D297353CC}">
              <c16:uniqueId val="{00000004-45E6-4A57-AE76-41AA2D8FAB78}"/>
            </c:ext>
          </c:extLst>
        </c:ser>
        <c:dLbls>
          <c:showLegendKey val="0"/>
          <c:showVal val="0"/>
          <c:showCatName val="0"/>
          <c:showSerName val="0"/>
          <c:showPercent val="0"/>
          <c:showBubbleSize val="0"/>
          <c:showLeaderLines val="1"/>
        </c:dLbls>
        <c:firstSliceAng val="0"/>
        <c:holeSize val="6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2"/>
            </a:solidFill>
          </c:spPr>
          <c:dPt>
            <c:idx val="0"/>
            <c:bubble3D val="0"/>
            <c:spPr>
              <a:solidFill>
                <a:schemeClr val="accent2"/>
              </a:solidFill>
              <a:ln w="19050">
                <a:solidFill>
                  <a:schemeClr val="lt1"/>
                </a:solidFill>
              </a:ln>
              <a:effectLst/>
            </c:spPr>
            <c:extLst>
              <c:ext xmlns:c16="http://schemas.microsoft.com/office/drawing/2014/chart" uri="{C3380CC4-5D6E-409C-BE32-E72D297353CC}">
                <c16:uniqueId val="{00000001-73F2-489A-A66F-436C995090CD}"/>
              </c:ext>
            </c:extLst>
          </c:dPt>
          <c:dPt>
            <c:idx val="1"/>
            <c:bubble3D val="0"/>
            <c:spPr>
              <a:solidFill>
                <a:schemeClr val="bg2"/>
              </a:solidFill>
              <a:ln w="19050">
                <a:solidFill>
                  <a:schemeClr val="lt1"/>
                </a:solidFill>
              </a:ln>
              <a:effectLst/>
            </c:spPr>
            <c:extLst>
              <c:ext xmlns:c16="http://schemas.microsoft.com/office/drawing/2014/chart" uri="{C3380CC4-5D6E-409C-BE32-E72D297353CC}">
                <c16:uniqueId val="{00000003-73F2-489A-A66F-436C995090CD}"/>
              </c:ext>
            </c:extLst>
          </c:dPt>
          <c:cat>
            <c:strRef>
              <c:f>Sheet1!$A$2:$A$3</c:f>
              <c:strCache>
                <c:ptCount val="2"/>
                <c:pt idx="0">
                  <c:v>1st Qtr</c:v>
                </c:pt>
                <c:pt idx="1">
                  <c:v>2nd Qtr</c:v>
                </c:pt>
              </c:strCache>
            </c:strRef>
          </c:cat>
          <c:val>
            <c:numRef>
              <c:f>Sheet1!$B$2:$B$3</c:f>
              <c:numCache>
                <c:formatCode>General</c:formatCode>
                <c:ptCount val="2"/>
                <c:pt idx="0">
                  <c:v>65</c:v>
                </c:pt>
                <c:pt idx="1">
                  <c:v>35</c:v>
                </c:pt>
              </c:numCache>
            </c:numRef>
          </c:val>
          <c:extLst>
            <c:ext xmlns:c16="http://schemas.microsoft.com/office/drawing/2014/chart" uri="{C3380CC4-5D6E-409C-BE32-E72D297353CC}">
              <c16:uniqueId val="{00000004-73F2-489A-A66F-436C995090CD}"/>
            </c:ext>
          </c:extLst>
        </c:ser>
        <c:dLbls>
          <c:showLegendKey val="0"/>
          <c:showVal val="0"/>
          <c:showCatName val="0"/>
          <c:showSerName val="0"/>
          <c:showPercent val="0"/>
          <c:showBubbleSize val="0"/>
          <c:showLeaderLines val="1"/>
        </c:dLbls>
        <c:firstSliceAng val="0"/>
        <c:holeSize val="6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2"/>
            </a:solidFill>
          </c:spPr>
          <c:dPt>
            <c:idx val="0"/>
            <c:bubble3D val="0"/>
            <c:spPr>
              <a:solidFill>
                <a:schemeClr val="accent2"/>
              </a:solidFill>
              <a:ln w="19050">
                <a:solidFill>
                  <a:schemeClr val="lt1"/>
                </a:solidFill>
              </a:ln>
              <a:effectLst/>
            </c:spPr>
            <c:extLst>
              <c:ext xmlns:c16="http://schemas.microsoft.com/office/drawing/2014/chart" uri="{C3380CC4-5D6E-409C-BE32-E72D297353CC}">
                <c16:uniqueId val="{00000001-27CD-4BFD-8FF4-870749BE0710}"/>
              </c:ext>
            </c:extLst>
          </c:dPt>
          <c:dPt>
            <c:idx val="1"/>
            <c:bubble3D val="0"/>
            <c:spPr>
              <a:solidFill>
                <a:schemeClr val="bg2"/>
              </a:solidFill>
              <a:ln w="19050">
                <a:solidFill>
                  <a:schemeClr val="lt1"/>
                </a:solidFill>
              </a:ln>
              <a:effectLst/>
            </c:spPr>
            <c:extLst>
              <c:ext xmlns:c16="http://schemas.microsoft.com/office/drawing/2014/chart" uri="{C3380CC4-5D6E-409C-BE32-E72D297353CC}">
                <c16:uniqueId val="{00000003-27CD-4BFD-8FF4-870749BE0710}"/>
              </c:ext>
            </c:extLst>
          </c:dPt>
          <c:cat>
            <c:strRef>
              <c:f>Sheet1!$A$2:$A$3</c:f>
              <c:strCache>
                <c:ptCount val="2"/>
                <c:pt idx="0">
                  <c:v>1st Qtr</c:v>
                </c:pt>
                <c:pt idx="1">
                  <c:v>2nd Qtr</c:v>
                </c:pt>
              </c:strCache>
            </c:strRef>
          </c:cat>
          <c:val>
            <c:numRef>
              <c:f>Sheet1!$B$2:$B$3</c:f>
              <c:numCache>
                <c:formatCode>General</c:formatCode>
                <c:ptCount val="2"/>
                <c:pt idx="0">
                  <c:v>70</c:v>
                </c:pt>
                <c:pt idx="1">
                  <c:v>30</c:v>
                </c:pt>
              </c:numCache>
            </c:numRef>
          </c:val>
          <c:extLst>
            <c:ext xmlns:c16="http://schemas.microsoft.com/office/drawing/2014/chart" uri="{C3380CC4-5D6E-409C-BE32-E72D297353CC}">
              <c16:uniqueId val="{00000004-27CD-4BFD-8FF4-870749BE0710}"/>
            </c:ext>
          </c:extLst>
        </c:ser>
        <c:dLbls>
          <c:showLegendKey val="0"/>
          <c:showVal val="0"/>
          <c:showCatName val="0"/>
          <c:showSerName val="0"/>
          <c:showPercent val="0"/>
          <c:showBubbleSize val="0"/>
          <c:showLeaderLines val="1"/>
        </c:dLbls>
        <c:firstSliceAng val="0"/>
        <c:holeSize val="6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2"/>
            </a:solidFill>
          </c:spPr>
          <c:dPt>
            <c:idx val="0"/>
            <c:bubble3D val="0"/>
            <c:spPr>
              <a:solidFill>
                <a:schemeClr val="accent2"/>
              </a:solidFill>
              <a:ln w="19050">
                <a:solidFill>
                  <a:schemeClr val="lt1"/>
                </a:solidFill>
              </a:ln>
              <a:effectLst/>
            </c:spPr>
            <c:extLst>
              <c:ext xmlns:c16="http://schemas.microsoft.com/office/drawing/2014/chart" uri="{C3380CC4-5D6E-409C-BE32-E72D297353CC}">
                <c16:uniqueId val="{00000001-D3FE-48A5-90D0-2936563306E7}"/>
              </c:ext>
            </c:extLst>
          </c:dPt>
          <c:dPt>
            <c:idx val="1"/>
            <c:bubble3D val="0"/>
            <c:spPr>
              <a:solidFill>
                <a:schemeClr val="bg2"/>
              </a:solidFill>
              <a:ln w="19050">
                <a:solidFill>
                  <a:schemeClr val="lt1"/>
                </a:solidFill>
              </a:ln>
              <a:effectLst/>
            </c:spPr>
            <c:extLst>
              <c:ext xmlns:c16="http://schemas.microsoft.com/office/drawing/2014/chart" uri="{C3380CC4-5D6E-409C-BE32-E72D297353CC}">
                <c16:uniqueId val="{00000003-D3FE-48A5-90D0-2936563306E7}"/>
              </c:ext>
            </c:extLst>
          </c:dPt>
          <c:cat>
            <c:strRef>
              <c:f>Sheet1!$A$2:$A$3</c:f>
              <c:strCache>
                <c:ptCount val="2"/>
                <c:pt idx="0">
                  <c:v>1st Qtr</c:v>
                </c:pt>
                <c:pt idx="1">
                  <c:v>2nd Qtr</c:v>
                </c:pt>
              </c:strCache>
            </c:strRef>
          </c:cat>
          <c:val>
            <c:numRef>
              <c:f>Sheet1!$B$2:$B$3</c:f>
              <c:numCache>
                <c:formatCode>General</c:formatCode>
                <c:ptCount val="2"/>
                <c:pt idx="0">
                  <c:v>75</c:v>
                </c:pt>
                <c:pt idx="1">
                  <c:v>25</c:v>
                </c:pt>
              </c:numCache>
            </c:numRef>
          </c:val>
          <c:extLst>
            <c:ext xmlns:c16="http://schemas.microsoft.com/office/drawing/2014/chart" uri="{C3380CC4-5D6E-409C-BE32-E72D297353CC}">
              <c16:uniqueId val="{00000004-D3FE-48A5-90D0-2936563306E7}"/>
            </c:ext>
          </c:extLst>
        </c:ser>
        <c:dLbls>
          <c:showLegendKey val="0"/>
          <c:showVal val="0"/>
          <c:showCatName val="0"/>
          <c:showSerName val="0"/>
          <c:showPercent val="0"/>
          <c:showBubbleSize val="0"/>
          <c:showLeaderLines val="1"/>
        </c:dLbls>
        <c:firstSliceAng val="0"/>
        <c:holeSize val="6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2"/>
            </a:solidFill>
          </c:spPr>
          <c:dPt>
            <c:idx val="0"/>
            <c:bubble3D val="0"/>
            <c:spPr>
              <a:solidFill>
                <a:schemeClr val="accent2"/>
              </a:solidFill>
              <a:ln w="19050">
                <a:solidFill>
                  <a:schemeClr val="lt1"/>
                </a:solidFill>
              </a:ln>
              <a:effectLst/>
            </c:spPr>
            <c:extLst>
              <c:ext xmlns:c16="http://schemas.microsoft.com/office/drawing/2014/chart" uri="{C3380CC4-5D6E-409C-BE32-E72D297353CC}">
                <c16:uniqueId val="{00000001-D848-46E4-8FBA-DFAD06AF882D}"/>
              </c:ext>
            </c:extLst>
          </c:dPt>
          <c:dPt>
            <c:idx val="1"/>
            <c:bubble3D val="0"/>
            <c:spPr>
              <a:solidFill>
                <a:schemeClr val="bg2"/>
              </a:solidFill>
              <a:ln w="19050">
                <a:solidFill>
                  <a:schemeClr val="lt1"/>
                </a:solidFill>
              </a:ln>
              <a:effectLst/>
            </c:spPr>
            <c:extLst>
              <c:ext xmlns:c16="http://schemas.microsoft.com/office/drawing/2014/chart" uri="{C3380CC4-5D6E-409C-BE32-E72D297353CC}">
                <c16:uniqueId val="{00000003-D848-46E4-8FBA-DFAD06AF882D}"/>
              </c:ext>
            </c:extLst>
          </c:dPt>
          <c:cat>
            <c:strRef>
              <c:f>Sheet1!$A$2:$A$3</c:f>
              <c:strCache>
                <c:ptCount val="2"/>
                <c:pt idx="0">
                  <c:v>1st Qtr</c:v>
                </c:pt>
                <c:pt idx="1">
                  <c:v>2nd Qtr</c:v>
                </c:pt>
              </c:strCache>
            </c:strRef>
          </c:cat>
          <c:val>
            <c:numRef>
              <c:f>Sheet1!$B$2:$B$3</c:f>
              <c:numCache>
                <c:formatCode>General</c:formatCode>
                <c:ptCount val="2"/>
                <c:pt idx="0">
                  <c:v>80</c:v>
                </c:pt>
                <c:pt idx="1">
                  <c:v>20</c:v>
                </c:pt>
              </c:numCache>
            </c:numRef>
          </c:val>
          <c:extLst>
            <c:ext xmlns:c16="http://schemas.microsoft.com/office/drawing/2014/chart" uri="{C3380CC4-5D6E-409C-BE32-E72D297353CC}">
              <c16:uniqueId val="{00000004-D848-46E4-8FBA-DFAD06AF882D}"/>
            </c:ext>
          </c:extLst>
        </c:ser>
        <c:dLbls>
          <c:showLegendKey val="0"/>
          <c:showVal val="0"/>
          <c:showCatName val="0"/>
          <c:showSerName val="0"/>
          <c:showPercent val="0"/>
          <c:showBubbleSize val="0"/>
          <c:showLeaderLines val="1"/>
        </c:dLbls>
        <c:firstSliceAng val="0"/>
        <c:holeSize val="6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2"/>
            </a:solidFill>
          </c:spPr>
          <c:dPt>
            <c:idx val="0"/>
            <c:bubble3D val="0"/>
            <c:spPr>
              <a:solidFill>
                <a:schemeClr val="accent2"/>
              </a:solidFill>
              <a:ln w="19050">
                <a:solidFill>
                  <a:schemeClr val="lt1"/>
                </a:solidFill>
              </a:ln>
              <a:effectLst/>
            </c:spPr>
            <c:extLst>
              <c:ext xmlns:c16="http://schemas.microsoft.com/office/drawing/2014/chart" uri="{C3380CC4-5D6E-409C-BE32-E72D297353CC}">
                <c16:uniqueId val="{00000001-41DA-4335-AC9C-4CF8E4962192}"/>
              </c:ext>
            </c:extLst>
          </c:dPt>
          <c:dPt>
            <c:idx val="1"/>
            <c:bubble3D val="0"/>
            <c:spPr>
              <a:solidFill>
                <a:schemeClr val="bg2"/>
              </a:solidFill>
              <a:ln w="19050">
                <a:solidFill>
                  <a:schemeClr val="lt1"/>
                </a:solidFill>
              </a:ln>
              <a:effectLst/>
            </c:spPr>
            <c:extLst>
              <c:ext xmlns:c16="http://schemas.microsoft.com/office/drawing/2014/chart" uri="{C3380CC4-5D6E-409C-BE32-E72D297353CC}">
                <c16:uniqueId val="{00000003-41DA-4335-AC9C-4CF8E4962192}"/>
              </c:ext>
            </c:extLst>
          </c:dPt>
          <c:cat>
            <c:strRef>
              <c:f>Sheet1!$A$2:$A$3</c:f>
              <c:strCache>
                <c:ptCount val="2"/>
                <c:pt idx="0">
                  <c:v>1st Qtr</c:v>
                </c:pt>
                <c:pt idx="1">
                  <c:v>2nd Qtr</c:v>
                </c:pt>
              </c:strCache>
            </c:strRef>
          </c:cat>
          <c:val>
            <c:numRef>
              <c:f>Sheet1!$B$2:$B$3</c:f>
              <c:numCache>
                <c:formatCode>General</c:formatCode>
                <c:ptCount val="2"/>
                <c:pt idx="0">
                  <c:v>85</c:v>
                </c:pt>
                <c:pt idx="1">
                  <c:v>15</c:v>
                </c:pt>
              </c:numCache>
            </c:numRef>
          </c:val>
          <c:extLst>
            <c:ext xmlns:c16="http://schemas.microsoft.com/office/drawing/2014/chart" uri="{C3380CC4-5D6E-409C-BE32-E72D297353CC}">
              <c16:uniqueId val="{00000004-41DA-4335-AC9C-4CF8E4962192}"/>
            </c:ext>
          </c:extLst>
        </c:ser>
        <c:dLbls>
          <c:showLegendKey val="0"/>
          <c:showVal val="0"/>
          <c:showCatName val="0"/>
          <c:showSerName val="0"/>
          <c:showPercent val="0"/>
          <c:showBubbleSize val="0"/>
          <c:showLeaderLines val="1"/>
        </c:dLbls>
        <c:firstSliceAng val="0"/>
        <c:holeSize val="6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2"/>
            </a:solidFill>
          </c:spPr>
          <c:dPt>
            <c:idx val="0"/>
            <c:bubble3D val="0"/>
            <c:spPr>
              <a:solidFill>
                <a:schemeClr val="accent2"/>
              </a:solidFill>
              <a:ln w="19050">
                <a:solidFill>
                  <a:schemeClr val="lt1"/>
                </a:solidFill>
              </a:ln>
              <a:effectLst/>
            </c:spPr>
            <c:extLst>
              <c:ext xmlns:c16="http://schemas.microsoft.com/office/drawing/2014/chart" uri="{C3380CC4-5D6E-409C-BE32-E72D297353CC}">
                <c16:uniqueId val="{00000001-EFBE-4532-99FD-74302121107B}"/>
              </c:ext>
            </c:extLst>
          </c:dPt>
          <c:dPt>
            <c:idx val="1"/>
            <c:bubble3D val="0"/>
            <c:spPr>
              <a:solidFill>
                <a:schemeClr val="bg2"/>
              </a:solidFill>
              <a:ln w="19050">
                <a:solidFill>
                  <a:schemeClr val="lt1"/>
                </a:solidFill>
              </a:ln>
              <a:effectLst/>
            </c:spPr>
            <c:extLst>
              <c:ext xmlns:c16="http://schemas.microsoft.com/office/drawing/2014/chart" uri="{C3380CC4-5D6E-409C-BE32-E72D297353CC}">
                <c16:uniqueId val="{00000003-EFBE-4532-99FD-74302121107B}"/>
              </c:ext>
            </c:extLst>
          </c:dPt>
          <c:cat>
            <c:strRef>
              <c:f>Sheet1!$A$2:$A$3</c:f>
              <c:strCache>
                <c:ptCount val="2"/>
                <c:pt idx="0">
                  <c:v>1st Qtr</c:v>
                </c:pt>
                <c:pt idx="1">
                  <c:v>2nd Qtr</c:v>
                </c:pt>
              </c:strCache>
            </c:strRef>
          </c:cat>
          <c:val>
            <c:numRef>
              <c:f>Sheet1!$B$2:$B$3</c:f>
              <c:numCache>
                <c:formatCode>General</c:formatCode>
                <c:ptCount val="2"/>
                <c:pt idx="0">
                  <c:v>90</c:v>
                </c:pt>
                <c:pt idx="1">
                  <c:v>10</c:v>
                </c:pt>
              </c:numCache>
            </c:numRef>
          </c:val>
          <c:extLst>
            <c:ext xmlns:c16="http://schemas.microsoft.com/office/drawing/2014/chart" uri="{C3380CC4-5D6E-409C-BE32-E72D297353CC}">
              <c16:uniqueId val="{00000004-EFBE-4532-99FD-74302121107B}"/>
            </c:ext>
          </c:extLst>
        </c:ser>
        <c:dLbls>
          <c:showLegendKey val="0"/>
          <c:showVal val="0"/>
          <c:showCatName val="0"/>
          <c:showSerName val="0"/>
          <c:showPercent val="0"/>
          <c:showBubbleSize val="0"/>
          <c:showLeaderLines val="1"/>
        </c:dLbls>
        <c:firstSliceAng val="0"/>
        <c:holeSize val="6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2"/>
            </a:solidFill>
          </c:spPr>
          <c:dPt>
            <c:idx val="0"/>
            <c:bubble3D val="0"/>
            <c:spPr>
              <a:solidFill>
                <a:schemeClr val="accent2"/>
              </a:solidFill>
              <a:ln w="19050">
                <a:solidFill>
                  <a:schemeClr val="lt1"/>
                </a:solidFill>
              </a:ln>
              <a:effectLst/>
            </c:spPr>
            <c:extLst>
              <c:ext xmlns:c16="http://schemas.microsoft.com/office/drawing/2014/chart" uri="{C3380CC4-5D6E-409C-BE32-E72D297353CC}">
                <c16:uniqueId val="{00000001-323F-4B06-B157-EEB06A652765}"/>
              </c:ext>
            </c:extLst>
          </c:dPt>
          <c:dPt>
            <c:idx val="1"/>
            <c:bubble3D val="0"/>
            <c:spPr>
              <a:solidFill>
                <a:schemeClr val="bg2"/>
              </a:solidFill>
              <a:ln w="19050">
                <a:solidFill>
                  <a:schemeClr val="lt1"/>
                </a:solidFill>
              </a:ln>
              <a:effectLst/>
            </c:spPr>
            <c:extLst>
              <c:ext xmlns:c16="http://schemas.microsoft.com/office/drawing/2014/chart" uri="{C3380CC4-5D6E-409C-BE32-E72D297353CC}">
                <c16:uniqueId val="{00000003-323F-4B06-B157-EEB06A652765}"/>
              </c:ext>
            </c:extLst>
          </c:dPt>
          <c:cat>
            <c:strRef>
              <c:f>Sheet1!$A$2:$A$3</c:f>
              <c:strCache>
                <c:ptCount val="2"/>
                <c:pt idx="0">
                  <c:v>1st Qtr</c:v>
                </c:pt>
                <c:pt idx="1">
                  <c:v>2nd Qtr</c:v>
                </c:pt>
              </c:strCache>
            </c:strRef>
          </c:cat>
          <c:val>
            <c:numRef>
              <c:f>Sheet1!$B$2:$B$3</c:f>
              <c:numCache>
                <c:formatCode>General</c:formatCode>
                <c:ptCount val="2"/>
                <c:pt idx="0">
                  <c:v>95</c:v>
                </c:pt>
                <c:pt idx="1">
                  <c:v>5</c:v>
                </c:pt>
              </c:numCache>
            </c:numRef>
          </c:val>
          <c:extLst>
            <c:ext xmlns:c16="http://schemas.microsoft.com/office/drawing/2014/chart" uri="{C3380CC4-5D6E-409C-BE32-E72D297353CC}">
              <c16:uniqueId val="{00000004-323F-4B06-B157-EEB06A652765}"/>
            </c:ext>
          </c:extLst>
        </c:ser>
        <c:dLbls>
          <c:showLegendKey val="0"/>
          <c:showVal val="0"/>
          <c:showCatName val="0"/>
          <c:showSerName val="0"/>
          <c:showPercent val="0"/>
          <c:showBubbleSize val="0"/>
          <c:showLeaderLines val="1"/>
        </c:dLbls>
        <c:firstSliceAng val="0"/>
        <c:holeSize val="6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2"/>
            </a:solidFill>
          </c:spPr>
          <c:dPt>
            <c:idx val="0"/>
            <c:bubble3D val="0"/>
            <c:spPr>
              <a:solidFill>
                <a:schemeClr val="accent2"/>
              </a:solidFill>
              <a:ln w="19050">
                <a:solidFill>
                  <a:schemeClr val="lt1"/>
                </a:solidFill>
              </a:ln>
              <a:effectLst/>
            </c:spPr>
            <c:extLst>
              <c:ext xmlns:c16="http://schemas.microsoft.com/office/drawing/2014/chart" uri="{C3380CC4-5D6E-409C-BE32-E72D297353CC}">
                <c16:uniqueId val="{00000001-1123-4976-8328-FE297DD5A25D}"/>
              </c:ext>
            </c:extLst>
          </c:dPt>
          <c:dPt>
            <c:idx val="1"/>
            <c:bubble3D val="0"/>
            <c:spPr>
              <a:solidFill>
                <a:schemeClr val="bg2"/>
              </a:solidFill>
              <a:ln w="19050">
                <a:solidFill>
                  <a:schemeClr val="lt1"/>
                </a:solidFill>
              </a:ln>
              <a:effectLst/>
            </c:spPr>
            <c:extLst>
              <c:ext xmlns:c16="http://schemas.microsoft.com/office/drawing/2014/chart" uri="{C3380CC4-5D6E-409C-BE32-E72D297353CC}">
                <c16:uniqueId val="{00000003-1123-4976-8328-FE297DD5A25D}"/>
              </c:ext>
            </c:extLst>
          </c:dPt>
          <c:cat>
            <c:strRef>
              <c:f>Sheet1!$A$2:$A$3</c:f>
              <c:strCache>
                <c:ptCount val="2"/>
                <c:pt idx="0">
                  <c:v>1st Qtr</c:v>
                </c:pt>
                <c:pt idx="1">
                  <c:v>2nd Qtr</c:v>
                </c:pt>
              </c:strCache>
            </c:strRef>
          </c:cat>
          <c:val>
            <c:numRef>
              <c:f>Sheet1!$B$2:$B$3</c:f>
              <c:numCache>
                <c:formatCode>General</c:formatCode>
                <c:ptCount val="2"/>
                <c:pt idx="0">
                  <c:v>10</c:v>
                </c:pt>
                <c:pt idx="1">
                  <c:v>90</c:v>
                </c:pt>
              </c:numCache>
            </c:numRef>
          </c:val>
          <c:extLst>
            <c:ext xmlns:c16="http://schemas.microsoft.com/office/drawing/2014/chart" uri="{C3380CC4-5D6E-409C-BE32-E72D297353CC}">
              <c16:uniqueId val="{00000004-1123-4976-8328-FE297DD5A25D}"/>
            </c:ext>
          </c:extLst>
        </c:ser>
        <c:dLbls>
          <c:showLegendKey val="0"/>
          <c:showVal val="0"/>
          <c:showCatName val="0"/>
          <c:showSerName val="0"/>
          <c:showPercent val="0"/>
          <c:showBubbleSize val="0"/>
          <c:showLeaderLines val="1"/>
        </c:dLbls>
        <c:firstSliceAng val="0"/>
        <c:holeSize val="6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2"/>
            </a:solidFill>
          </c:spPr>
          <c:dPt>
            <c:idx val="0"/>
            <c:bubble3D val="0"/>
            <c:spPr>
              <a:solidFill>
                <a:schemeClr val="accent2"/>
              </a:solidFill>
              <a:ln w="19050">
                <a:solidFill>
                  <a:schemeClr val="lt1"/>
                </a:solidFill>
              </a:ln>
              <a:effectLst/>
            </c:spPr>
            <c:extLst>
              <c:ext xmlns:c16="http://schemas.microsoft.com/office/drawing/2014/chart" uri="{C3380CC4-5D6E-409C-BE32-E72D297353CC}">
                <c16:uniqueId val="{00000001-BC61-48E4-8D45-6242B82B3CC6}"/>
              </c:ext>
            </c:extLst>
          </c:dPt>
          <c:dPt>
            <c:idx val="1"/>
            <c:bubble3D val="0"/>
            <c:spPr>
              <a:solidFill>
                <a:schemeClr val="bg2"/>
              </a:solidFill>
              <a:ln w="19050">
                <a:solidFill>
                  <a:schemeClr val="lt1"/>
                </a:solidFill>
              </a:ln>
              <a:effectLst/>
            </c:spPr>
            <c:extLst>
              <c:ext xmlns:c16="http://schemas.microsoft.com/office/drawing/2014/chart" uri="{C3380CC4-5D6E-409C-BE32-E72D297353CC}">
                <c16:uniqueId val="{00000003-BC61-48E4-8D45-6242B82B3CC6}"/>
              </c:ext>
            </c:extLst>
          </c:dPt>
          <c:cat>
            <c:strRef>
              <c:f>Sheet1!$A$2:$A$3</c:f>
              <c:strCache>
                <c:ptCount val="2"/>
                <c:pt idx="0">
                  <c:v>1st Qtr</c:v>
                </c:pt>
                <c:pt idx="1">
                  <c:v>2nd Qtr</c:v>
                </c:pt>
              </c:strCache>
            </c:strRef>
          </c:cat>
          <c:val>
            <c:numRef>
              <c:f>Sheet1!$B$2:$B$3</c:f>
              <c:numCache>
                <c:formatCode>General</c:formatCode>
                <c:ptCount val="2"/>
                <c:pt idx="0">
                  <c:v>100</c:v>
                </c:pt>
                <c:pt idx="1">
                  <c:v>0</c:v>
                </c:pt>
              </c:numCache>
            </c:numRef>
          </c:val>
          <c:extLst>
            <c:ext xmlns:c16="http://schemas.microsoft.com/office/drawing/2014/chart" uri="{C3380CC4-5D6E-409C-BE32-E72D297353CC}">
              <c16:uniqueId val="{00000004-BC61-48E4-8D45-6242B82B3CC6}"/>
            </c:ext>
          </c:extLst>
        </c:ser>
        <c:dLbls>
          <c:showLegendKey val="0"/>
          <c:showVal val="0"/>
          <c:showCatName val="0"/>
          <c:showSerName val="0"/>
          <c:showPercent val="0"/>
          <c:showBubbleSize val="0"/>
          <c:showLeaderLines val="1"/>
        </c:dLbls>
        <c:firstSliceAng val="0"/>
        <c:holeSize val="6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2"/>
            </a:solidFill>
          </c:spPr>
          <c:dPt>
            <c:idx val="0"/>
            <c:bubble3D val="0"/>
            <c:spPr>
              <a:solidFill>
                <a:schemeClr val="accent2"/>
              </a:solidFill>
              <a:ln w="19050">
                <a:solidFill>
                  <a:schemeClr val="lt1"/>
                </a:solidFill>
              </a:ln>
              <a:effectLst/>
            </c:spPr>
            <c:extLst>
              <c:ext xmlns:c16="http://schemas.microsoft.com/office/drawing/2014/chart" uri="{C3380CC4-5D6E-409C-BE32-E72D297353CC}">
                <c16:uniqueId val="{00000001-0685-40E4-A89B-5DEECFCD6AF7}"/>
              </c:ext>
            </c:extLst>
          </c:dPt>
          <c:dPt>
            <c:idx val="1"/>
            <c:bubble3D val="0"/>
            <c:spPr>
              <a:solidFill>
                <a:schemeClr val="bg2"/>
              </a:solidFill>
              <a:ln w="19050">
                <a:solidFill>
                  <a:schemeClr val="lt1"/>
                </a:solidFill>
              </a:ln>
              <a:effectLst/>
            </c:spPr>
            <c:extLst>
              <c:ext xmlns:c16="http://schemas.microsoft.com/office/drawing/2014/chart" uri="{C3380CC4-5D6E-409C-BE32-E72D297353CC}">
                <c16:uniqueId val="{00000003-0685-40E4-A89B-5DEECFCD6AF7}"/>
              </c:ext>
            </c:extLst>
          </c:dPt>
          <c:cat>
            <c:strRef>
              <c:f>Sheet1!$A$2:$A$3</c:f>
              <c:strCache>
                <c:ptCount val="2"/>
                <c:pt idx="0">
                  <c:v>1st Qtr</c:v>
                </c:pt>
                <c:pt idx="1">
                  <c:v>2nd Qtr</c:v>
                </c:pt>
              </c:strCache>
            </c:strRef>
          </c:cat>
          <c:val>
            <c:numRef>
              <c:f>Sheet1!$B$2:$B$3</c:f>
              <c:numCache>
                <c:formatCode>General</c:formatCode>
                <c:ptCount val="2"/>
                <c:pt idx="0">
                  <c:v>15</c:v>
                </c:pt>
                <c:pt idx="1">
                  <c:v>85</c:v>
                </c:pt>
              </c:numCache>
            </c:numRef>
          </c:val>
          <c:extLst>
            <c:ext xmlns:c16="http://schemas.microsoft.com/office/drawing/2014/chart" uri="{C3380CC4-5D6E-409C-BE32-E72D297353CC}">
              <c16:uniqueId val="{00000004-0685-40E4-A89B-5DEECFCD6AF7}"/>
            </c:ext>
          </c:extLst>
        </c:ser>
        <c:dLbls>
          <c:showLegendKey val="0"/>
          <c:showVal val="0"/>
          <c:showCatName val="0"/>
          <c:showSerName val="0"/>
          <c:showPercent val="0"/>
          <c:showBubbleSize val="0"/>
          <c:showLeaderLines val="1"/>
        </c:dLbls>
        <c:firstSliceAng val="0"/>
        <c:holeSize val="6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2"/>
            </a:solidFill>
          </c:spPr>
          <c:dPt>
            <c:idx val="0"/>
            <c:bubble3D val="0"/>
            <c:spPr>
              <a:solidFill>
                <a:schemeClr val="accent2"/>
              </a:solidFill>
              <a:ln w="19050">
                <a:solidFill>
                  <a:schemeClr val="lt1"/>
                </a:solidFill>
              </a:ln>
              <a:effectLst/>
            </c:spPr>
            <c:extLst>
              <c:ext xmlns:c16="http://schemas.microsoft.com/office/drawing/2014/chart" uri="{C3380CC4-5D6E-409C-BE32-E72D297353CC}">
                <c16:uniqueId val="{00000001-0685-40E4-A89B-5DEECFCD6AF7}"/>
              </c:ext>
            </c:extLst>
          </c:dPt>
          <c:dPt>
            <c:idx val="1"/>
            <c:bubble3D val="0"/>
            <c:spPr>
              <a:solidFill>
                <a:schemeClr val="bg2"/>
              </a:solidFill>
              <a:ln w="19050">
                <a:solidFill>
                  <a:schemeClr val="lt1"/>
                </a:solidFill>
              </a:ln>
              <a:effectLst/>
            </c:spPr>
            <c:extLst>
              <c:ext xmlns:c16="http://schemas.microsoft.com/office/drawing/2014/chart" uri="{C3380CC4-5D6E-409C-BE32-E72D297353CC}">
                <c16:uniqueId val="{00000003-0685-40E4-A89B-5DEECFCD6AF7}"/>
              </c:ext>
            </c:extLst>
          </c:dPt>
          <c:cat>
            <c:strRef>
              <c:f>Sheet1!$A$2:$A$3</c:f>
              <c:strCache>
                <c:ptCount val="2"/>
                <c:pt idx="0">
                  <c:v>1st Qtr</c:v>
                </c:pt>
                <c:pt idx="1">
                  <c:v>2nd Qtr</c:v>
                </c:pt>
              </c:strCache>
            </c:strRef>
          </c:cat>
          <c:val>
            <c:numRef>
              <c:f>Sheet1!$B$2:$B$3</c:f>
              <c:numCache>
                <c:formatCode>General</c:formatCode>
                <c:ptCount val="2"/>
                <c:pt idx="0">
                  <c:v>20</c:v>
                </c:pt>
                <c:pt idx="1">
                  <c:v>80</c:v>
                </c:pt>
              </c:numCache>
            </c:numRef>
          </c:val>
          <c:extLst>
            <c:ext xmlns:c16="http://schemas.microsoft.com/office/drawing/2014/chart" uri="{C3380CC4-5D6E-409C-BE32-E72D297353CC}">
              <c16:uniqueId val="{00000004-0685-40E4-A89B-5DEECFCD6AF7}"/>
            </c:ext>
          </c:extLst>
        </c:ser>
        <c:dLbls>
          <c:showLegendKey val="0"/>
          <c:showVal val="0"/>
          <c:showCatName val="0"/>
          <c:showSerName val="0"/>
          <c:showPercent val="0"/>
          <c:showBubbleSize val="0"/>
          <c:showLeaderLines val="1"/>
        </c:dLbls>
        <c:firstSliceAng val="0"/>
        <c:holeSize val="6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2"/>
            </a:solidFill>
          </c:spPr>
          <c:dPt>
            <c:idx val="0"/>
            <c:bubble3D val="0"/>
            <c:spPr>
              <a:solidFill>
                <a:schemeClr val="accent2"/>
              </a:solidFill>
              <a:ln w="19050">
                <a:solidFill>
                  <a:schemeClr val="lt1"/>
                </a:solidFill>
              </a:ln>
              <a:effectLst/>
            </c:spPr>
            <c:extLst>
              <c:ext xmlns:c16="http://schemas.microsoft.com/office/drawing/2014/chart" uri="{C3380CC4-5D6E-409C-BE32-E72D297353CC}">
                <c16:uniqueId val="{00000001-6B37-4997-B760-910E2ED9A758}"/>
              </c:ext>
            </c:extLst>
          </c:dPt>
          <c:dPt>
            <c:idx val="1"/>
            <c:bubble3D val="0"/>
            <c:spPr>
              <a:solidFill>
                <a:schemeClr val="bg2"/>
              </a:solidFill>
              <a:ln w="19050">
                <a:solidFill>
                  <a:schemeClr val="lt1"/>
                </a:solidFill>
              </a:ln>
              <a:effectLst/>
            </c:spPr>
            <c:extLst>
              <c:ext xmlns:c16="http://schemas.microsoft.com/office/drawing/2014/chart" uri="{C3380CC4-5D6E-409C-BE32-E72D297353CC}">
                <c16:uniqueId val="{00000003-6B37-4997-B760-910E2ED9A758}"/>
              </c:ext>
            </c:extLst>
          </c:dPt>
          <c:cat>
            <c:strRef>
              <c:f>Sheet1!$A$2:$A$3</c:f>
              <c:strCache>
                <c:ptCount val="2"/>
                <c:pt idx="0">
                  <c:v>1st Qtr</c:v>
                </c:pt>
                <c:pt idx="1">
                  <c:v>2nd Qtr</c:v>
                </c:pt>
              </c:strCache>
            </c:strRef>
          </c:cat>
          <c:val>
            <c:numRef>
              <c:f>Sheet1!$B$2:$B$3</c:f>
              <c:numCache>
                <c:formatCode>General</c:formatCode>
                <c:ptCount val="2"/>
                <c:pt idx="0">
                  <c:v>25</c:v>
                </c:pt>
                <c:pt idx="1">
                  <c:v>75</c:v>
                </c:pt>
              </c:numCache>
            </c:numRef>
          </c:val>
          <c:extLst>
            <c:ext xmlns:c16="http://schemas.microsoft.com/office/drawing/2014/chart" uri="{C3380CC4-5D6E-409C-BE32-E72D297353CC}">
              <c16:uniqueId val="{00000004-6B37-4997-B760-910E2ED9A758}"/>
            </c:ext>
          </c:extLst>
        </c:ser>
        <c:dLbls>
          <c:showLegendKey val="0"/>
          <c:showVal val="0"/>
          <c:showCatName val="0"/>
          <c:showSerName val="0"/>
          <c:showPercent val="0"/>
          <c:showBubbleSize val="0"/>
          <c:showLeaderLines val="1"/>
        </c:dLbls>
        <c:firstSliceAng val="0"/>
        <c:holeSize val="6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2"/>
            </a:solidFill>
          </c:spPr>
          <c:dPt>
            <c:idx val="0"/>
            <c:bubble3D val="0"/>
            <c:spPr>
              <a:solidFill>
                <a:schemeClr val="accent2"/>
              </a:solidFill>
              <a:ln w="19050">
                <a:solidFill>
                  <a:schemeClr val="lt1"/>
                </a:solidFill>
              </a:ln>
              <a:effectLst/>
            </c:spPr>
            <c:extLst>
              <c:ext xmlns:c16="http://schemas.microsoft.com/office/drawing/2014/chart" uri="{C3380CC4-5D6E-409C-BE32-E72D297353CC}">
                <c16:uniqueId val="{00000001-4F30-4A5C-BC3B-879FCD60793C}"/>
              </c:ext>
            </c:extLst>
          </c:dPt>
          <c:dPt>
            <c:idx val="1"/>
            <c:bubble3D val="0"/>
            <c:spPr>
              <a:solidFill>
                <a:schemeClr val="bg2"/>
              </a:solidFill>
              <a:ln w="19050">
                <a:solidFill>
                  <a:schemeClr val="lt1"/>
                </a:solidFill>
              </a:ln>
              <a:effectLst/>
            </c:spPr>
            <c:extLst>
              <c:ext xmlns:c16="http://schemas.microsoft.com/office/drawing/2014/chart" uri="{C3380CC4-5D6E-409C-BE32-E72D297353CC}">
                <c16:uniqueId val="{00000003-4F30-4A5C-BC3B-879FCD60793C}"/>
              </c:ext>
            </c:extLst>
          </c:dPt>
          <c:cat>
            <c:strRef>
              <c:f>Sheet1!$A$2:$A$3</c:f>
              <c:strCache>
                <c:ptCount val="2"/>
                <c:pt idx="0">
                  <c:v>1st Qtr</c:v>
                </c:pt>
                <c:pt idx="1">
                  <c:v>2nd Qtr</c:v>
                </c:pt>
              </c:strCache>
            </c:strRef>
          </c:cat>
          <c:val>
            <c:numRef>
              <c:f>Sheet1!$B$2:$B$3</c:f>
              <c:numCache>
                <c:formatCode>General</c:formatCode>
                <c:ptCount val="2"/>
                <c:pt idx="0">
                  <c:v>30</c:v>
                </c:pt>
                <c:pt idx="1">
                  <c:v>70</c:v>
                </c:pt>
              </c:numCache>
            </c:numRef>
          </c:val>
          <c:extLst>
            <c:ext xmlns:c16="http://schemas.microsoft.com/office/drawing/2014/chart" uri="{C3380CC4-5D6E-409C-BE32-E72D297353CC}">
              <c16:uniqueId val="{00000004-4F30-4A5C-BC3B-879FCD60793C}"/>
            </c:ext>
          </c:extLst>
        </c:ser>
        <c:dLbls>
          <c:showLegendKey val="0"/>
          <c:showVal val="0"/>
          <c:showCatName val="0"/>
          <c:showSerName val="0"/>
          <c:showPercent val="0"/>
          <c:showBubbleSize val="0"/>
          <c:showLeaderLines val="1"/>
        </c:dLbls>
        <c:firstSliceAng val="0"/>
        <c:holeSize val="6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2"/>
            </a:solidFill>
          </c:spPr>
          <c:dPt>
            <c:idx val="0"/>
            <c:bubble3D val="0"/>
            <c:spPr>
              <a:solidFill>
                <a:schemeClr val="accent2"/>
              </a:solidFill>
              <a:ln w="19050">
                <a:solidFill>
                  <a:schemeClr val="lt1"/>
                </a:solidFill>
              </a:ln>
              <a:effectLst/>
            </c:spPr>
            <c:extLst>
              <c:ext xmlns:c16="http://schemas.microsoft.com/office/drawing/2014/chart" uri="{C3380CC4-5D6E-409C-BE32-E72D297353CC}">
                <c16:uniqueId val="{00000001-DB21-4074-989B-186353301660}"/>
              </c:ext>
            </c:extLst>
          </c:dPt>
          <c:dPt>
            <c:idx val="1"/>
            <c:bubble3D val="0"/>
            <c:spPr>
              <a:solidFill>
                <a:schemeClr val="bg2"/>
              </a:solidFill>
              <a:ln w="19050">
                <a:solidFill>
                  <a:schemeClr val="lt1"/>
                </a:solidFill>
              </a:ln>
              <a:effectLst/>
            </c:spPr>
            <c:extLst>
              <c:ext xmlns:c16="http://schemas.microsoft.com/office/drawing/2014/chart" uri="{C3380CC4-5D6E-409C-BE32-E72D297353CC}">
                <c16:uniqueId val="{00000003-DB21-4074-989B-186353301660}"/>
              </c:ext>
            </c:extLst>
          </c:dPt>
          <c:cat>
            <c:strRef>
              <c:f>Sheet1!$A$2:$A$3</c:f>
              <c:strCache>
                <c:ptCount val="2"/>
                <c:pt idx="0">
                  <c:v>1st Qtr</c:v>
                </c:pt>
                <c:pt idx="1">
                  <c:v>2nd Qtr</c:v>
                </c:pt>
              </c:strCache>
            </c:strRef>
          </c:cat>
          <c:val>
            <c:numRef>
              <c:f>Sheet1!$B$2:$B$3</c:f>
              <c:numCache>
                <c:formatCode>General</c:formatCode>
                <c:ptCount val="2"/>
                <c:pt idx="0">
                  <c:v>35</c:v>
                </c:pt>
                <c:pt idx="1">
                  <c:v>65</c:v>
                </c:pt>
              </c:numCache>
            </c:numRef>
          </c:val>
          <c:extLst>
            <c:ext xmlns:c16="http://schemas.microsoft.com/office/drawing/2014/chart" uri="{C3380CC4-5D6E-409C-BE32-E72D297353CC}">
              <c16:uniqueId val="{00000004-DB21-4074-989B-186353301660}"/>
            </c:ext>
          </c:extLst>
        </c:ser>
        <c:dLbls>
          <c:showLegendKey val="0"/>
          <c:showVal val="0"/>
          <c:showCatName val="0"/>
          <c:showSerName val="0"/>
          <c:showPercent val="0"/>
          <c:showBubbleSize val="0"/>
          <c:showLeaderLines val="1"/>
        </c:dLbls>
        <c:firstSliceAng val="0"/>
        <c:holeSize val="6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2"/>
            </a:solidFill>
          </c:spPr>
          <c:dPt>
            <c:idx val="0"/>
            <c:bubble3D val="0"/>
            <c:spPr>
              <a:solidFill>
                <a:schemeClr val="accent2"/>
              </a:solidFill>
              <a:ln w="19050">
                <a:solidFill>
                  <a:schemeClr val="lt1"/>
                </a:solidFill>
              </a:ln>
              <a:effectLst/>
            </c:spPr>
            <c:extLst>
              <c:ext xmlns:c16="http://schemas.microsoft.com/office/drawing/2014/chart" uri="{C3380CC4-5D6E-409C-BE32-E72D297353CC}">
                <c16:uniqueId val="{00000001-D504-4E30-97EE-1CB96E52F141}"/>
              </c:ext>
            </c:extLst>
          </c:dPt>
          <c:dPt>
            <c:idx val="1"/>
            <c:bubble3D val="0"/>
            <c:spPr>
              <a:solidFill>
                <a:schemeClr val="bg2"/>
              </a:solidFill>
              <a:ln w="19050">
                <a:solidFill>
                  <a:schemeClr val="lt1"/>
                </a:solidFill>
              </a:ln>
              <a:effectLst/>
            </c:spPr>
            <c:extLst>
              <c:ext xmlns:c16="http://schemas.microsoft.com/office/drawing/2014/chart" uri="{C3380CC4-5D6E-409C-BE32-E72D297353CC}">
                <c16:uniqueId val="{00000003-D504-4E30-97EE-1CB96E52F141}"/>
              </c:ext>
            </c:extLst>
          </c:dPt>
          <c:cat>
            <c:strRef>
              <c:f>Sheet1!$A$2:$A$3</c:f>
              <c:strCache>
                <c:ptCount val="2"/>
                <c:pt idx="0">
                  <c:v>1st Qtr</c:v>
                </c:pt>
                <c:pt idx="1">
                  <c:v>2nd Qtr</c:v>
                </c:pt>
              </c:strCache>
            </c:strRef>
          </c:cat>
          <c:val>
            <c:numRef>
              <c:f>Sheet1!$B$2:$B$3</c:f>
              <c:numCache>
                <c:formatCode>General</c:formatCode>
                <c:ptCount val="2"/>
                <c:pt idx="0">
                  <c:v>40</c:v>
                </c:pt>
                <c:pt idx="1">
                  <c:v>60</c:v>
                </c:pt>
              </c:numCache>
            </c:numRef>
          </c:val>
          <c:extLst>
            <c:ext xmlns:c16="http://schemas.microsoft.com/office/drawing/2014/chart" uri="{C3380CC4-5D6E-409C-BE32-E72D297353CC}">
              <c16:uniqueId val="{00000004-D504-4E30-97EE-1CB96E52F141}"/>
            </c:ext>
          </c:extLst>
        </c:ser>
        <c:dLbls>
          <c:showLegendKey val="0"/>
          <c:showVal val="0"/>
          <c:showCatName val="0"/>
          <c:showSerName val="0"/>
          <c:showPercent val="0"/>
          <c:showBubbleSize val="0"/>
          <c:showLeaderLines val="1"/>
        </c:dLbls>
        <c:firstSliceAng val="0"/>
        <c:holeSize val="6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2"/>
            </a:solidFill>
          </c:spPr>
          <c:dPt>
            <c:idx val="0"/>
            <c:bubble3D val="0"/>
            <c:spPr>
              <a:solidFill>
                <a:schemeClr val="accent2"/>
              </a:solidFill>
              <a:ln w="19050">
                <a:solidFill>
                  <a:schemeClr val="lt1"/>
                </a:solidFill>
              </a:ln>
              <a:effectLst/>
            </c:spPr>
            <c:extLst>
              <c:ext xmlns:c16="http://schemas.microsoft.com/office/drawing/2014/chart" uri="{C3380CC4-5D6E-409C-BE32-E72D297353CC}">
                <c16:uniqueId val="{00000001-5414-4499-B0BA-BB0423E94DE1}"/>
              </c:ext>
            </c:extLst>
          </c:dPt>
          <c:dPt>
            <c:idx val="1"/>
            <c:bubble3D val="0"/>
            <c:spPr>
              <a:solidFill>
                <a:schemeClr val="bg2"/>
              </a:solidFill>
              <a:ln w="19050">
                <a:solidFill>
                  <a:schemeClr val="lt1"/>
                </a:solidFill>
              </a:ln>
              <a:effectLst/>
            </c:spPr>
            <c:extLst>
              <c:ext xmlns:c16="http://schemas.microsoft.com/office/drawing/2014/chart" uri="{C3380CC4-5D6E-409C-BE32-E72D297353CC}">
                <c16:uniqueId val="{00000003-5414-4499-B0BA-BB0423E94DE1}"/>
              </c:ext>
            </c:extLst>
          </c:dPt>
          <c:cat>
            <c:strRef>
              <c:f>Sheet1!$A$2:$A$3</c:f>
              <c:strCache>
                <c:ptCount val="2"/>
                <c:pt idx="0">
                  <c:v>1st Qtr</c:v>
                </c:pt>
                <c:pt idx="1">
                  <c:v>2nd Qtr</c:v>
                </c:pt>
              </c:strCache>
            </c:strRef>
          </c:cat>
          <c:val>
            <c:numRef>
              <c:f>Sheet1!$B$2:$B$3</c:f>
              <c:numCache>
                <c:formatCode>General</c:formatCode>
                <c:ptCount val="2"/>
                <c:pt idx="0">
                  <c:v>45</c:v>
                </c:pt>
                <c:pt idx="1">
                  <c:v>55</c:v>
                </c:pt>
              </c:numCache>
            </c:numRef>
          </c:val>
          <c:extLst>
            <c:ext xmlns:c16="http://schemas.microsoft.com/office/drawing/2014/chart" uri="{C3380CC4-5D6E-409C-BE32-E72D297353CC}">
              <c16:uniqueId val="{00000004-5414-4499-B0BA-BB0423E94DE1}"/>
            </c:ext>
          </c:extLst>
        </c:ser>
        <c:dLbls>
          <c:showLegendKey val="0"/>
          <c:showVal val="0"/>
          <c:showCatName val="0"/>
          <c:showSerName val="0"/>
          <c:showPercent val="0"/>
          <c:showBubbleSize val="0"/>
          <c:showLeaderLines val="1"/>
        </c:dLbls>
        <c:firstSliceAng val="0"/>
        <c:holeSize val="6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about:blank" TargetMode="Externa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0.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4.pn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hyperlink" Target="about:blank" TargetMode="External"/><Relationship Id="rId4" Type="http://schemas.openxmlformats.org/officeDocument/2006/relationships/image" Target="../media/image12.pn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13.pn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8" Type="http://schemas.openxmlformats.org/officeDocument/2006/relationships/chart" Target="../charts/chart5.xml"/><Relationship Id="rId13" Type="http://schemas.openxmlformats.org/officeDocument/2006/relationships/chart" Target="../charts/chart10.xml"/><Relationship Id="rId18" Type="http://schemas.openxmlformats.org/officeDocument/2006/relationships/chart" Target="../charts/chart15.xml"/><Relationship Id="rId3" Type="http://schemas.openxmlformats.org/officeDocument/2006/relationships/image" Target="../media/image7.png"/><Relationship Id="rId21" Type="http://schemas.openxmlformats.org/officeDocument/2006/relationships/chart" Target="../charts/chart18.xml"/><Relationship Id="rId7" Type="http://schemas.openxmlformats.org/officeDocument/2006/relationships/chart" Target="../charts/chart4.xml"/><Relationship Id="rId12" Type="http://schemas.openxmlformats.org/officeDocument/2006/relationships/chart" Target="../charts/chart9.xml"/><Relationship Id="rId17" Type="http://schemas.openxmlformats.org/officeDocument/2006/relationships/chart" Target="../charts/chart14.xml"/><Relationship Id="rId2" Type="http://schemas.openxmlformats.org/officeDocument/2006/relationships/image" Target="../media/image4.png"/><Relationship Id="rId16" Type="http://schemas.openxmlformats.org/officeDocument/2006/relationships/chart" Target="../charts/chart13.xml"/><Relationship Id="rId20" Type="http://schemas.openxmlformats.org/officeDocument/2006/relationships/chart" Target="../charts/chart17.xml"/><Relationship Id="rId1" Type="http://schemas.openxmlformats.org/officeDocument/2006/relationships/slideMaster" Target="../slideMasters/slideMaster1.xml"/><Relationship Id="rId6" Type="http://schemas.openxmlformats.org/officeDocument/2006/relationships/chart" Target="../charts/chart3.xml"/><Relationship Id="rId11" Type="http://schemas.openxmlformats.org/officeDocument/2006/relationships/chart" Target="../charts/chart8.xml"/><Relationship Id="rId5" Type="http://schemas.openxmlformats.org/officeDocument/2006/relationships/chart" Target="../charts/chart2.xml"/><Relationship Id="rId15" Type="http://schemas.openxmlformats.org/officeDocument/2006/relationships/chart" Target="../charts/chart12.xml"/><Relationship Id="rId23" Type="http://schemas.openxmlformats.org/officeDocument/2006/relationships/chart" Target="../charts/chart20.xml"/><Relationship Id="rId10" Type="http://schemas.openxmlformats.org/officeDocument/2006/relationships/chart" Target="../charts/chart7.xml"/><Relationship Id="rId19" Type="http://schemas.openxmlformats.org/officeDocument/2006/relationships/chart" Target="../charts/chart16.xml"/><Relationship Id="rId4" Type="http://schemas.openxmlformats.org/officeDocument/2006/relationships/chart" Target="../charts/chart1.xml"/><Relationship Id="rId9" Type="http://schemas.openxmlformats.org/officeDocument/2006/relationships/chart" Target="../charts/chart6.xml"/><Relationship Id="rId14" Type="http://schemas.openxmlformats.org/officeDocument/2006/relationships/chart" Target="../charts/chart11.xml"/><Relationship Id="rId22" Type="http://schemas.openxmlformats.org/officeDocument/2006/relationships/chart" Target="../charts/chart19.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4.png"/><Relationship Id="rId1" Type="http://schemas.openxmlformats.org/officeDocument/2006/relationships/slideMaster" Target="../slideMasters/slideMaster1.xml"/><Relationship Id="rId5" Type="http://schemas.openxmlformats.org/officeDocument/2006/relationships/image" Target="../media/image15.png"/><Relationship Id="rId4" Type="http://schemas.openxmlformats.org/officeDocument/2006/relationships/image" Target="../media/image7.png"/></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12C0B67-CE4A-671E-9D0D-E50EBEC6425B}"/>
              </a:ext>
            </a:extLst>
          </p:cNvPr>
          <p:cNvSpPr/>
          <p:nvPr userDrawn="1"/>
        </p:nvSpPr>
        <p:spPr bwMode="gray">
          <a:xfrm>
            <a:off x="-55880" y="-10160"/>
            <a:ext cx="12192000" cy="68579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C1B39"/>
              </a:solidFill>
              <a:latin typeface="Source Sans Pro Light" panose="020B0403030403020204" pitchFamily="34" charset="0"/>
            </a:endParaRPr>
          </a:p>
        </p:txBody>
      </p:sp>
      <p:sp>
        <p:nvSpPr>
          <p:cNvPr id="7" name="Rounded Rectangle 6">
            <a:extLst>
              <a:ext uri="{FF2B5EF4-FFF2-40B4-BE49-F238E27FC236}">
                <a16:creationId xmlns:a16="http://schemas.microsoft.com/office/drawing/2014/main" id="{6DBAEBE2-F0F5-D9AD-6274-299488AA82A5}"/>
              </a:ext>
            </a:extLst>
          </p:cNvPr>
          <p:cNvSpPr/>
          <p:nvPr userDrawn="1"/>
        </p:nvSpPr>
        <p:spPr>
          <a:xfrm>
            <a:off x="8128667" y="1048502"/>
            <a:ext cx="3639773" cy="5073736"/>
          </a:xfrm>
          <a:prstGeom prst="rect">
            <a:avLst/>
          </a:prstGeom>
          <a:solidFill>
            <a:srgbClr val="EFEFE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latin typeface="Source Sans Pro Light" panose="020B0403030403020204" pitchFamily="34" charset="0"/>
            </a:endParaRPr>
          </a:p>
        </p:txBody>
      </p:sp>
      <p:sp>
        <p:nvSpPr>
          <p:cNvPr id="8" name="Rectangle 7">
            <a:extLst>
              <a:ext uri="{FF2B5EF4-FFF2-40B4-BE49-F238E27FC236}">
                <a16:creationId xmlns:a16="http://schemas.microsoft.com/office/drawing/2014/main" id="{F8B31A34-594F-5590-C7F9-24BEA18993F3}"/>
              </a:ext>
            </a:extLst>
          </p:cNvPr>
          <p:cNvSpPr/>
          <p:nvPr userDrawn="1"/>
        </p:nvSpPr>
        <p:spPr bwMode="gray">
          <a:xfrm>
            <a:off x="423560" y="1487805"/>
            <a:ext cx="7440745" cy="861774"/>
          </a:xfrm>
          <a:prstGeom prst="rect">
            <a:avLst/>
          </a:prstGeom>
        </p:spPr>
        <p:txBody>
          <a:bodyPr wrap="square" lIns="0" tIns="0" rIns="0" bIns="0">
            <a:spAutoFit/>
          </a:bodyPr>
          <a:lstStyle/>
          <a:p>
            <a:pPr algn="l"/>
            <a:r>
              <a:rPr lang="en-GB" sz="1200" b="1" baseline="0" dirty="0">
                <a:solidFill>
                  <a:srgbClr val="0C1B39"/>
                </a:solidFill>
                <a:latin typeface="+mn-lt"/>
                <a:ea typeface="Source Sans Pro SemiBold" panose="020B0603030403020204" pitchFamily="34" charset="0"/>
              </a:rPr>
              <a:t>Text styles</a:t>
            </a:r>
          </a:p>
          <a:p>
            <a:pPr algn="l"/>
            <a:r>
              <a:rPr lang="en-GB" sz="1100" b="0" baseline="0" dirty="0">
                <a:solidFill>
                  <a:srgbClr val="0C1B39"/>
                </a:solidFill>
                <a:latin typeface="+mn-lt"/>
              </a:rPr>
              <a:t>This template has set text styles that you can use across the various layouts. There’s no need to use colours or bullet points – this has all been programmed for you. When an empty text holder states text can be styled the text can be styled by simply selecting the relevant text and clicking the ‘Increase List Level’ button. Look for the prompt within the particular ‘Placeholder’.</a:t>
            </a:r>
            <a:endParaRPr lang="en-GB" sz="1100" b="1" baseline="0" dirty="0">
              <a:solidFill>
                <a:srgbClr val="0C1B39"/>
              </a:solidFill>
              <a:latin typeface="+mn-lt"/>
            </a:endParaRPr>
          </a:p>
        </p:txBody>
      </p:sp>
      <p:pic>
        <p:nvPicPr>
          <p:cNvPr id="9" name="Picture 8">
            <a:extLst>
              <a:ext uri="{FF2B5EF4-FFF2-40B4-BE49-F238E27FC236}">
                <a16:creationId xmlns:a16="http://schemas.microsoft.com/office/drawing/2014/main" id="{CC620D16-099A-295B-1F9E-99BA1054D678}"/>
              </a:ext>
            </a:extLst>
          </p:cNvPr>
          <p:cNvPicPr>
            <a:picLocks noChangeAspect="1"/>
          </p:cNvPicPr>
          <p:nvPr userDrawn="1"/>
        </p:nvPicPr>
        <p:blipFill>
          <a:blip r:embed="rId2"/>
          <a:stretch>
            <a:fillRect/>
          </a:stretch>
        </p:blipFill>
        <p:spPr>
          <a:xfrm>
            <a:off x="1812151" y="2543736"/>
            <a:ext cx="2505075" cy="1323519"/>
          </a:xfrm>
          <a:prstGeom prst="rect">
            <a:avLst/>
          </a:prstGeom>
        </p:spPr>
      </p:pic>
      <p:grpSp>
        <p:nvGrpSpPr>
          <p:cNvPr id="10" name="Group 9">
            <a:extLst>
              <a:ext uri="{FF2B5EF4-FFF2-40B4-BE49-F238E27FC236}">
                <a16:creationId xmlns:a16="http://schemas.microsoft.com/office/drawing/2014/main" id="{08747644-EE17-E265-23D2-E385F1765ED6}"/>
              </a:ext>
            </a:extLst>
          </p:cNvPr>
          <p:cNvGrpSpPr/>
          <p:nvPr userDrawn="1"/>
        </p:nvGrpSpPr>
        <p:grpSpPr>
          <a:xfrm>
            <a:off x="1348760" y="2650141"/>
            <a:ext cx="1804707" cy="104671"/>
            <a:chOff x="7771777" y="3280933"/>
            <a:chExt cx="1804707" cy="104671"/>
          </a:xfrm>
        </p:grpSpPr>
        <p:sp>
          <p:nvSpPr>
            <p:cNvPr id="11" name="Rectangle 10">
              <a:extLst>
                <a:ext uri="{FF2B5EF4-FFF2-40B4-BE49-F238E27FC236}">
                  <a16:creationId xmlns:a16="http://schemas.microsoft.com/office/drawing/2014/main" id="{834C86E4-5AAD-FB83-3B91-CFCC9229C894}"/>
                </a:ext>
              </a:extLst>
            </p:cNvPr>
            <p:cNvSpPr/>
            <p:nvPr userDrawn="1"/>
          </p:nvSpPr>
          <p:spPr bwMode="gray">
            <a:xfrm>
              <a:off x="9409458" y="3280933"/>
              <a:ext cx="167026" cy="104671"/>
            </a:xfrm>
            <a:prstGeom prst="rect">
              <a:avLst/>
            </a:prstGeom>
            <a:noFill/>
            <a:ln w="19050">
              <a:solidFill>
                <a:srgbClr val="E4943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0000" rIns="91440" bIns="90000" numCol="1" spcCol="0" rtlCol="0" fromWordArt="0" anchor="ctr" anchorCtr="0" forceAA="0" compatLnSpc="1">
              <a:prstTxWarp prst="textNoShape">
                <a:avLst/>
              </a:prstTxWarp>
              <a:noAutofit/>
            </a:bodyPr>
            <a:lstStyle/>
            <a:p>
              <a:pPr algn="ctr">
                <a:spcBef>
                  <a:spcPts val="400"/>
                </a:spcBef>
                <a:spcAft>
                  <a:spcPts val="400"/>
                </a:spcAft>
              </a:pPr>
              <a:endParaRPr lang="en-GB" sz="1400" dirty="0" err="1">
                <a:solidFill>
                  <a:schemeClr val="tx1"/>
                </a:solidFill>
                <a:latin typeface="Source Sans Pro Light" panose="020B0403030403020204" pitchFamily="34" charset="0"/>
              </a:endParaRPr>
            </a:p>
          </p:txBody>
        </p:sp>
        <p:cxnSp>
          <p:nvCxnSpPr>
            <p:cNvPr id="12" name="Straight Connector 11">
              <a:extLst>
                <a:ext uri="{FF2B5EF4-FFF2-40B4-BE49-F238E27FC236}">
                  <a16:creationId xmlns:a16="http://schemas.microsoft.com/office/drawing/2014/main" id="{287DF25F-B846-4C00-2E41-7753F0754025}"/>
                </a:ext>
              </a:extLst>
            </p:cNvPr>
            <p:cNvCxnSpPr>
              <a:cxnSpLocks/>
            </p:cNvCxnSpPr>
            <p:nvPr userDrawn="1"/>
          </p:nvCxnSpPr>
          <p:spPr bwMode="gray">
            <a:xfrm flipH="1">
              <a:off x="7771777" y="3280933"/>
              <a:ext cx="1637681" cy="32981"/>
            </a:xfrm>
            <a:prstGeom prst="line">
              <a:avLst/>
            </a:prstGeom>
            <a:ln w="19050">
              <a:solidFill>
                <a:srgbClr val="E49431"/>
              </a:solidFill>
            </a:ln>
          </p:spPr>
          <p:style>
            <a:lnRef idx="1">
              <a:schemeClr val="accent1"/>
            </a:lnRef>
            <a:fillRef idx="0">
              <a:schemeClr val="accent1"/>
            </a:fillRef>
            <a:effectRef idx="0">
              <a:schemeClr val="accent1"/>
            </a:effectRef>
            <a:fontRef idx="minor">
              <a:schemeClr val="tx1"/>
            </a:fontRef>
          </p:style>
        </p:cxnSp>
      </p:grpSp>
      <p:sp>
        <p:nvSpPr>
          <p:cNvPr id="13" name="Oval 12">
            <a:extLst>
              <a:ext uri="{FF2B5EF4-FFF2-40B4-BE49-F238E27FC236}">
                <a16:creationId xmlns:a16="http://schemas.microsoft.com/office/drawing/2014/main" id="{6CEF39E2-F6A5-02C2-A6D7-5C7713F827C0}"/>
              </a:ext>
            </a:extLst>
          </p:cNvPr>
          <p:cNvSpPr/>
          <p:nvPr userDrawn="1"/>
        </p:nvSpPr>
        <p:spPr>
          <a:xfrm>
            <a:off x="2372585" y="2959303"/>
            <a:ext cx="849431" cy="492384"/>
          </a:xfrm>
          <a:prstGeom prst="ellipse">
            <a:avLst/>
          </a:prstGeom>
          <a:noFill/>
          <a:ln w="19050">
            <a:solidFill>
              <a:srgbClr val="E4943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latin typeface="Source Sans Pro Light" panose="020B0403030403020204" pitchFamily="34" charset="0"/>
            </a:endParaRPr>
          </a:p>
        </p:txBody>
      </p:sp>
      <p:cxnSp>
        <p:nvCxnSpPr>
          <p:cNvPr id="14" name="Straight Connector 13">
            <a:extLst>
              <a:ext uri="{FF2B5EF4-FFF2-40B4-BE49-F238E27FC236}">
                <a16:creationId xmlns:a16="http://schemas.microsoft.com/office/drawing/2014/main" id="{DA7C46C6-72EA-2D52-A358-CB6FA6C719FE}"/>
              </a:ext>
            </a:extLst>
          </p:cNvPr>
          <p:cNvCxnSpPr>
            <a:cxnSpLocks/>
            <a:stCxn id="11" idx="2"/>
          </p:cNvCxnSpPr>
          <p:nvPr userDrawn="1"/>
        </p:nvCxnSpPr>
        <p:spPr bwMode="gray">
          <a:xfrm flipH="1">
            <a:off x="1348760" y="2754812"/>
            <a:ext cx="1721194" cy="320451"/>
          </a:xfrm>
          <a:prstGeom prst="line">
            <a:avLst/>
          </a:prstGeom>
          <a:ln w="19050">
            <a:solidFill>
              <a:srgbClr val="E4943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28756EF-CA97-BC41-68E5-12FD3AC5C638}"/>
              </a:ext>
            </a:extLst>
          </p:cNvPr>
          <p:cNvSpPr txBox="1"/>
          <p:nvPr userDrawn="1"/>
        </p:nvSpPr>
        <p:spPr bwMode="gray">
          <a:xfrm>
            <a:off x="397993" y="3135094"/>
            <a:ext cx="1294564" cy="325381"/>
          </a:xfrm>
          <a:prstGeom prst="rect">
            <a:avLst/>
          </a:prstGeom>
          <a:noFill/>
        </p:spPr>
        <p:txBody>
          <a:bodyPr wrap="none" lIns="0" tIns="0" rIns="0" bIns="0" rtlCol="0">
            <a:noAutofit/>
          </a:bodyPr>
          <a:lstStyle/>
          <a:p>
            <a:pPr algn="ctr">
              <a:spcBef>
                <a:spcPts val="400"/>
              </a:spcBef>
              <a:spcAft>
                <a:spcPts val="400"/>
              </a:spcAft>
            </a:pPr>
            <a:r>
              <a:rPr lang="en-GB" sz="800" b="1" dirty="0">
                <a:latin typeface="Source Sans Pro Light" panose="020B0403030403020204" pitchFamily="34" charset="0"/>
              </a:rPr>
              <a:t>Increase / Decrease </a:t>
            </a:r>
            <a:br>
              <a:rPr lang="en-GB" sz="800" b="1" dirty="0">
                <a:latin typeface="Source Sans Pro Light" panose="020B0403030403020204" pitchFamily="34" charset="0"/>
              </a:rPr>
            </a:br>
            <a:r>
              <a:rPr lang="en-GB" sz="800" b="1" dirty="0">
                <a:latin typeface="Source Sans Pro Light" panose="020B0403030403020204" pitchFamily="34" charset="0"/>
              </a:rPr>
              <a:t>List Level button</a:t>
            </a:r>
          </a:p>
        </p:txBody>
      </p:sp>
      <p:sp>
        <p:nvSpPr>
          <p:cNvPr id="16" name="Rounded Rectangle 6">
            <a:extLst>
              <a:ext uri="{FF2B5EF4-FFF2-40B4-BE49-F238E27FC236}">
                <a16:creationId xmlns:a16="http://schemas.microsoft.com/office/drawing/2014/main" id="{5784AE44-C835-A8FD-0E84-11ADE6AA1732}"/>
              </a:ext>
            </a:extLst>
          </p:cNvPr>
          <p:cNvSpPr/>
          <p:nvPr userDrawn="1"/>
        </p:nvSpPr>
        <p:spPr>
          <a:xfrm>
            <a:off x="423561" y="1044282"/>
            <a:ext cx="7562598" cy="364379"/>
          </a:xfrm>
          <a:prstGeom prst="rect">
            <a:avLst/>
          </a:prstGeom>
          <a:solidFill>
            <a:srgbClr val="0C1B3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latin typeface="Source Sans Pro Light" panose="020B0403030403020204" pitchFamily="34" charset="0"/>
            </a:endParaRPr>
          </a:p>
        </p:txBody>
      </p:sp>
      <p:grpSp>
        <p:nvGrpSpPr>
          <p:cNvPr id="3" name="Group 2">
            <a:extLst>
              <a:ext uri="{FF2B5EF4-FFF2-40B4-BE49-F238E27FC236}">
                <a16:creationId xmlns:a16="http://schemas.microsoft.com/office/drawing/2014/main" id="{4641A63C-C89C-F057-25A6-7A9734DF5FF5}"/>
              </a:ext>
            </a:extLst>
          </p:cNvPr>
          <p:cNvGrpSpPr/>
          <p:nvPr userDrawn="1"/>
        </p:nvGrpSpPr>
        <p:grpSpPr>
          <a:xfrm>
            <a:off x="3078369" y="1111055"/>
            <a:ext cx="2422877" cy="258532"/>
            <a:chOff x="3179969" y="1111055"/>
            <a:chExt cx="2422877" cy="258532"/>
          </a:xfrm>
        </p:grpSpPr>
        <p:sp>
          <p:nvSpPr>
            <p:cNvPr id="17" name="Freeform 18">
              <a:extLst>
                <a:ext uri="{FF2B5EF4-FFF2-40B4-BE49-F238E27FC236}">
                  <a16:creationId xmlns:a16="http://schemas.microsoft.com/office/drawing/2014/main" id="{77F22E6B-9D4C-7CA0-9249-0BD3FEAD1793}"/>
                </a:ext>
              </a:extLst>
            </p:cNvPr>
            <p:cNvSpPr>
              <a:spLocks noEditPoints="1"/>
            </p:cNvSpPr>
            <p:nvPr userDrawn="1"/>
          </p:nvSpPr>
          <p:spPr bwMode="gray">
            <a:xfrm>
              <a:off x="3179969" y="1111494"/>
              <a:ext cx="260105" cy="229954"/>
            </a:xfrm>
            <a:custGeom>
              <a:avLst/>
              <a:gdLst>
                <a:gd name="T0" fmla="*/ 3252 w 3310"/>
                <a:gd name="T1" fmla="*/ 2443 h 2926"/>
                <a:gd name="T2" fmla="*/ 1934 w 3310"/>
                <a:gd name="T3" fmla="*/ 161 h 2926"/>
                <a:gd name="T4" fmla="*/ 1655 w 3310"/>
                <a:gd name="T5" fmla="*/ 0 h 2926"/>
                <a:gd name="T6" fmla="*/ 1376 w 3310"/>
                <a:gd name="T7" fmla="*/ 161 h 2926"/>
                <a:gd name="T8" fmla="*/ 59 w 3310"/>
                <a:gd name="T9" fmla="*/ 2443 h 2926"/>
                <a:gd name="T10" fmla="*/ 59 w 3310"/>
                <a:gd name="T11" fmla="*/ 2765 h 2926"/>
                <a:gd name="T12" fmla="*/ 338 w 3310"/>
                <a:gd name="T13" fmla="*/ 2926 h 2926"/>
                <a:gd name="T14" fmla="*/ 2973 w 3310"/>
                <a:gd name="T15" fmla="*/ 2926 h 2926"/>
                <a:gd name="T16" fmla="*/ 3252 w 3310"/>
                <a:gd name="T17" fmla="*/ 2765 h 2926"/>
                <a:gd name="T18" fmla="*/ 3252 w 3310"/>
                <a:gd name="T19" fmla="*/ 2443 h 2926"/>
                <a:gd name="T20" fmla="*/ 1655 w 3310"/>
                <a:gd name="T21" fmla="*/ 2555 h 2926"/>
                <a:gd name="T22" fmla="*/ 1445 w 3310"/>
                <a:gd name="T23" fmla="*/ 2345 h 2926"/>
                <a:gd name="T24" fmla="*/ 1655 w 3310"/>
                <a:gd name="T25" fmla="*/ 2136 h 2926"/>
                <a:gd name="T26" fmla="*/ 1865 w 3310"/>
                <a:gd name="T27" fmla="*/ 2345 h 2926"/>
                <a:gd name="T28" fmla="*/ 1655 w 3310"/>
                <a:gd name="T29" fmla="*/ 2555 h 2926"/>
                <a:gd name="T30" fmla="*/ 1866 w 3310"/>
                <a:gd name="T31" fmla="*/ 1659 h 2926"/>
                <a:gd name="T32" fmla="*/ 1655 w 3310"/>
                <a:gd name="T33" fmla="*/ 1870 h 2926"/>
                <a:gd name="T34" fmla="*/ 1444 w 3310"/>
                <a:gd name="T35" fmla="*/ 1659 h 2926"/>
                <a:gd name="T36" fmla="*/ 1444 w 3310"/>
                <a:gd name="T37" fmla="*/ 690 h 2926"/>
                <a:gd name="T38" fmla="*/ 1544 w 3310"/>
                <a:gd name="T39" fmla="*/ 590 h 2926"/>
                <a:gd name="T40" fmla="*/ 1766 w 3310"/>
                <a:gd name="T41" fmla="*/ 590 h 2926"/>
                <a:gd name="T42" fmla="*/ 1866 w 3310"/>
                <a:gd name="T43" fmla="*/ 690 h 2926"/>
                <a:gd name="T44" fmla="*/ 1866 w 3310"/>
                <a:gd name="T45" fmla="*/ 1659 h 29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10" h="2926">
                  <a:moveTo>
                    <a:pt x="3252" y="2443"/>
                  </a:moveTo>
                  <a:lnTo>
                    <a:pt x="1934" y="161"/>
                  </a:lnTo>
                  <a:cubicBezTo>
                    <a:pt x="1876" y="60"/>
                    <a:pt x="1772" y="0"/>
                    <a:pt x="1655" y="0"/>
                  </a:cubicBezTo>
                  <a:cubicBezTo>
                    <a:pt x="1539" y="0"/>
                    <a:pt x="1434" y="60"/>
                    <a:pt x="1376" y="161"/>
                  </a:cubicBezTo>
                  <a:lnTo>
                    <a:pt x="59" y="2443"/>
                  </a:lnTo>
                  <a:cubicBezTo>
                    <a:pt x="0" y="2544"/>
                    <a:pt x="0" y="2664"/>
                    <a:pt x="59" y="2765"/>
                  </a:cubicBezTo>
                  <a:cubicBezTo>
                    <a:pt x="117" y="2866"/>
                    <a:pt x="221" y="2926"/>
                    <a:pt x="338" y="2926"/>
                  </a:cubicBezTo>
                  <a:lnTo>
                    <a:pt x="2973" y="2926"/>
                  </a:lnTo>
                  <a:cubicBezTo>
                    <a:pt x="3089" y="2926"/>
                    <a:pt x="3193" y="2866"/>
                    <a:pt x="3252" y="2765"/>
                  </a:cubicBezTo>
                  <a:cubicBezTo>
                    <a:pt x="3310" y="2664"/>
                    <a:pt x="3310" y="2544"/>
                    <a:pt x="3252" y="2443"/>
                  </a:cubicBezTo>
                  <a:close/>
                  <a:moveTo>
                    <a:pt x="1655" y="2555"/>
                  </a:moveTo>
                  <a:cubicBezTo>
                    <a:pt x="1540" y="2555"/>
                    <a:pt x="1445" y="2461"/>
                    <a:pt x="1445" y="2345"/>
                  </a:cubicBezTo>
                  <a:cubicBezTo>
                    <a:pt x="1445" y="2230"/>
                    <a:pt x="1540" y="2136"/>
                    <a:pt x="1655" y="2136"/>
                  </a:cubicBezTo>
                  <a:cubicBezTo>
                    <a:pt x="1771" y="2136"/>
                    <a:pt x="1865" y="2230"/>
                    <a:pt x="1865" y="2345"/>
                  </a:cubicBezTo>
                  <a:cubicBezTo>
                    <a:pt x="1865" y="2461"/>
                    <a:pt x="1771" y="2555"/>
                    <a:pt x="1655" y="2555"/>
                  </a:cubicBezTo>
                  <a:close/>
                  <a:moveTo>
                    <a:pt x="1866" y="1659"/>
                  </a:moveTo>
                  <a:cubicBezTo>
                    <a:pt x="1866" y="1775"/>
                    <a:pt x="1772" y="1870"/>
                    <a:pt x="1655" y="1870"/>
                  </a:cubicBezTo>
                  <a:cubicBezTo>
                    <a:pt x="1539" y="1870"/>
                    <a:pt x="1444" y="1775"/>
                    <a:pt x="1444" y="1659"/>
                  </a:cubicBezTo>
                  <a:lnTo>
                    <a:pt x="1444" y="690"/>
                  </a:lnTo>
                  <a:cubicBezTo>
                    <a:pt x="1444" y="635"/>
                    <a:pt x="1489" y="590"/>
                    <a:pt x="1544" y="590"/>
                  </a:cubicBezTo>
                  <a:lnTo>
                    <a:pt x="1766" y="590"/>
                  </a:lnTo>
                  <a:cubicBezTo>
                    <a:pt x="1822" y="590"/>
                    <a:pt x="1866" y="635"/>
                    <a:pt x="1866" y="690"/>
                  </a:cubicBezTo>
                  <a:lnTo>
                    <a:pt x="1866" y="165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latin typeface="Source Sans Pro Light" panose="020B0403030403020204" pitchFamily="34" charset="0"/>
              </a:endParaRPr>
            </a:p>
          </p:txBody>
        </p:sp>
        <p:sp>
          <p:nvSpPr>
            <p:cNvPr id="18" name="TextBox 17">
              <a:extLst>
                <a:ext uri="{FF2B5EF4-FFF2-40B4-BE49-F238E27FC236}">
                  <a16:creationId xmlns:a16="http://schemas.microsoft.com/office/drawing/2014/main" id="{70999A0B-D5ED-1397-145A-B1BBC4A2CBFD}"/>
                </a:ext>
              </a:extLst>
            </p:cNvPr>
            <p:cNvSpPr txBox="1"/>
            <p:nvPr userDrawn="1"/>
          </p:nvSpPr>
          <p:spPr>
            <a:xfrm>
              <a:off x="3440074" y="1111055"/>
              <a:ext cx="2162772" cy="258532"/>
            </a:xfrm>
            <a:prstGeom prst="rect">
              <a:avLst/>
            </a:prstGeom>
            <a:noFill/>
          </p:spPr>
          <p:txBody>
            <a:bodyPr wrap="none" rtlCol="0">
              <a:spAutoFit/>
            </a:bodyPr>
            <a:lstStyle/>
            <a:p>
              <a:pPr marL="0" indent="0">
                <a:lnSpc>
                  <a:spcPct val="90000"/>
                </a:lnSpc>
                <a:spcAft>
                  <a:spcPts val="400"/>
                </a:spcAft>
                <a:buFont typeface="Arial" panose="020B0604020202020204" pitchFamily="34" charset="0"/>
                <a:buNone/>
              </a:pPr>
              <a:r>
                <a:rPr lang="en-GB" sz="1200" b="0" dirty="0">
                  <a:solidFill>
                    <a:schemeClr val="bg1"/>
                  </a:solidFill>
                  <a:latin typeface="+mj-lt"/>
                </a:rPr>
                <a:t>Important:</a:t>
              </a:r>
              <a:r>
                <a:rPr lang="en-GB" sz="1200" b="0" baseline="0" dirty="0">
                  <a:solidFill>
                    <a:schemeClr val="bg1"/>
                  </a:solidFill>
                  <a:latin typeface="+mj-lt"/>
                </a:rPr>
                <a:t> </a:t>
              </a:r>
              <a:r>
                <a:rPr lang="en-GB" sz="1200" b="0" dirty="0">
                  <a:solidFill>
                    <a:schemeClr val="bg1"/>
                  </a:solidFill>
                  <a:latin typeface="+mj-lt"/>
                </a:rPr>
                <a:t>please read below</a:t>
              </a:r>
            </a:p>
          </p:txBody>
        </p:sp>
      </p:grpSp>
      <p:sp>
        <p:nvSpPr>
          <p:cNvPr id="19" name="TextBox 18">
            <a:extLst>
              <a:ext uri="{FF2B5EF4-FFF2-40B4-BE49-F238E27FC236}">
                <a16:creationId xmlns:a16="http://schemas.microsoft.com/office/drawing/2014/main" id="{9E9F7DE3-D9A5-30AF-D4CD-0614FEA8BA49}"/>
              </a:ext>
            </a:extLst>
          </p:cNvPr>
          <p:cNvSpPr txBox="1"/>
          <p:nvPr userDrawn="1"/>
        </p:nvSpPr>
        <p:spPr bwMode="gray">
          <a:xfrm>
            <a:off x="2524005" y="259926"/>
            <a:ext cx="7157345" cy="246221"/>
          </a:xfrm>
          <a:prstGeom prst="rect">
            <a:avLst/>
          </a:prstGeom>
          <a:noFill/>
        </p:spPr>
        <p:txBody>
          <a:bodyPr wrap="none" lIns="0" tIns="0" rIns="0" bIns="0" rtlCol="0">
            <a:spAutoFit/>
          </a:bodyPr>
          <a:lstStyle/>
          <a:p>
            <a:pPr algn="ctr"/>
            <a:r>
              <a:rPr lang="en-GB" sz="1600" b="1" dirty="0">
                <a:solidFill>
                  <a:srgbClr val="0C1B39"/>
                </a:solidFill>
                <a:latin typeface="+mj-lt"/>
              </a:rPr>
              <a:t>Guidance</a:t>
            </a:r>
            <a:r>
              <a:rPr lang="en-GB" sz="1600" b="1" baseline="0" dirty="0">
                <a:solidFill>
                  <a:srgbClr val="0C1B39"/>
                </a:solidFill>
                <a:latin typeface="+mj-lt"/>
              </a:rPr>
              <a:t> On </a:t>
            </a:r>
            <a:r>
              <a:rPr lang="en-GB" sz="1600" b="1" dirty="0">
                <a:solidFill>
                  <a:srgbClr val="0C1B39"/>
                </a:solidFill>
                <a:latin typeface="+mj-lt"/>
              </a:rPr>
              <a:t>How To Use Our Internal PowerPoint Template Successfully</a:t>
            </a:r>
          </a:p>
        </p:txBody>
      </p:sp>
      <p:sp>
        <p:nvSpPr>
          <p:cNvPr id="20" name="TextBox 19">
            <a:extLst>
              <a:ext uri="{FF2B5EF4-FFF2-40B4-BE49-F238E27FC236}">
                <a16:creationId xmlns:a16="http://schemas.microsoft.com/office/drawing/2014/main" id="{91A049B5-FCBE-CBC6-084F-A115B3DE246B}"/>
              </a:ext>
            </a:extLst>
          </p:cNvPr>
          <p:cNvSpPr txBox="1"/>
          <p:nvPr userDrawn="1"/>
        </p:nvSpPr>
        <p:spPr bwMode="gray">
          <a:xfrm>
            <a:off x="1572209" y="602056"/>
            <a:ext cx="9062908" cy="517878"/>
          </a:xfrm>
          <a:prstGeom prst="rect">
            <a:avLst/>
          </a:prstGeom>
          <a:noFill/>
        </p:spPr>
        <p:txBody>
          <a:bodyPr wrap="square" lIns="0" tIns="0" rIns="0" bIns="0" rtlCol="0">
            <a:normAutofit/>
          </a:bodyPr>
          <a:lstStyle/>
          <a:p>
            <a:pPr algn="ctr"/>
            <a:r>
              <a:rPr lang="en-GB" sz="1100" b="0" baseline="0" dirty="0">
                <a:solidFill>
                  <a:srgbClr val="0C1B39"/>
                </a:solidFill>
                <a:latin typeface="+mn-lt"/>
              </a:rPr>
              <a:t>By familiarising yourself with a few simple principles, t</a:t>
            </a:r>
            <a:r>
              <a:rPr lang="en-GB" sz="1100" b="0" dirty="0">
                <a:solidFill>
                  <a:srgbClr val="0C1B39"/>
                </a:solidFill>
                <a:latin typeface="+mn-lt"/>
              </a:rPr>
              <a:t>his</a:t>
            </a:r>
            <a:r>
              <a:rPr lang="en-GB" sz="1100" b="0" baseline="0" dirty="0">
                <a:solidFill>
                  <a:srgbClr val="0C1B39"/>
                </a:solidFill>
                <a:latin typeface="+mn-lt"/>
              </a:rPr>
              <a:t> template will allow users to quickly and easily produce PowerPoint documents and presentations in accordance with our brand guidelines.</a:t>
            </a:r>
            <a:endParaRPr lang="en-GB" sz="1100" b="0" dirty="0">
              <a:solidFill>
                <a:srgbClr val="0C1B39"/>
              </a:solidFill>
              <a:latin typeface="+mn-lt"/>
            </a:endParaRPr>
          </a:p>
        </p:txBody>
      </p:sp>
      <p:sp>
        <p:nvSpPr>
          <p:cNvPr id="21" name="Rectangle 20">
            <a:extLst>
              <a:ext uri="{FF2B5EF4-FFF2-40B4-BE49-F238E27FC236}">
                <a16:creationId xmlns:a16="http://schemas.microsoft.com/office/drawing/2014/main" id="{A9DE2A98-0C33-6610-5E57-FCDDC0CDE5FC}"/>
              </a:ext>
            </a:extLst>
          </p:cNvPr>
          <p:cNvSpPr/>
          <p:nvPr userDrawn="1"/>
        </p:nvSpPr>
        <p:spPr bwMode="gray">
          <a:xfrm>
            <a:off x="8300852" y="1226471"/>
            <a:ext cx="3295402" cy="830997"/>
          </a:xfrm>
          <a:prstGeom prst="rect">
            <a:avLst/>
          </a:prstGeom>
        </p:spPr>
        <p:txBody>
          <a:bodyPr wrap="square" lIns="0" tIns="0" rIns="0" bIns="0">
            <a:spAutoFit/>
          </a:bodyPr>
          <a:lstStyle/>
          <a:p>
            <a:pPr algn="l"/>
            <a:r>
              <a:rPr lang="en-GB" sz="1200" b="1" baseline="0" dirty="0">
                <a:solidFill>
                  <a:srgbClr val="0C1B39"/>
                </a:solidFill>
                <a:latin typeface="+mn-lt"/>
                <a:ea typeface="Source Sans Pro SemiBold" panose="020B0603030403020204" pitchFamily="34" charset="0"/>
              </a:rPr>
              <a:t>Predefined layouts</a:t>
            </a:r>
          </a:p>
          <a:p>
            <a:pPr algn="l"/>
            <a:r>
              <a:rPr lang="en-GB" sz="1050" b="0" baseline="0" dirty="0">
                <a:solidFill>
                  <a:srgbClr val="0C1B39"/>
                </a:solidFill>
                <a:latin typeface="+mn-lt"/>
              </a:rPr>
              <a:t>A number of slide layouts have been built to allow you to successfully select the right layout you require. </a:t>
            </a:r>
            <a:br>
              <a:rPr lang="en-GB" sz="1050" b="0" baseline="0" dirty="0">
                <a:solidFill>
                  <a:srgbClr val="0C1B39"/>
                </a:solidFill>
                <a:latin typeface="+mn-lt"/>
              </a:rPr>
            </a:br>
            <a:endParaRPr lang="en-GB" sz="1050" b="0" baseline="0" dirty="0">
              <a:solidFill>
                <a:srgbClr val="0C1B39"/>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b="0" baseline="0" dirty="0">
                <a:solidFill>
                  <a:srgbClr val="0C1B39"/>
                </a:solidFill>
                <a:latin typeface="+mn-lt"/>
              </a:rPr>
              <a:t>To select a layout (In ‘Normal’ screen mode)…</a:t>
            </a:r>
          </a:p>
        </p:txBody>
      </p:sp>
      <p:sp>
        <p:nvSpPr>
          <p:cNvPr id="22" name="TextBox 21">
            <a:extLst>
              <a:ext uri="{FF2B5EF4-FFF2-40B4-BE49-F238E27FC236}">
                <a16:creationId xmlns:a16="http://schemas.microsoft.com/office/drawing/2014/main" id="{C6BCA3F2-93F2-B4F0-5B1B-A9C6B8426447}"/>
              </a:ext>
            </a:extLst>
          </p:cNvPr>
          <p:cNvSpPr txBox="1"/>
          <p:nvPr userDrawn="1"/>
        </p:nvSpPr>
        <p:spPr bwMode="gray">
          <a:xfrm>
            <a:off x="644533" y="6294706"/>
            <a:ext cx="10791174" cy="325381"/>
          </a:xfrm>
          <a:prstGeom prst="rect">
            <a:avLst/>
          </a:prstGeom>
          <a:noFill/>
        </p:spPr>
        <p:txBody>
          <a:bodyPr wrap="square" lIns="0" tIns="0" rIns="0" bIns="0" rtlCol="0">
            <a:normAutofit lnSpcReduction="10000"/>
          </a:bodyPr>
          <a:lstStyle/>
          <a:p>
            <a:pPr algn="ctr"/>
            <a:r>
              <a:rPr lang="en-GB" sz="1100" b="1" dirty="0">
                <a:solidFill>
                  <a:srgbClr val="FF0000"/>
                </a:solidFill>
                <a:latin typeface="Source Sans Pro Light" panose="020B0403030403020204" pitchFamily="34" charset="0"/>
              </a:rPr>
              <a:t>Obviously we don’t want this slide seen externally or on circulation, </a:t>
            </a:r>
            <a:br>
              <a:rPr lang="en-GB" sz="1100" b="1" dirty="0">
                <a:solidFill>
                  <a:srgbClr val="FF0000"/>
                </a:solidFill>
                <a:latin typeface="Source Sans Pro Light" panose="020B0403030403020204" pitchFamily="34" charset="0"/>
              </a:rPr>
            </a:br>
            <a:r>
              <a:rPr lang="en-GB" sz="1100" b="1" dirty="0">
                <a:solidFill>
                  <a:srgbClr val="FF0000"/>
                </a:solidFill>
                <a:latin typeface="Source Sans Pro Light" panose="020B0403030403020204" pitchFamily="34" charset="0"/>
              </a:rPr>
              <a:t>so</a:t>
            </a:r>
            <a:r>
              <a:rPr lang="en-GB" sz="1100" b="1" baseline="0" dirty="0">
                <a:solidFill>
                  <a:srgbClr val="FF0000"/>
                </a:solidFill>
                <a:latin typeface="Source Sans Pro Light" panose="020B0403030403020204" pitchFamily="34" charset="0"/>
              </a:rPr>
              <a:t> please ensure this slide is </a:t>
            </a:r>
            <a:r>
              <a:rPr lang="en-GB" sz="1100" b="1" dirty="0">
                <a:solidFill>
                  <a:srgbClr val="FF0000"/>
                </a:solidFill>
                <a:latin typeface="Source Sans Pro Light" panose="020B0403030403020204" pitchFamily="34" charset="0"/>
              </a:rPr>
              <a:t>deleted (in normal mode in </a:t>
            </a:r>
            <a:r>
              <a:rPr lang="en-GB" sz="1100" b="1" dirty="0" err="1">
                <a:solidFill>
                  <a:srgbClr val="FF0000"/>
                </a:solidFill>
                <a:latin typeface="Source Sans Pro Light" panose="020B0403030403020204" pitchFamily="34" charset="0"/>
              </a:rPr>
              <a:t>Powerpoint</a:t>
            </a:r>
            <a:r>
              <a:rPr lang="en-GB" sz="1100" b="1" dirty="0">
                <a:solidFill>
                  <a:srgbClr val="FF0000"/>
                </a:solidFill>
                <a:latin typeface="Source Sans Pro Light" panose="020B0403030403020204" pitchFamily="34" charset="0"/>
              </a:rPr>
              <a:t>) before finalising and circulating</a:t>
            </a:r>
            <a:r>
              <a:rPr lang="en-GB" sz="1100" b="1" baseline="0" dirty="0">
                <a:solidFill>
                  <a:srgbClr val="FF0000"/>
                </a:solidFill>
                <a:latin typeface="Source Sans Pro Light" panose="020B0403030403020204" pitchFamily="34" charset="0"/>
              </a:rPr>
              <a:t> your </a:t>
            </a:r>
            <a:r>
              <a:rPr lang="en-GB" sz="1100" b="1" baseline="0" dirty="0" err="1">
                <a:solidFill>
                  <a:srgbClr val="FF0000"/>
                </a:solidFill>
                <a:latin typeface="Source Sans Pro Light" panose="020B0403030403020204" pitchFamily="34" charset="0"/>
              </a:rPr>
              <a:t>Powerpoint</a:t>
            </a:r>
            <a:r>
              <a:rPr lang="en-GB" sz="1100" b="1" baseline="0" dirty="0">
                <a:solidFill>
                  <a:srgbClr val="FF0000"/>
                </a:solidFill>
                <a:latin typeface="Source Sans Pro Light" panose="020B0403030403020204" pitchFamily="34" charset="0"/>
              </a:rPr>
              <a:t> document.</a:t>
            </a:r>
            <a:endParaRPr lang="en-GB" sz="1100" b="1" dirty="0">
              <a:solidFill>
                <a:srgbClr val="FF0000"/>
              </a:solidFill>
              <a:latin typeface="Source Sans Pro Light" panose="020B0403030403020204" pitchFamily="34" charset="0"/>
            </a:endParaRPr>
          </a:p>
        </p:txBody>
      </p:sp>
      <p:sp>
        <p:nvSpPr>
          <p:cNvPr id="23" name="Rectangle 22">
            <a:extLst>
              <a:ext uri="{FF2B5EF4-FFF2-40B4-BE49-F238E27FC236}">
                <a16:creationId xmlns:a16="http://schemas.microsoft.com/office/drawing/2014/main" id="{D49B6FF5-486E-337E-F82B-AC48FAC6864C}"/>
              </a:ext>
            </a:extLst>
          </p:cNvPr>
          <p:cNvSpPr/>
          <p:nvPr userDrawn="1"/>
        </p:nvSpPr>
        <p:spPr bwMode="gray">
          <a:xfrm>
            <a:off x="8298760" y="4676727"/>
            <a:ext cx="3295402" cy="800219"/>
          </a:xfrm>
          <a:prstGeom prst="rect">
            <a:avLst/>
          </a:prstGeom>
        </p:spPr>
        <p:txBody>
          <a:bodyPr wrap="square" lIns="0" tIns="0" rIns="0" bIns="0">
            <a:spAutoFit/>
          </a:bodyPr>
          <a:lstStyle/>
          <a:p>
            <a:pPr algn="l"/>
            <a:r>
              <a:rPr lang="en-GB" sz="1200" b="1" baseline="0" dirty="0">
                <a:solidFill>
                  <a:srgbClr val="0C1B39"/>
                </a:solidFill>
                <a:latin typeface="+mn-lt"/>
                <a:ea typeface="Source Sans Pro SemiBold" panose="020B0603030403020204" pitchFamily="34" charset="0"/>
              </a:rPr>
              <a:t>Irwin Mitchell colours</a:t>
            </a:r>
          </a:p>
          <a:p>
            <a:pPr algn="l"/>
            <a:r>
              <a:rPr lang="en-GB" sz="1000" b="0" baseline="0" dirty="0">
                <a:solidFill>
                  <a:srgbClr val="0C1B39"/>
                </a:solidFill>
                <a:latin typeface="+mn-lt"/>
              </a:rPr>
              <a:t>The template has been set with our predefined colours. These can be found on the top line of the colour palette when using the ‘fill’ functions. Only colours within this palette should be used in your presentation.</a:t>
            </a:r>
          </a:p>
        </p:txBody>
      </p:sp>
      <p:sp>
        <p:nvSpPr>
          <p:cNvPr id="24" name="Rectangle 23">
            <a:extLst>
              <a:ext uri="{FF2B5EF4-FFF2-40B4-BE49-F238E27FC236}">
                <a16:creationId xmlns:a16="http://schemas.microsoft.com/office/drawing/2014/main" id="{1A871C10-8E05-34F3-599E-93B3BD592D54}"/>
              </a:ext>
            </a:extLst>
          </p:cNvPr>
          <p:cNvSpPr/>
          <p:nvPr userDrawn="1"/>
        </p:nvSpPr>
        <p:spPr bwMode="gray">
          <a:xfrm>
            <a:off x="8298759" y="3076998"/>
            <a:ext cx="3295403" cy="669414"/>
          </a:xfrm>
          <a:prstGeom prst="rect">
            <a:avLst/>
          </a:prstGeom>
        </p:spPr>
        <p:txBody>
          <a:bodyPr wrap="square" lIns="0" tIns="0" rIns="0" bIns="0">
            <a:spAutoFit/>
          </a:bodyPr>
          <a:lstStyle/>
          <a:p>
            <a:pPr algn="l"/>
            <a:r>
              <a:rPr lang="en-GB" sz="1200" b="1" baseline="0" dirty="0">
                <a:solidFill>
                  <a:srgbClr val="0C1B39"/>
                </a:solidFill>
                <a:latin typeface="+mn-lt"/>
                <a:ea typeface="Source Sans Pro SemiBold" panose="020B0603030403020204" pitchFamily="34" charset="0"/>
              </a:rPr>
              <a:t>Graphs and tables</a:t>
            </a:r>
          </a:p>
          <a:p>
            <a:pPr algn="l"/>
            <a:r>
              <a:rPr lang="en-GB" sz="1000" b="0" baseline="0" dirty="0">
                <a:solidFill>
                  <a:srgbClr val="0C1B39"/>
                </a:solidFill>
                <a:latin typeface="+mn-lt"/>
              </a:rPr>
              <a:t>Graphs can be added by clicking on the appropriate Graph icon in a relevant empty placeholder. The graph will automatically style correctly to our brand colours. </a:t>
            </a:r>
          </a:p>
        </p:txBody>
      </p:sp>
      <p:sp>
        <p:nvSpPr>
          <p:cNvPr id="25" name="Rectangle 24">
            <a:extLst>
              <a:ext uri="{FF2B5EF4-FFF2-40B4-BE49-F238E27FC236}">
                <a16:creationId xmlns:a16="http://schemas.microsoft.com/office/drawing/2014/main" id="{53529BF7-9D35-85A1-519D-2C981508A50E}"/>
              </a:ext>
            </a:extLst>
          </p:cNvPr>
          <p:cNvSpPr/>
          <p:nvPr userDrawn="1"/>
        </p:nvSpPr>
        <p:spPr bwMode="gray">
          <a:xfrm>
            <a:off x="8305165" y="3879287"/>
            <a:ext cx="3295402" cy="669414"/>
          </a:xfrm>
          <a:prstGeom prst="rect">
            <a:avLst/>
          </a:prstGeom>
        </p:spPr>
        <p:txBody>
          <a:bodyPr wrap="square" lIns="0" tIns="0" rIns="0" bIns="0">
            <a:spAutoFit/>
          </a:bodyPr>
          <a:lstStyle/>
          <a:p>
            <a:pPr algn="l"/>
            <a:r>
              <a:rPr lang="en-GB" sz="1200" b="1" baseline="0" dirty="0">
                <a:solidFill>
                  <a:srgbClr val="0C1B39"/>
                </a:solidFill>
                <a:latin typeface="+mn-lt"/>
                <a:ea typeface="Source Sans Pro SemiBold" panose="020B0603030403020204" pitchFamily="34" charset="0"/>
              </a:rPr>
              <a:t>Graphic elements</a:t>
            </a:r>
          </a:p>
          <a:p>
            <a:pPr algn="l"/>
            <a:r>
              <a:rPr lang="en-GB" sz="1000" b="0" baseline="0" dirty="0">
                <a:solidFill>
                  <a:srgbClr val="0C1B39"/>
                </a:solidFill>
                <a:latin typeface="+mn-lt"/>
              </a:rPr>
              <a:t>A number of graphical elements have been built for this template. These can be edited with your own text and adjusted for your own purposes.</a:t>
            </a:r>
          </a:p>
        </p:txBody>
      </p:sp>
      <p:sp>
        <p:nvSpPr>
          <p:cNvPr id="26" name="Rectangle 25">
            <a:extLst>
              <a:ext uri="{FF2B5EF4-FFF2-40B4-BE49-F238E27FC236}">
                <a16:creationId xmlns:a16="http://schemas.microsoft.com/office/drawing/2014/main" id="{EBF82AEC-D2B9-8D0F-0869-08E940285F23}"/>
              </a:ext>
            </a:extLst>
          </p:cNvPr>
          <p:cNvSpPr/>
          <p:nvPr userDrawn="1"/>
        </p:nvSpPr>
        <p:spPr bwMode="gray">
          <a:xfrm>
            <a:off x="4503919" y="2549302"/>
            <a:ext cx="3360385" cy="1292662"/>
          </a:xfrm>
          <a:prstGeom prst="rect">
            <a:avLst/>
          </a:prstGeom>
        </p:spPr>
        <p:txBody>
          <a:bodyPr wrap="square" lIns="0" tIns="0" rIns="0" bIns="0">
            <a:spAutoFit/>
          </a:bodyPr>
          <a:lstStyle/>
          <a:p>
            <a:pPr algn="l"/>
            <a:r>
              <a:rPr lang="en-GB" sz="1050" b="1" baseline="0" dirty="0">
                <a:solidFill>
                  <a:srgbClr val="0C1B39"/>
                </a:solidFill>
                <a:latin typeface="+mn-lt"/>
                <a:ea typeface="Source Sans Pro SemiBold" panose="020B0603030403020204" pitchFamily="34" charset="0"/>
              </a:rPr>
              <a:t>To format the body text, highlight the specific line(s) of text and click the ‘Increase/Decrease List Level’ buttons in the ‘Home’ menu. If you continue to click the ‘Increase List Level’ button and the text turns </a:t>
            </a:r>
            <a:r>
              <a:rPr lang="en-GB" sz="1050" b="0" i="1" baseline="0" dirty="0">
                <a:solidFill>
                  <a:srgbClr val="FF0000"/>
                </a:solidFill>
                <a:latin typeface="+mn-lt"/>
                <a:ea typeface="Source Sans Pro SemiBold" panose="020B0603030403020204" pitchFamily="34" charset="0"/>
              </a:rPr>
              <a:t>red</a:t>
            </a:r>
            <a:r>
              <a:rPr lang="en-GB" sz="1050" b="1" baseline="0" dirty="0">
                <a:solidFill>
                  <a:srgbClr val="0C1B39"/>
                </a:solidFill>
                <a:latin typeface="+mn-lt"/>
                <a:ea typeface="Source Sans Pro SemiBold" panose="020B0603030403020204" pitchFamily="34" charset="0"/>
              </a:rPr>
              <a:t> you’ve gone too far and should use the ‘Decrease List Level’ button to return to compliant text.</a:t>
            </a:r>
          </a:p>
          <a:p>
            <a:pPr algn="l"/>
            <a:endParaRPr lang="en-GB" sz="1050" b="1" baseline="0" dirty="0">
              <a:solidFill>
                <a:srgbClr val="0C1B39"/>
              </a:solidFill>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b="0" baseline="0" dirty="0">
                <a:solidFill>
                  <a:srgbClr val="0C1B39"/>
                </a:solidFill>
                <a:latin typeface="+mn-lt"/>
              </a:rPr>
              <a:t>All our compliant text styles will show via this method.</a:t>
            </a:r>
          </a:p>
        </p:txBody>
      </p:sp>
      <p:grpSp>
        <p:nvGrpSpPr>
          <p:cNvPr id="28" name="Group 27">
            <a:extLst>
              <a:ext uri="{FF2B5EF4-FFF2-40B4-BE49-F238E27FC236}">
                <a16:creationId xmlns:a16="http://schemas.microsoft.com/office/drawing/2014/main" id="{579C63E3-AEAF-08CE-FD28-B6B473FC4D13}"/>
              </a:ext>
            </a:extLst>
          </p:cNvPr>
          <p:cNvGrpSpPr/>
          <p:nvPr userDrawn="1"/>
        </p:nvGrpSpPr>
        <p:grpSpPr>
          <a:xfrm>
            <a:off x="8300851" y="2192750"/>
            <a:ext cx="3295402" cy="756766"/>
            <a:chOff x="2189955" y="2788443"/>
            <a:chExt cx="4929127" cy="1281112"/>
          </a:xfrm>
        </p:grpSpPr>
        <p:sp>
          <p:nvSpPr>
            <p:cNvPr id="31" name="Freeform: Shape 30">
              <a:extLst>
                <a:ext uri="{FF2B5EF4-FFF2-40B4-BE49-F238E27FC236}">
                  <a16:creationId xmlns:a16="http://schemas.microsoft.com/office/drawing/2014/main" id="{8ACEFE0B-F736-C295-BF26-B662539B3079}"/>
                </a:ext>
              </a:extLst>
            </p:cNvPr>
            <p:cNvSpPr/>
            <p:nvPr/>
          </p:nvSpPr>
          <p:spPr>
            <a:xfrm>
              <a:off x="2189955" y="2788443"/>
              <a:ext cx="1008000" cy="1281112"/>
            </a:xfrm>
            <a:custGeom>
              <a:avLst/>
              <a:gdLst>
                <a:gd name="connsiteX0" fmla="*/ 0 w 2135187"/>
                <a:gd name="connsiteY0" fmla="*/ 0 h 1281112"/>
                <a:gd name="connsiteX1" fmla="*/ 2135187 w 2135187"/>
                <a:gd name="connsiteY1" fmla="*/ 0 h 1281112"/>
                <a:gd name="connsiteX2" fmla="*/ 2135187 w 2135187"/>
                <a:gd name="connsiteY2" fmla="*/ 1281112 h 1281112"/>
                <a:gd name="connsiteX3" fmla="*/ 0 w 2135187"/>
                <a:gd name="connsiteY3" fmla="*/ 1281112 h 1281112"/>
                <a:gd name="connsiteX4" fmla="*/ 0 w 2135187"/>
                <a:gd name="connsiteY4" fmla="*/ 0 h 1281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5187" h="1281112">
                  <a:moveTo>
                    <a:pt x="0" y="0"/>
                  </a:moveTo>
                  <a:lnTo>
                    <a:pt x="2135187" y="0"/>
                  </a:lnTo>
                  <a:lnTo>
                    <a:pt x="2135187" y="1281112"/>
                  </a:lnTo>
                  <a:lnTo>
                    <a:pt x="0" y="1281112"/>
                  </a:lnTo>
                  <a:lnTo>
                    <a:pt x="0" y="0"/>
                  </a:lnTo>
                  <a:close/>
                </a:path>
              </a:pathLst>
            </a:custGeom>
            <a:solidFill>
              <a:srgbClr val="0C1B39"/>
            </a:solidFill>
            <a:ln>
              <a:solidFill>
                <a:srgbClr val="0C1B39"/>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000" kern="1200" dirty="0">
                  <a:latin typeface="+mn-lt"/>
                  <a:ea typeface="Source Sans Pro SemiBold" panose="020B0603030403020204" pitchFamily="34" charset="0"/>
                </a:rPr>
                <a:t>Home</a:t>
              </a:r>
            </a:p>
          </p:txBody>
        </p:sp>
        <p:sp>
          <p:nvSpPr>
            <p:cNvPr id="32" name="Freeform: Shape 31">
              <a:extLst>
                <a:ext uri="{FF2B5EF4-FFF2-40B4-BE49-F238E27FC236}">
                  <a16:creationId xmlns:a16="http://schemas.microsoft.com/office/drawing/2014/main" id="{987E4EF2-2370-EF92-87FE-B8CD170A2EDF}"/>
                </a:ext>
              </a:extLst>
            </p:cNvPr>
            <p:cNvSpPr/>
            <p:nvPr/>
          </p:nvSpPr>
          <p:spPr>
            <a:xfrm>
              <a:off x="3593378" y="2788443"/>
              <a:ext cx="2135187" cy="1281112"/>
            </a:xfrm>
            <a:custGeom>
              <a:avLst/>
              <a:gdLst>
                <a:gd name="connsiteX0" fmla="*/ 0 w 2135187"/>
                <a:gd name="connsiteY0" fmla="*/ 0 h 1281112"/>
                <a:gd name="connsiteX1" fmla="*/ 2135187 w 2135187"/>
                <a:gd name="connsiteY1" fmla="*/ 0 h 1281112"/>
                <a:gd name="connsiteX2" fmla="*/ 2135187 w 2135187"/>
                <a:gd name="connsiteY2" fmla="*/ 1281112 h 1281112"/>
                <a:gd name="connsiteX3" fmla="*/ 0 w 2135187"/>
                <a:gd name="connsiteY3" fmla="*/ 1281112 h 1281112"/>
                <a:gd name="connsiteX4" fmla="*/ 0 w 2135187"/>
                <a:gd name="connsiteY4" fmla="*/ 0 h 1281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5187" h="1281112">
                  <a:moveTo>
                    <a:pt x="0" y="0"/>
                  </a:moveTo>
                  <a:lnTo>
                    <a:pt x="2135187" y="0"/>
                  </a:lnTo>
                  <a:lnTo>
                    <a:pt x="2135187" y="1281112"/>
                  </a:lnTo>
                  <a:lnTo>
                    <a:pt x="0" y="1281112"/>
                  </a:lnTo>
                  <a:lnTo>
                    <a:pt x="0" y="0"/>
                  </a:lnTo>
                  <a:close/>
                </a:path>
              </a:pathLst>
            </a:custGeom>
            <a:solidFill>
              <a:srgbClr val="0C1B39"/>
            </a:solidFill>
            <a:ln>
              <a:solidFill>
                <a:srgbClr val="0C1B39"/>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000" kern="1200" dirty="0">
                  <a:latin typeface="+mn-lt"/>
                  <a:ea typeface="Source Sans Pro SemiBold" panose="020B0603030403020204" pitchFamily="34" charset="0"/>
                </a:rPr>
                <a:t>New Slide</a:t>
              </a:r>
            </a:p>
            <a:p>
              <a:pPr marL="0" lvl="0" indent="0" algn="ctr" defTabSz="844550">
                <a:lnSpc>
                  <a:spcPct val="90000"/>
                </a:lnSpc>
                <a:spcBef>
                  <a:spcPct val="0"/>
                </a:spcBef>
                <a:spcAft>
                  <a:spcPct val="35000"/>
                </a:spcAft>
                <a:buNone/>
              </a:pPr>
              <a:r>
                <a:rPr lang="en-GB" sz="1000" kern="1200" dirty="0">
                  <a:latin typeface="+mn-lt"/>
                </a:rPr>
                <a:t>(you’ll see the predefined layouts to choose from)</a:t>
              </a:r>
            </a:p>
          </p:txBody>
        </p:sp>
        <p:sp>
          <p:nvSpPr>
            <p:cNvPr id="33" name="Freeform: Shape 32">
              <a:extLst>
                <a:ext uri="{FF2B5EF4-FFF2-40B4-BE49-F238E27FC236}">
                  <a16:creationId xmlns:a16="http://schemas.microsoft.com/office/drawing/2014/main" id="{5BFFD048-C292-E996-E34F-455FF3FA109A}"/>
                </a:ext>
              </a:extLst>
            </p:cNvPr>
            <p:cNvSpPr/>
            <p:nvPr/>
          </p:nvSpPr>
          <p:spPr>
            <a:xfrm>
              <a:off x="6111082" y="2788443"/>
              <a:ext cx="1008000" cy="1281112"/>
            </a:xfrm>
            <a:custGeom>
              <a:avLst/>
              <a:gdLst>
                <a:gd name="connsiteX0" fmla="*/ 0 w 2135187"/>
                <a:gd name="connsiteY0" fmla="*/ 0 h 1281112"/>
                <a:gd name="connsiteX1" fmla="*/ 2135187 w 2135187"/>
                <a:gd name="connsiteY1" fmla="*/ 0 h 1281112"/>
                <a:gd name="connsiteX2" fmla="*/ 2135187 w 2135187"/>
                <a:gd name="connsiteY2" fmla="*/ 1281112 h 1281112"/>
                <a:gd name="connsiteX3" fmla="*/ 0 w 2135187"/>
                <a:gd name="connsiteY3" fmla="*/ 1281112 h 1281112"/>
                <a:gd name="connsiteX4" fmla="*/ 0 w 2135187"/>
                <a:gd name="connsiteY4" fmla="*/ 0 h 1281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5187" h="1281112">
                  <a:moveTo>
                    <a:pt x="0" y="0"/>
                  </a:moveTo>
                  <a:lnTo>
                    <a:pt x="2135187" y="0"/>
                  </a:lnTo>
                  <a:lnTo>
                    <a:pt x="2135187" y="1281112"/>
                  </a:lnTo>
                  <a:lnTo>
                    <a:pt x="0" y="1281112"/>
                  </a:lnTo>
                  <a:lnTo>
                    <a:pt x="0" y="0"/>
                  </a:lnTo>
                  <a:close/>
                </a:path>
              </a:pathLst>
            </a:custGeom>
            <a:solidFill>
              <a:srgbClr val="0C1B39"/>
            </a:solidFill>
            <a:ln>
              <a:solidFill>
                <a:srgbClr val="0C1B39"/>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000" kern="1200" dirty="0">
                  <a:latin typeface="+mn-lt"/>
                  <a:ea typeface="Source Sans Pro SemiBold" panose="020B0603030403020204" pitchFamily="34" charset="0"/>
                </a:rPr>
                <a:t>Click the desired layout</a:t>
              </a:r>
            </a:p>
          </p:txBody>
        </p:sp>
      </p:grpSp>
      <p:sp>
        <p:nvSpPr>
          <p:cNvPr id="2" name="Rounded Rectangle 6">
            <a:extLst>
              <a:ext uri="{FF2B5EF4-FFF2-40B4-BE49-F238E27FC236}">
                <a16:creationId xmlns:a16="http://schemas.microsoft.com/office/drawing/2014/main" id="{90BDF1E8-461B-3865-9838-9DBD1999D077}"/>
              </a:ext>
            </a:extLst>
          </p:cNvPr>
          <p:cNvSpPr/>
          <p:nvPr userDrawn="1"/>
        </p:nvSpPr>
        <p:spPr>
          <a:xfrm>
            <a:off x="423561" y="4020946"/>
            <a:ext cx="7440744" cy="2090400"/>
          </a:xfrm>
          <a:prstGeom prst="rect">
            <a:avLst/>
          </a:prstGeom>
          <a:solidFill>
            <a:srgbClr val="EFEFE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lgn="ctr">
              <a:lnSpc>
                <a:spcPct val="90000"/>
              </a:lnSpc>
              <a:spcAft>
                <a:spcPts val="400"/>
              </a:spcAft>
              <a:buFont typeface="Arial" panose="020B0604020202020204" pitchFamily="34" charset="0"/>
              <a:buChar char="•"/>
            </a:pPr>
            <a:endParaRPr lang="en-GB" dirty="0">
              <a:latin typeface="Source Sans Pro Light" panose="020B0403030403020204" pitchFamily="34" charset="0"/>
            </a:endParaRPr>
          </a:p>
        </p:txBody>
      </p:sp>
      <p:sp>
        <p:nvSpPr>
          <p:cNvPr id="34" name="Rectangle 33">
            <a:extLst>
              <a:ext uri="{FF2B5EF4-FFF2-40B4-BE49-F238E27FC236}">
                <a16:creationId xmlns:a16="http://schemas.microsoft.com/office/drawing/2014/main" id="{5BC8126C-2EDF-C6CA-4ACF-B67B29452263}"/>
              </a:ext>
            </a:extLst>
          </p:cNvPr>
          <p:cNvSpPr/>
          <p:nvPr userDrawn="1"/>
        </p:nvSpPr>
        <p:spPr bwMode="gray">
          <a:xfrm>
            <a:off x="597838" y="4163192"/>
            <a:ext cx="7105982" cy="1785104"/>
          </a:xfrm>
          <a:prstGeom prst="rect">
            <a:avLst/>
          </a:prstGeom>
        </p:spPr>
        <p:txBody>
          <a:bodyPr wrap="square" lIns="0" tIns="0" rIns="0" bIns="0">
            <a:spAutoFit/>
          </a:bodyPr>
          <a:lstStyle/>
          <a:p>
            <a:pPr algn="l"/>
            <a:r>
              <a:rPr lang="en-GB" sz="1400" b="1" baseline="0" dirty="0">
                <a:solidFill>
                  <a:schemeClr val="tx1"/>
                </a:solidFill>
                <a:latin typeface="+mn-lt"/>
                <a:ea typeface="Source Sans Pro SemiBold" panose="020B0603030403020204" pitchFamily="34" charset="0"/>
              </a:rPr>
              <a:t>Summary of text styles</a:t>
            </a:r>
          </a:p>
          <a:p>
            <a:pPr algn="l"/>
            <a:endParaRPr lang="en-GB" sz="400" b="0" baseline="0" dirty="0">
              <a:solidFill>
                <a:schemeClr val="tx1"/>
              </a:solidFill>
              <a:latin typeface="+mn-lt"/>
              <a:ea typeface="Source Sans Pro SemiBold" panose="020B0603030403020204" pitchFamily="34" charset="0"/>
            </a:endParaRPr>
          </a:p>
          <a:p>
            <a:pPr algn="l"/>
            <a:r>
              <a:rPr lang="en-GB" sz="1100" b="0" baseline="0" dirty="0">
                <a:solidFill>
                  <a:schemeClr val="tx1"/>
                </a:solidFill>
                <a:latin typeface="+mn-lt"/>
                <a:ea typeface="Source Sans Pro SemiBold" panose="020B0603030403020204" pitchFamily="34" charset="0"/>
              </a:rPr>
              <a:t>Titles: 36pt Arial. Titles should, where possible, highlight a key word bold and in the relevant audience colour</a:t>
            </a:r>
          </a:p>
          <a:p>
            <a:pPr algn="l"/>
            <a:r>
              <a:rPr lang="en-GB" sz="1100" b="0" baseline="0" dirty="0">
                <a:solidFill>
                  <a:schemeClr val="tx1"/>
                </a:solidFill>
                <a:latin typeface="+mn-lt"/>
                <a:ea typeface="Source Sans Pro SemiBold" panose="020B0603030403020204" pitchFamily="34" charset="0"/>
              </a:rPr>
              <a:t>First level: 18pt Arial. Your primary text style used for the main body text, normal paragraphs*</a:t>
            </a:r>
          </a:p>
          <a:p>
            <a:pPr algn="l"/>
            <a:r>
              <a:rPr lang="en-GB" sz="1100" b="0" baseline="0" dirty="0">
                <a:solidFill>
                  <a:schemeClr val="tx1"/>
                </a:solidFill>
                <a:latin typeface="+mn-lt"/>
                <a:ea typeface="Source Sans Pro SemiBold" panose="020B0603030403020204" pitchFamily="34" charset="0"/>
              </a:rPr>
              <a:t>Second level: 16pt  Arial. Used for text that needs slightly less emphasis than the first level</a:t>
            </a:r>
          </a:p>
          <a:p>
            <a:pPr marL="285750" indent="-285750" algn="l">
              <a:buFont typeface="Arial" panose="020B0604020202020204" pitchFamily="34" charset="0"/>
              <a:buChar char="•"/>
            </a:pPr>
            <a:r>
              <a:rPr lang="en-GB" sz="1100" b="0" baseline="0" dirty="0">
                <a:solidFill>
                  <a:schemeClr val="tx1"/>
                </a:solidFill>
                <a:latin typeface="+mn-lt"/>
                <a:ea typeface="Source Sans Pro SemiBold" panose="020B0603030403020204" pitchFamily="34" charset="0"/>
              </a:rPr>
              <a:t>Third level: 18pt Arial. Your primary bullet point style</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baseline="0" dirty="0">
                <a:solidFill>
                  <a:schemeClr val="tx1"/>
                </a:solidFill>
                <a:latin typeface="+mn-lt"/>
                <a:ea typeface="Source Sans Pro SemiBold" panose="020B0603030403020204" pitchFamily="34" charset="0"/>
              </a:rPr>
              <a:t>Fourth level: 16pt Arial. Your secondary, indented and final bullet point style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baseline="0" dirty="0">
                <a:solidFill>
                  <a:schemeClr val="tx1"/>
                </a:solidFill>
                <a:latin typeface="+mn-lt"/>
                <a:ea typeface="Source Sans Pro SemiBold" panose="020B0603030403020204" pitchFamily="34" charset="0"/>
              </a:rPr>
              <a:t>Fifth level: 18pt Arial Bold. Used for subheadings only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baseline="0" dirty="0">
                <a:solidFill>
                  <a:srgbClr val="E49431"/>
                </a:solidFill>
                <a:latin typeface="+mn-lt"/>
                <a:ea typeface="Source Sans Pro SemiBold" panose="020B0603030403020204" pitchFamily="34" charset="0"/>
              </a:rPr>
              <a:t>Sixth level: 18pt Arial. Should only be used for call to actions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50" b="0" baseline="0" dirty="0">
              <a:solidFill>
                <a:srgbClr val="E49431"/>
              </a:solidFill>
              <a:latin typeface="+mn-lt"/>
              <a:ea typeface="Source Sans Pro SemiBold" panose="020B0603030403020204" pitchFamily="34" charset="0"/>
            </a:endParaRPr>
          </a:p>
          <a:p>
            <a:pPr algn="l"/>
            <a:r>
              <a:rPr lang="en-GB" sz="1050" b="1" baseline="0" dirty="0">
                <a:solidFill>
                  <a:schemeClr val="tx1"/>
                </a:solidFill>
                <a:latin typeface="+mn-lt"/>
              </a:rPr>
              <a:t>Don’t use the bullet point button to format your text – this is already built into the text styles that have been set.</a:t>
            </a:r>
            <a:endParaRPr lang="en-GB" sz="1100" b="0" baseline="0" dirty="0">
              <a:solidFill>
                <a:schemeClr val="tx1"/>
              </a:solidFill>
              <a:latin typeface="+mn-lt"/>
              <a:ea typeface="Source Sans Pro SemiBold" panose="020B0603030403020204" pitchFamily="34" charset="0"/>
            </a:endParaRPr>
          </a:p>
        </p:txBody>
      </p:sp>
      <p:pic>
        <p:nvPicPr>
          <p:cNvPr id="35" name="Picture 34">
            <a:extLst>
              <a:ext uri="{FF2B5EF4-FFF2-40B4-BE49-F238E27FC236}">
                <a16:creationId xmlns:a16="http://schemas.microsoft.com/office/drawing/2014/main" id="{849ABD41-BFCF-C283-20A0-26775B8DF3A5}"/>
              </a:ext>
            </a:extLst>
          </p:cNvPr>
          <p:cNvPicPr>
            <a:picLocks noChangeAspect="1"/>
          </p:cNvPicPr>
          <p:nvPr userDrawn="1"/>
        </p:nvPicPr>
        <p:blipFill>
          <a:blip r:embed="rId3"/>
          <a:stretch>
            <a:fillRect/>
          </a:stretch>
        </p:blipFill>
        <p:spPr>
          <a:xfrm>
            <a:off x="701060" y="2684738"/>
            <a:ext cx="647700" cy="390525"/>
          </a:xfrm>
          <a:prstGeom prst="rect">
            <a:avLst/>
          </a:prstGeom>
          <a:ln w="19050">
            <a:solidFill>
              <a:srgbClr val="E49431"/>
            </a:solidFill>
          </a:ln>
        </p:spPr>
      </p:pic>
      <p:sp>
        <p:nvSpPr>
          <p:cNvPr id="5" name="TextBox 4">
            <a:extLst>
              <a:ext uri="{FF2B5EF4-FFF2-40B4-BE49-F238E27FC236}">
                <a16:creationId xmlns:a16="http://schemas.microsoft.com/office/drawing/2014/main" id="{D580F608-0784-244F-7F65-73D69545EEDE}"/>
              </a:ext>
            </a:extLst>
          </p:cNvPr>
          <p:cNvSpPr txBox="1"/>
          <p:nvPr userDrawn="1"/>
        </p:nvSpPr>
        <p:spPr>
          <a:xfrm>
            <a:off x="6408721" y="4895809"/>
            <a:ext cx="1375341" cy="584775"/>
          </a:xfrm>
          <a:prstGeom prst="rect">
            <a:avLst/>
          </a:prstGeom>
          <a:noFill/>
        </p:spPr>
        <p:txBody>
          <a:bodyPr wrap="square">
            <a:spAutoFit/>
          </a:bodyPr>
          <a:lstStyle/>
          <a:p>
            <a:pPr algn="l"/>
            <a:r>
              <a:rPr lang="en-GB" sz="800" b="0" baseline="0" dirty="0">
                <a:latin typeface="+mn-lt"/>
              </a:rPr>
              <a:t>* Where text appears on </a:t>
            </a:r>
            <a:br>
              <a:rPr lang="en-GB" sz="800" b="0" baseline="0" dirty="0">
                <a:latin typeface="+mn-lt"/>
              </a:rPr>
            </a:br>
            <a:r>
              <a:rPr lang="en-GB" sz="800" b="0" baseline="0" dirty="0">
                <a:latin typeface="+mn-lt"/>
              </a:rPr>
              <a:t>a gradient background, </a:t>
            </a:r>
            <a:br>
              <a:rPr lang="en-GB" sz="800" b="0" baseline="0" dirty="0">
                <a:latin typeface="+mn-lt"/>
              </a:rPr>
            </a:br>
            <a:r>
              <a:rPr lang="en-GB" sz="800" b="0" baseline="0" dirty="0">
                <a:latin typeface="+mn-lt"/>
              </a:rPr>
              <a:t>all text styles will be in </a:t>
            </a:r>
            <a:br>
              <a:rPr lang="en-GB" sz="800" b="0" baseline="0" dirty="0">
                <a:latin typeface="+mn-lt"/>
              </a:rPr>
            </a:br>
            <a:r>
              <a:rPr lang="en-GB" sz="800" b="0" baseline="0" dirty="0">
                <a:latin typeface="+mn-lt"/>
              </a:rPr>
              <a:t>white only.</a:t>
            </a:r>
          </a:p>
        </p:txBody>
      </p:sp>
      <p:sp>
        <p:nvSpPr>
          <p:cNvPr id="27" name="Isosceles Triangle 26">
            <a:extLst>
              <a:ext uri="{FF2B5EF4-FFF2-40B4-BE49-F238E27FC236}">
                <a16:creationId xmlns:a16="http://schemas.microsoft.com/office/drawing/2014/main" id="{DA5A736E-3F5C-975B-7A4C-D1032BB3EC8A}"/>
              </a:ext>
            </a:extLst>
          </p:cNvPr>
          <p:cNvSpPr/>
          <p:nvPr userDrawn="1"/>
        </p:nvSpPr>
        <p:spPr>
          <a:xfrm rot="5400000">
            <a:off x="8921819" y="2477385"/>
            <a:ext cx="370236" cy="169819"/>
          </a:xfrm>
          <a:prstGeom prst="triangle">
            <a:avLst/>
          </a:prstGeom>
          <a:solidFill>
            <a:schemeClr val="accent4">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Isosceles Triangle 35">
            <a:extLst>
              <a:ext uri="{FF2B5EF4-FFF2-40B4-BE49-F238E27FC236}">
                <a16:creationId xmlns:a16="http://schemas.microsoft.com/office/drawing/2014/main" id="{730A1A76-F81A-E863-E2E0-20716A6A57F8}"/>
              </a:ext>
            </a:extLst>
          </p:cNvPr>
          <p:cNvSpPr/>
          <p:nvPr userDrawn="1"/>
        </p:nvSpPr>
        <p:spPr>
          <a:xfrm rot="5400000">
            <a:off x="10605048" y="2487262"/>
            <a:ext cx="370236" cy="169819"/>
          </a:xfrm>
          <a:prstGeom prst="triangle">
            <a:avLst/>
          </a:prstGeom>
          <a:solidFill>
            <a:schemeClr val="accent4">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a:hlinkClick r:id="rId4"/>
            <a:extLst>
              <a:ext uri="{FF2B5EF4-FFF2-40B4-BE49-F238E27FC236}">
                <a16:creationId xmlns:a16="http://schemas.microsoft.com/office/drawing/2014/main" id="{C6418F87-0834-14E6-A4C4-EB0B1E781A19}"/>
              </a:ext>
            </a:extLst>
          </p:cNvPr>
          <p:cNvSpPr/>
          <p:nvPr userDrawn="1"/>
        </p:nvSpPr>
        <p:spPr>
          <a:xfrm>
            <a:off x="8316686" y="5556069"/>
            <a:ext cx="3248297" cy="418011"/>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0" baseline="0" dirty="0">
                <a:solidFill>
                  <a:schemeClr val="tx1"/>
                </a:solidFill>
                <a:latin typeface="+mn-lt"/>
              </a:rPr>
              <a:t>Please refer to our </a:t>
            </a:r>
            <a:r>
              <a:rPr lang="en-GB" sz="1000" b="0" baseline="0" dirty="0">
                <a:solidFill>
                  <a:schemeClr val="tx1"/>
                </a:solidFill>
                <a:latin typeface="+mn-lt"/>
                <a:hlinkClick r:id="rId4">
                  <a:extLst>
                    <a:ext uri="{A12FA001-AC4F-418D-AE19-62706E023703}">
                      <ahyp:hlinkClr xmlns:ahyp="http://schemas.microsoft.com/office/drawing/2018/hyperlinkcolor" val="tx"/>
                    </a:ext>
                  </a:extLst>
                </a:hlinkClick>
              </a:rPr>
              <a:t>Brand Guidelines </a:t>
            </a:r>
            <a:endParaRPr lang="en-GB" sz="1000" b="0" baseline="0" dirty="0">
              <a:solidFill>
                <a:schemeClr val="tx1"/>
              </a:solidFill>
              <a:latin typeface="+mn-lt"/>
            </a:endParaRPr>
          </a:p>
          <a:p>
            <a:pPr algn="ctr"/>
            <a:r>
              <a:rPr lang="en-GB" sz="1000" dirty="0">
                <a:solidFill>
                  <a:schemeClr val="tx1"/>
                </a:solidFill>
              </a:rPr>
              <a:t>here </a:t>
            </a:r>
            <a:r>
              <a:rPr lang="en-GB" sz="1000" b="0" baseline="0" dirty="0">
                <a:solidFill>
                  <a:schemeClr val="tx1"/>
                </a:solidFill>
                <a:latin typeface="+mn-lt"/>
              </a:rPr>
              <a:t>for more information.</a:t>
            </a:r>
          </a:p>
        </p:txBody>
      </p:sp>
    </p:spTree>
    <p:extLst>
      <p:ext uri="{BB962C8B-B14F-4D97-AF65-F5344CB8AC3E}">
        <p14:creationId xmlns:p14="http://schemas.microsoft.com/office/powerpoint/2010/main" val="2855025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_Media_Right">
    <p:bg>
      <p:bgPr>
        <a:solidFill>
          <a:schemeClr val="bg2"/>
        </a:solidFill>
        <a:effectLst/>
      </p:bgPr>
    </p:bg>
    <p:spTree>
      <p:nvGrpSpPr>
        <p:cNvPr id="1" name=""/>
        <p:cNvGrpSpPr/>
        <p:nvPr/>
      </p:nvGrpSpPr>
      <p:grpSpPr>
        <a:xfrm>
          <a:off x="0" y="0"/>
          <a:ext cx="0" cy="0"/>
          <a:chOff x="0" y="0"/>
          <a:chExt cx="0" cy="0"/>
        </a:xfrm>
      </p:grpSpPr>
      <p:pic>
        <p:nvPicPr>
          <p:cNvPr id="5" name="Picture 4" descr="A blue and black gradient&#10;&#10;Description automatically generated">
            <a:extLst>
              <a:ext uri="{FF2B5EF4-FFF2-40B4-BE49-F238E27FC236}">
                <a16:creationId xmlns:a16="http://schemas.microsoft.com/office/drawing/2014/main" id="{B6D0D386-3DB9-6324-DE3E-EFEB4E86A47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95647" y="0"/>
            <a:ext cx="6096353" cy="6858000"/>
          </a:xfrm>
          <a:prstGeom prst="rect">
            <a:avLst/>
          </a:prstGeom>
        </p:spPr>
      </p:pic>
      <p:pic>
        <p:nvPicPr>
          <p:cNvPr id="10" name="Picture 9" descr="A black background with white text&#10;&#10;Description automatically generated">
            <a:extLst>
              <a:ext uri="{FF2B5EF4-FFF2-40B4-BE49-F238E27FC236}">
                <a16:creationId xmlns:a16="http://schemas.microsoft.com/office/drawing/2014/main" id="{8FE33BCF-409F-475F-C54C-1CD19DC06C3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97456" y="6305550"/>
            <a:ext cx="1767271" cy="428729"/>
          </a:xfrm>
          <a:prstGeom prst="rect">
            <a:avLst/>
          </a:prstGeom>
        </p:spPr>
      </p:pic>
      <p:sp>
        <p:nvSpPr>
          <p:cNvPr id="9" name="Media Placeholder 6">
            <a:extLst>
              <a:ext uri="{FF2B5EF4-FFF2-40B4-BE49-F238E27FC236}">
                <a16:creationId xmlns:a16="http://schemas.microsoft.com/office/drawing/2014/main" id="{B9BE4C13-9FB3-AA0B-8E9E-4266403F57F7}"/>
              </a:ext>
            </a:extLst>
          </p:cNvPr>
          <p:cNvSpPr>
            <a:spLocks noGrp="1"/>
          </p:cNvSpPr>
          <p:nvPr>
            <p:ph type="media" sz="quarter" idx="12"/>
          </p:nvPr>
        </p:nvSpPr>
        <p:spPr>
          <a:xfrm>
            <a:off x="4210050" y="1476756"/>
            <a:ext cx="7143750" cy="3819525"/>
          </a:xfrm>
          <a:solidFill>
            <a:schemeClr val="bg1"/>
          </a:solidFill>
        </p:spPr>
        <p:txBody>
          <a:bodyPr>
            <a:normAutofit/>
          </a:bodyPr>
          <a:lstStyle>
            <a:lvl1pPr marL="0" indent="0" algn="ctr">
              <a:buNone/>
              <a:defRPr sz="1400"/>
            </a:lvl1pPr>
          </a:lstStyle>
          <a:p>
            <a:r>
              <a:rPr lang="en-US"/>
              <a:t>Click icon to add media</a:t>
            </a:r>
            <a:endParaRPr lang="en-GB" dirty="0"/>
          </a:p>
        </p:txBody>
      </p:sp>
      <p:sp>
        <p:nvSpPr>
          <p:cNvPr id="12" name="Title 1">
            <a:extLst>
              <a:ext uri="{FF2B5EF4-FFF2-40B4-BE49-F238E27FC236}">
                <a16:creationId xmlns:a16="http://schemas.microsoft.com/office/drawing/2014/main" id="{5D8E1827-5454-C3FA-0ABD-FEAB01D4F946}"/>
              </a:ext>
            </a:extLst>
          </p:cNvPr>
          <p:cNvSpPr>
            <a:spLocks noGrp="1"/>
          </p:cNvSpPr>
          <p:nvPr>
            <p:ph type="title" hasCustomPrompt="1"/>
          </p:nvPr>
        </p:nvSpPr>
        <p:spPr>
          <a:xfrm>
            <a:off x="838200" y="1476756"/>
            <a:ext cx="2476500" cy="332399"/>
          </a:xfrm>
        </p:spPr>
        <p:txBody>
          <a:bodyPr anchor="t" anchorCtr="0">
            <a:spAutoFit/>
          </a:bodyPr>
          <a:lstStyle>
            <a:lvl1pPr>
              <a:defRPr sz="2400">
                <a:solidFill>
                  <a:schemeClr val="tx1"/>
                </a:solidFill>
              </a:defRPr>
            </a:lvl1pPr>
          </a:lstStyle>
          <a:p>
            <a:r>
              <a:rPr lang="en-GB" dirty="0"/>
              <a:t>Title Here</a:t>
            </a:r>
          </a:p>
        </p:txBody>
      </p:sp>
      <p:sp>
        <p:nvSpPr>
          <p:cNvPr id="2" name="Text Placeholder 3">
            <a:extLst>
              <a:ext uri="{FF2B5EF4-FFF2-40B4-BE49-F238E27FC236}">
                <a16:creationId xmlns:a16="http://schemas.microsoft.com/office/drawing/2014/main" id="{C1E3D107-C2AA-A4E0-450C-627F95BAD511}"/>
              </a:ext>
            </a:extLst>
          </p:cNvPr>
          <p:cNvSpPr>
            <a:spLocks noGrp="1"/>
          </p:cNvSpPr>
          <p:nvPr>
            <p:ph type="body" sz="quarter" idx="13"/>
          </p:nvPr>
        </p:nvSpPr>
        <p:spPr>
          <a:xfrm>
            <a:off x="838200" y="1983687"/>
            <a:ext cx="2476500" cy="35115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4711386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_2 columns_Whit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5611336-3E37-D71B-4953-B68E1E4238A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97772"/>
            <a:ext cx="12192000" cy="660228"/>
          </a:xfrm>
          <a:prstGeom prst="rect">
            <a:avLst/>
          </a:prstGeom>
        </p:spPr>
      </p:pic>
      <p:sp>
        <p:nvSpPr>
          <p:cNvPr id="2" name="Title 1">
            <a:extLst>
              <a:ext uri="{FF2B5EF4-FFF2-40B4-BE49-F238E27FC236}">
                <a16:creationId xmlns:a16="http://schemas.microsoft.com/office/drawing/2014/main" id="{7B63F600-0485-509F-56D3-23336F4B0D35}"/>
              </a:ext>
            </a:extLst>
          </p:cNvPr>
          <p:cNvSpPr>
            <a:spLocks noGrp="1"/>
          </p:cNvSpPr>
          <p:nvPr>
            <p:ph type="title" hasCustomPrompt="1"/>
          </p:nvPr>
        </p:nvSpPr>
        <p:spPr>
          <a:xfrm>
            <a:off x="838200" y="452696"/>
            <a:ext cx="10515600" cy="479611"/>
          </a:xfrm>
        </p:spPr>
        <p:txBody>
          <a:bodyPr vert="horz" lIns="0" tIns="0" rIns="0" bIns="0" rtlCol="0" anchor="ctr" anchorCtr="0">
            <a:normAutofit/>
          </a:bodyPr>
          <a:lstStyle>
            <a:lvl1pPr>
              <a:defRPr lang="en-GB" sz="2400" dirty="0">
                <a:solidFill>
                  <a:schemeClr val="tx1"/>
                </a:solidFill>
              </a:defRPr>
            </a:lvl1pPr>
          </a:lstStyle>
          <a:p>
            <a:pPr lvl="0"/>
            <a:r>
              <a:rPr lang="en-GB" dirty="0"/>
              <a:t>Title Here</a:t>
            </a:r>
          </a:p>
        </p:txBody>
      </p:sp>
      <p:pic>
        <p:nvPicPr>
          <p:cNvPr id="10" name="Picture 9" descr="A black background with white text&#10;&#10;Description automatically generated">
            <a:extLst>
              <a:ext uri="{FF2B5EF4-FFF2-40B4-BE49-F238E27FC236}">
                <a16:creationId xmlns:a16="http://schemas.microsoft.com/office/drawing/2014/main" id="{8FE33BCF-409F-475F-C54C-1CD19DC06C3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97456" y="6305550"/>
            <a:ext cx="1767271" cy="428729"/>
          </a:xfrm>
          <a:prstGeom prst="rect">
            <a:avLst/>
          </a:prstGeom>
        </p:spPr>
      </p:pic>
      <p:sp>
        <p:nvSpPr>
          <p:cNvPr id="8" name="Text Placeholder 7">
            <a:extLst>
              <a:ext uri="{FF2B5EF4-FFF2-40B4-BE49-F238E27FC236}">
                <a16:creationId xmlns:a16="http://schemas.microsoft.com/office/drawing/2014/main" id="{939E6F47-456E-6190-7954-83BD085EF548}"/>
              </a:ext>
            </a:extLst>
          </p:cNvPr>
          <p:cNvSpPr>
            <a:spLocks noGrp="1"/>
          </p:cNvSpPr>
          <p:nvPr>
            <p:ph type="body" sz="quarter" idx="14"/>
          </p:nvPr>
        </p:nvSpPr>
        <p:spPr>
          <a:xfrm>
            <a:off x="838200" y="1173192"/>
            <a:ext cx="5165785" cy="4684268"/>
          </a:xfrm>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Text Placeholder 7">
            <a:extLst>
              <a:ext uri="{FF2B5EF4-FFF2-40B4-BE49-F238E27FC236}">
                <a16:creationId xmlns:a16="http://schemas.microsoft.com/office/drawing/2014/main" id="{E425A46D-D94C-875C-0983-DD518F7C84EA}"/>
              </a:ext>
            </a:extLst>
          </p:cNvPr>
          <p:cNvSpPr>
            <a:spLocks noGrp="1"/>
          </p:cNvSpPr>
          <p:nvPr>
            <p:ph type="body" sz="quarter" idx="15"/>
          </p:nvPr>
        </p:nvSpPr>
        <p:spPr>
          <a:xfrm>
            <a:off x="6188017" y="1173661"/>
            <a:ext cx="5165785" cy="4684268"/>
          </a:xfrm>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15482092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_2 columns_Light Grey">
    <p:bg>
      <p:bgPr>
        <a:solidFill>
          <a:schemeClr val="bg2"/>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5611336-3E37-D71B-4953-B68E1E4238A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97772"/>
            <a:ext cx="12192000" cy="660228"/>
          </a:xfrm>
          <a:prstGeom prst="rect">
            <a:avLst/>
          </a:prstGeom>
        </p:spPr>
      </p:pic>
      <p:sp>
        <p:nvSpPr>
          <p:cNvPr id="2" name="Title 1">
            <a:extLst>
              <a:ext uri="{FF2B5EF4-FFF2-40B4-BE49-F238E27FC236}">
                <a16:creationId xmlns:a16="http://schemas.microsoft.com/office/drawing/2014/main" id="{7B63F600-0485-509F-56D3-23336F4B0D35}"/>
              </a:ext>
            </a:extLst>
          </p:cNvPr>
          <p:cNvSpPr>
            <a:spLocks noGrp="1"/>
          </p:cNvSpPr>
          <p:nvPr>
            <p:ph type="title" hasCustomPrompt="1"/>
          </p:nvPr>
        </p:nvSpPr>
        <p:spPr>
          <a:xfrm>
            <a:off x="838200" y="452696"/>
            <a:ext cx="10515600" cy="479611"/>
          </a:xfrm>
        </p:spPr>
        <p:txBody>
          <a:bodyPr vert="horz" lIns="0" tIns="0" rIns="0" bIns="0" rtlCol="0" anchor="ctr" anchorCtr="0">
            <a:normAutofit/>
          </a:bodyPr>
          <a:lstStyle>
            <a:lvl1pPr>
              <a:defRPr lang="en-GB" sz="2400" dirty="0">
                <a:solidFill>
                  <a:schemeClr val="tx1"/>
                </a:solidFill>
              </a:defRPr>
            </a:lvl1pPr>
          </a:lstStyle>
          <a:p>
            <a:pPr lvl="0"/>
            <a:r>
              <a:rPr lang="en-GB" dirty="0"/>
              <a:t>Title Here</a:t>
            </a:r>
          </a:p>
        </p:txBody>
      </p:sp>
      <p:pic>
        <p:nvPicPr>
          <p:cNvPr id="10" name="Picture 9" descr="A black background with white text&#10;&#10;Description automatically generated">
            <a:extLst>
              <a:ext uri="{FF2B5EF4-FFF2-40B4-BE49-F238E27FC236}">
                <a16:creationId xmlns:a16="http://schemas.microsoft.com/office/drawing/2014/main" id="{8FE33BCF-409F-475F-C54C-1CD19DC06C3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97456" y="6305550"/>
            <a:ext cx="1767271" cy="428729"/>
          </a:xfrm>
          <a:prstGeom prst="rect">
            <a:avLst/>
          </a:prstGeom>
        </p:spPr>
      </p:pic>
      <p:sp>
        <p:nvSpPr>
          <p:cNvPr id="4" name="Text Placeholder 7">
            <a:extLst>
              <a:ext uri="{FF2B5EF4-FFF2-40B4-BE49-F238E27FC236}">
                <a16:creationId xmlns:a16="http://schemas.microsoft.com/office/drawing/2014/main" id="{22D9EE3C-45CB-3F6C-CAF7-2507400089A3}"/>
              </a:ext>
            </a:extLst>
          </p:cNvPr>
          <p:cNvSpPr>
            <a:spLocks noGrp="1"/>
          </p:cNvSpPr>
          <p:nvPr>
            <p:ph type="body" sz="quarter" idx="14"/>
          </p:nvPr>
        </p:nvSpPr>
        <p:spPr>
          <a:xfrm>
            <a:off x="838200" y="1173192"/>
            <a:ext cx="5165785" cy="4684268"/>
          </a:xfrm>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7">
            <a:extLst>
              <a:ext uri="{FF2B5EF4-FFF2-40B4-BE49-F238E27FC236}">
                <a16:creationId xmlns:a16="http://schemas.microsoft.com/office/drawing/2014/main" id="{DBE6FF95-3EE9-411B-4A63-8DAD8EC9F245}"/>
              </a:ext>
            </a:extLst>
          </p:cNvPr>
          <p:cNvSpPr>
            <a:spLocks noGrp="1"/>
          </p:cNvSpPr>
          <p:nvPr>
            <p:ph type="body" sz="quarter" idx="15"/>
          </p:nvPr>
        </p:nvSpPr>
        <p:spPr>
          <a:xfrm>
            <a:off x="6188017" y="1173661"/>
            <a:ext cx="5165785" cy="4684268"/>
          </a:xfrm>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90986549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_2 columns_Dar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3F600-0485-509F-56D3-23336F4B0D35}"/>
              </a:ext>
            </a:extLst>
          </p:cNvPr>
          <p:cNvSpPr>
            <a:spLocks noGrp="1"/>
          </p:cNvSpPr>
          <p:nvPr>
            <p:ph type="title" hasCustomPrompt="1"/>
          </p:nvPr>
        </p:nvSpPr>
        <p:spPr>
          <a:xfrm>
            <a:off x="838200" y="452696"/>
            <a:ext cx="10515600" cy="479611"/>
          </a:xfrm>
        </p:spPr>
        <p:txBody>
          <a:bodyPr vert="horz" lIns="0" tIns="0" rIns="0" bIns="0" rtlCol="0" anchor="ctr" anchorCtr="0">
            <a:normAutofit/>
          </a:bodyPr>
          <a:lstStyle>
            <a:lvl1pPr>
              <a:defRPr lang="en-GB" sz="2400" dirty="0">
                <a:solidFill>
                  <a:schemeClr val="bg1"/>
                </a:solidFill>
              </a:defRPr>
            </a:lvl1pPr>
          </a:lstStyle>
          <a:p>
            <a:pPr lvl="0"/>
            <a:r>
              <a:rPr lang="en-GB" dirty="0"/>
              <a:t>Title Here</a:t>
            </a:r>
          </a:p>
        </p:txBody>
      </p:sp>
      <p:pic>
        <p:nvPicPr>
          <p:cNvPr id="10" name="Picture 9" descr="A black background with white text&#10;&#10;Description automatically generated">
            <a:extLst>
              <a:ext uri="{FF2B5EF4-FFF2-40B4-BE49-F238E27FC236}">
                <a16:creationId xmlns:a16="http://schemas.microsoft.com/office/drawing/2014/main" id="{8FE33BCF-409F-475F-C54C-1CD19DC06C3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97456" y="6305550"/>
            <a:ext cx="1767271" cy="428729"/>
          </a:xfrm>
          <a:prstGeom prst="rect">
            <a:avLst/>
          </a:prstGeom>
        </p:spPr>
      </p:pic>
      <p:sp>
        <p:nvSpPr>
          <p:cNvPr id="4" name="Text Placeholder 7">
            <a:extLst>
              <a:ext uri="{FF2B5EF4-FFF2-40B4-BE49-F238E27FC236}">
                <a16:creationId xmlns:a16="http://schemas.microsoft.com/office/drawing/2014/main" id="{EAF7747B-AF43-7B5D-DBF4-BE749D00DE39}"/>
              </a:ext>
            </a:extLst>
          </p:cNvPr>
          <p:cNvSpPr>
            <a:spLocks noGrp="1"/>
          </p:cNvSpPr>
          <p:nvPr>
            <p:ph type="body" sz="quarter" idx="14"/>
          </p:nvPr>
        </p:nvSpPr>
        <p:spPr>
          <a:xfrm>
            <a:off x="838200" y="1173192"/>
            <a:ext cx="5165785" cy="4684268"/>
          </a:xfrm>
        </p:spPr>
        <p:txBody>
          <a:bodyPr numCol="1"/>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7">
            <a:extLst>
              <a:ext uri="{FF2B5EF4-FFF2-40B4-BE49-F238E27FC236}">
                <a16:creationId xmlns:a16="http://schemas.microsoft.com/office/drawing/2014/main" id="{F5531BC4-59CE-E788-3472-D3E69E551064}"/>
              </a:ext>
            </a:extLst>
          </p:cNvPr>
          <p:cNvSpPr>
            <a:spLocks noGrp="1"/>
          </p:cNvSpPr>
          <p:nvPr>
            <p:ph type="body" sz="quarter" idx="15"/>
          </p:nvPr>
        </p:nvSpPr>
        <p:spPr>
          <a:xfrm>
            <a:off x="6188017" y="1173661"/>
            <a:ext cx="5165785" cy="4684268"/>
          </a:xfrm>
        </p:spPr>
        <p:txBody>
          <a:bodyPr numCol="1"/>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50734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_1 column_Whit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5611336-3E37-D71B-4953-B68E1E4238A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97772"/>
            <a:ext cx="12192000" cy="660228"/>
          </a:xfrm>
          <a:prstGeom prst="rect">
            <a:avLst/>
          </a:prstGeom>
        </p:spPr>
      </p:pic>
      <p:sp>
        <p:nvSpPr>
          <p:cNvPr id="2" name="Title 1">
            <a:extLst>
              <a:ext uri="{FF2B5EF4-FFF2-40B4-BE49-F238E27FC236}">
                <a16:creationId xmlns:a16="http://schemas.microsoft.com/office/drawing/2014/main" id="{7B63F600-0485-509F-56D3-23336F4B0D35}"/>
              </a:ext>
            </a:extLst>
          </p:cNvPr>
          <p:cNvSpPr>
            <a:spLocks noGrp="1"/>
          </p:cNvSpPr>
          <p:nvPr>
            <p:ph type="title" hasCustomPrompt="1"/>
          </p:nvPr>
        </p:nvSpPr>
        <p:spPr>
          <a:xfrm>
            <a:off x="838200" y="452696"/>
            <a:ext cx="10515600" cy="479611"/>
          </a:xfrm>
        </p:spPr>
        <p:txBody>
          <a:bodyPr vert="horz" lIns="0" tIns="0" rIns="0" bIns="0" rtlCol="0" anchor="ctr" anchorCtr="0">
            <a:normAutofit/>
          </a:bodyPr>
          <a:lstStyle>
            <a:lvl1pPr>
              <a:defRPr lang="en-GB" sz="2400" dirty="0">
                <a:solidFill>
                  <a:schemeClr val="tx1"/>
                </a:solidFill>
              </a:defRPr>
            </a:lvl1pPr>
          </a:lstStyle>
          <a:p>
            <a:pPr lvl="0"/>
            <a:r>
              <a:rPr lang="en-GB" dirty="0"/>
              <a:t>Title Here</a:t>
            </a:r>
          </a:p>
        </p:txBody>
      </p:sp>
      <p:pic>
        <p:nvPicPr>
          <p:cNvPr id="10" name="Picture 9" descr="A black background with white text&#10;&#10;Description automatically generated">
            <a:extLst>
              <a:ext uri="{FF2B5EF4-FFF2-40B4-BE49-F238E27FC236}">
                <a16:creationId xmlns:a16="http://schemas.microsoft.com/office/drawing/2014/main" id="{8FE33BCF-409F-475F-C54C-1CD19DC06C3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97456" y="6305550"/>
            <a:ext cx="1767271" cy="428729"/>
          </a:xfrm>
          <a:prstGeom prst="rect">
            <a:avLst/>
          </a:prstGeom>
        </p:spPr>
      </p:pic>
      <p:sp>
        <p:nvSpPr>
          <p:cNvPr id="3" name="Text Placeholder 7">
            <a:extLst>
              <a:ext uri="{FF2B5EF4-FFF2-40B4-BE49-F238E27FC236}">
                <a16:creationId xmlns:a16="http://schemas.microsoft.com/office/drawing/2014/main" id="{03EE248D-913A-6317-3CF1-35534A836637}"/>
              </a:ext>
            </a:extLst>
          </p:cNvPr>
          <p:cNvSpPr>
            <a:spLocks noGrp="1"/>
          </p:cNvSpPr>
          <p:nvPr>
            <p:ph type="body" sz="quarter" idx="13"/>
          </p:nvPr>
        </p:nvSpPr>
        <p:spPr>
          <a:xfrm>
            <a:off x="838200" y="1173191"/>
            <a:ext cx="10515600" cy="46842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72881202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_1 column_Light Grey">
    <p:bg>
      <p:bgPr>
        <a:solidFill>
          <a:schemeClr val="bg2"/>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5611336-3E37-D71B-4953-B68E1E4238A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97772"/>
            <a:ext cx="12192000" cy="660228"/>
          </a:xfrm>
          <a:prstGeom prst="rect">
            <a:avLst/>
          </a:prstGeom>
        </p:spPr>
      </p:pic>
      <p:sp>
        <p:nvSpPr>
          <p:cNvPr id="2" name="Title 1">
            <a:extLst>
              <a:ext uri="{FF2B5EF4-FFF2-40B4-BE49-F238E27FC236}">
                <a16:creationId xmlns:a16="http://schemas.microsoft.com/office/drawing/2014/main" id="{7B63F600-0485-509F-56D3-23336F4B0D35}"/>
              </a:ext>
            </a:extLst>
          </p:cNvPr>
          <p:cNvSpPr>
            <a:spLocks noGrp="1"/>
          </p:cNvSpPr>
          <p:nvPr>
            <p:ph type="title" hasCustomPrompt="1"/>
          </p:nvPr>
        </p:nvSpPr>
        <p:spPr>
          <a:xfrm>
            <a:off x="838200" y="452696"/>
            <a:ext cx="10515600" cy="479611"/>
          </a:xfrm>
        </p:spPr>
        <p:txBody>
          <a:bodyPr vert="horz" lIns="0" tIns="0" rIns="0" bIns="0" rtlCol="0" anchor="ctr" anchorCtr="0">
            <a:normAutofit/>
          </a:bodyPr>
          <a:lstStyle>
            <a:lvl1pPr>
              <a:defRPr lang="en-GB" sz="2400" dirty="0">
                <a:solidFill>
                  <a:schemeClr val="tx1"/>
                </a:solidFill>
              </a:defRPr>
            </a:lvl1pPr>
          </a:lstStyle>
          <a:p>
            <a:pPr lvl="0"/>
            <a:r>
              <a:rPr lang="en-GB" dirty="0"/>
              <a:t>Title Here</a:t>
            </a:r>
          </a:p>
        </p:txBody>
      </p:sp>
      <p:pic>
        <p:nvPicPr>
          <p:cNvPr id="10" name="Picture 9" descr="A black background with white text&#10;&#10;Description automatically generated">
            <a:extLst>
              <a:ext uri="{FF2B5EF4-FFF2-40B4-BE49-F238E27FC236}">
                <a16:creationId xmlns:a16="http://schemas.microsoft.com/office/drawing/2014/main" id="{8FE33BCF-409F-475F-C54C-1CD19DC06C3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97456" y="6305550"/>
            <a:ext cx="1767271" cy="428729"/>
          </a:xfrm>
          <a:prstGeom prst="rect">
            <a:avLst/>
          </a:prstGeom>
        </p:spPr>
      </p:pic>
      <p:sp>
        <p:nvSpPr>
          <p:cNvPr id="3" name="Text Placeholder 7">
            <a:extLst>
              <a:ext uri="{FF2B5EF4-FFF2-40B4-BE49-F238E27FC236}">
                <a16:creationId xmlns:a16="http://schemas.microsoft.com/office/drawing/2014/main" id="{AC954F82-92D4-3F26-8D1E-E5711637A5EF}"/>
              </a:ext>
            </a:extLst>
          </p:cNvPr>
          <p:cNvSpPr>
            <a:spLocks noGrp="1"/>
          </p:cNvSpPr>
          <p:nvPr>
            <p:ph type="body" sz="quarter" idx="13"/>
          </p:nvPr>
        </p:nvSpPr>
        <p:spPr>
          <a:xfrm>
            <a:off x="838200" y="1173191"/>
            <a:ext cx="10515600" cy="46842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85958823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_1 column_Dar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3F600-0485-509F-56D3-23336F4B0D35}"/>
              </a:ext>
            </a:extLst>
          </p:cNvPr>
          <p:cNvSpPr>
            <a:spLocks noGrp="1"/>
          </p:cNvSpPr>
          <p:nvPr>
            <p:ph type="title" hasCustomPrompt="1"/>
          </p:nvPr>
        </p:nvSpPr>
        <p:spPr>
          <a:xfrm>
            <a:off x="838200" y="452696"/>
            <a:ext cx="10515600" cy="479611"/>
          </a:xfrm>
        </p:spPr>
        <p:txBody>
          <a:bodyPr vert="horz" lIns="0" tIns="0" rIns="0" bIns="0" rtlCol="0" anchor="ctr" anchorCtr="0">
            <a:normAutofit/>
          </a:bodyPr>
          <a:lstStyle>
            <a:lvl1pPr>
              <a:defRPr lang="en-GB" sz="2400" dirty="0">
                <a:solidFill>
                  <a:schemeClr val="bg1"/>
                </a:solidFill>
              </a:defRPr>
            </a:lvl1pPr>
          </a:lstStyle>
          <a:p>
            <a:pPr lvl="0"/>
            <a:r>
              <a:rPr lang="en-GB" dirty="0"/>
              <a:t>Title Here</a:t>
            </a:r>
          </a:p>
        </p:txBody>
      </p:sp>
      <p:pic>
        <p:nvPicPr>
          <p:cNvPr id="10" name="Picture 9" descr="A black background with white text&#10;&#10;Description automatically generated">
            <a:extLst>
              <a:ext uri="{FF2B5EF4-FFF2-40B4-BE49-F238E27FC236}">
                <a16:creationId xmlns:a16="http://schemas.microsoft.com/office/drawing/2014/main" id="{8FE33BCF-409F-475F-C54C-1CD19DC06C3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97456" y="6305550"/>
            <a:ext cx="1767271" cy="428729"/>
          </a:xfrm>
          <a:prstGeom prst="rect">
            <a:avLst/>
          </a:prstGeom>
        </p:spPr>
      </p:pic>
      <p:sp>
        <p:nvSpPr>
          <p:cNvPr id="3" name="Text Placeholder 7">
            <a:extLst>
              <a:ext uri="{FF2B5EF4-FFF2-40B4-BE49-F238E27FC236}">
                <a16:creationId xmlns:a16="http://schemas.microsoft.com/office/drawing/2014/main" id="{4DB98DB2-8C13-163A-50C6-DF45C177F172}"/>
              </a:ext>
            </a:extLst>
          </p:cNvPr>
          <p:cNvSpPr>
            <a:spLocks noGrp="1"/>
          </p:cNvSpPr>
          <p:nvPr>
            <p:ph type="body" sz="quarter" idx="13"/>
          </p:nvPr>
        </p:nvSpPr>
        <p:spPr>
          <a:xfrm>
            <a:off x="838200" y="1173191"/>
            <a:ext cx="10515600" cy="4684267"/>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72722142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_Picture_Right_Whit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F5C7681-81E6-6D27-2ACC-49BF3F99574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97772"/>
            <a:ext cx="12192000" cy="660228"/>
          </a:xfrm>
          <a:prstGeom prst="rect">
            <a:avLst/>
          </a:prstGeom>
        </p:spPr>
      </p:pic>
      <p:pic>
        <p:nvPicPr>
          <p:cNvPr id="10" name="Picture 9" descr="A black background with white text&#10;&#10;Description automatically generated">
            <a:extLst>
              <a:ext uri="{FF2B5EF4-FFF2-40B4-BE49-F238E27FC236}">
                <a16:creationId xmlns:a16="http://schemas.microsoft.com/office/drawing/2014/main" id="{8FE33BCF-409F-475F-C54C-1CD19DC06C3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97456" y="6305550"/>
            <a:ext cx="1767271" cy="428729"/>
          </a:xfrm>
          <a:prstGeom prst="rect">
            <a:avLst/>
          </a:prstGeom>
        </p:spPr>
      </p:pic>
      <p:sp>
        <p:nvSpPr>
          <p:cNvPr id="12" name="Title 1">
            <a:extLst>
              <a:ext uri="{FF2B5EF4-FFF2-40B4-BE49-F238E27FC236}">
                <a16:creationId xmlns:a16="http://schemas.microsoft.com/office/drawing/2014/main" id="{5D8E1827-5454-C3FA-0ABD-FEAB01D4F946}"/>
              </a:ext>
            </a:extLst>
          </p:cNvPr>
          <p:cNvSpPr>
            <a:spLocks noGrp="1"/>
          </p:cNvSpPr>
          <p:nvPr>
            <p:ph type="title" hasCustomPrompt="1"/>
          </p:nvPr>
        </p:nvSpPr>
        <p:spPr>
          <a:xfrm>
            <a:off x="838200" y="1352551"/>
            <a:ext cx="2476500" cy="332399"/>
          </a:xfrm>
        </p:spPr>
        <p:txBody>
          <a:bodyPr anchor="t" anchorCtr="0">
            <a:spAutoFit/>
          </a:bodyPr>
          <a:lstStyle>
            <a:lvl1pPr>
              <a:defRPr sz="2400">
                <a:solidFill>
                  <a:schemeClr val="tx1"/>
                </a:solidFill>
              </a:defRPr>
            </a:lvl1pPr>
          </a:lstStyle>
          <a:p>
            <a:r>
              <a:rPr lang="en-GB" dirty="0"/>
              <a:t>Title Here</a:t>
            </a:r>
          </a:p>
        </p:txBody>
      </p:sp>
      <p:sp>
        <p:nvSpPr>
          <p:cNvPr id="3" name="Picture Placeholder 3">
            <a:extLst>
              <a:ext uri="{FF2B5EF4-FFF2-40B4-BE49-F238E27FC236}">
                <a16:creationId xmlns:a16="http://schemas.microsoft.com/office/drawing/2014/main" id="{D402E7F4-00EE-045B-37C4-5A3EF71EFBE4}"/>
              </a:ext>
            </a:extLst>
          </p:cNvPr>
          <p:cNvSpPr>
            <a:spLocks noGrp="1"/>
          </p:cNvSpPr>
          <p:nvPr>
            <p:ph type="pic" sz="quarter" idx="11"/>
          </p:nvPr>
        </p:nvSpPr>
        <p:spPr>
          <a:xfrm>
            <a:off x="4210050" y="1352551"/>
            <a:ext cx="7981950" cy="4134208"/>
          </a:xfrm>
          <a:solidFill>
            <a:schemeClr val="bg2"/>
          </a:solidFill>
        </p:spPr>
        <p:txBody>
          <a:bodyPr>
            <a:normAutofit/>
          </a:bodyPr>
          <a:lstStyle>
            <a:lvl1pPr marL="0" indent="0" algn="ctr">
              <a:buNone/>
              <a:defRPr sz="1400"/>
            </a:lvl1pPr>
          </a:lstStyle>
          <a:p>
            <a:r>
              <a:rPr lang="en-US"/>
              <a:t>Click icon to add picture</a:t>
            </a:r>
            <a:endParaRPr lang="en-GB" dirty="0"/>
          </a:p>
        </p:txBody>
      </p:sp>
      <p:sp>
        <p:nvSpPr>
          <p:cNvPr id="2" name="Text Placeholder 3">
            <a:extLst>
              <a:ext uri="{FF2B5EF4-FFF2-40B4-BE49-F238E27FC236}">
                <a16:creationId xmlns:a16="http://schemas.microsoft.com/office/drawing/2014/main" id="{30330F64-5B03-3F4D-7292-CDC9BDA33A21}"/>
              </a:ext>
            </a:extLst>
          </p:cNvPr>
          <p:cNvSpPr>
            <a:spLocks noGrp="1"/>
          </p:cNvSpPr>
          <p:nvPr>
            <p:ph type="body" sz="quarter" idx="13"/>
          </p:nvPr>
        </p:nvSpPr>
        <p:spPr>
          <a:xfrm>
            <a:off x="838200" y="2019390"/>
            <a:ext cx="2476500" cy="35115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406593092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_Picture_Right_Light Grey">
    <p:bg>
      <p:bgPr>
        <a:solidFill>
          <a:schemeClr val="bg2"/>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F5C7681-81E6-6D27-2ACC-49BF3F99574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97772"/>
            <a:ext cx="12192000" cy="660228"/>
          </a:xfrm>
          <a:prstGeom prst="rect">
            <a:avLst/>
          </a:prstGeom>
        </p:spPr>
      </p:pic>
      <p:pic>
        <p:nvPicPr>
          <p:cNvPr id="10" name="Picture 9" descr="A black background with white text&#10;&#10;Description automatically generated">
            <a:extLst>
              <a:ext uri="{FF2B5EF4-FFF2-40B4-BE49-F238E27FC236}">
                <a16:creationId xmlns:a16="http://schemas.microsoft.com/office/drawing/2014/main" id="{8FE33BCF-409F-475F-C54C-1CD19DC06C3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97456" y="6305550"/>
            <a:ext cx="1767271" cy="428729"/>
          </a:xfrm>
          <a:prstGeom prst="rect">
            <a:avLst/>
          </a:prstGeom>
        </p:spPr>
      </p:pic>
      <p:sp>
        <p:nvSpPr>
          <p:cNvPr id="3" name="Picture Placeholder 3">
            <a:extLst>
              <a:ext uri="{FF2B5EF4-FFF2-40B4-BE49-F238E27FC236}">
                <a16:creationId xmlns:a16="http://schemas.microsoft.com/office/drawing/2014/main" id="{D402E7F4-00EE-045B-37C4-5A3EF71EFBE4}"/>
              </a:ext>
            </a:extLst>
          </p:cNvPr>
          <p:cNvSpPr>
            <a:spLocks noGrp="1"/>
          </p:cNvSpPr>
          <p:nvPr>
            <p:ph type="pic" sz="quarter" idx="11"/>
          </p:nvPr>
        </p:nvSpPr>
        <p:spPr>
          <a:xfrm>
            <a:off x="4210050" y="1352551"/>
            <a:ext cx="7981950" cy="4134208"/>
          </a:xfrm>
          <a:solidFill>
            <a:schemeClr val="bg1"/>
          </a:solidFill>
        </p:spPr>
        <p:txBody>
          <a:bodyPr>
            <a:normAutofit/>
          </a:bodyPr>
          <a:lstStyle>
            <a:lvl1pPr marL="0" indent="0" algn="ctr">
              <a:buNone/>
              <a:defRPr sz="1400"/>
            </a:lvl1pPr>
          </a:lstStyle>
          <a:p>
            <a:r>
              <a:rPr lang="en-US"/>
              <a:t>Click icon to add picture</a:t>
            </a:r>
            <a:endParaRPr lang="en-GB" dirty="0"/>
          </a:p>
        </p:txBody>
      </p:sp>
      <p:sp>
        <p:nvSpPr>
          <p:cNvPr id="2" name="Title 1">
            <a:extLst>
              <a:ext uri="{FF2B5EF4-FFF2-40B4-BE49-F238E27FC236}">
                <a16:creationId xmlns:a16="http://schemas.microsoft.com/office/drawing/2014/main" id="{5DC94A56-F46B-070B-C8A2-43378044E1A2}"/>
              </a:ext>
            </a:extLst>
          </p:cNvPr>
          <p:cNvSpPr>
            <a:spLocks noGrp="1"/>
          </p:cNvSpPr>
          <p:nvPr>
            <p:ph type="title" hasCustomPrompt="1"/>
          </p:nvPr>
        </p:nvSpPr>
        <p:spPr>
          <a:xfrm>
            <a:off x="838200" y="1352551"/>
            <a:ext cx="2476500" cy="332399"/>
          </a:xfrm>
        </p:spPr>
        <p:txBody>
          <a:bodyPr anchor="t" anchorCtr="0">
            <a:spAutoFit/>
          </a:bodyPr>
          <a:lstStyle>
            <a:lvl1pPr>
              <a:defRPr sz="2400">
                <a:solidFill>
                  <a:schemeClr val="tx1"/>
                </a:solidFill>
              </a:defRPr>
            </a:lvl1pPr>
          </a:lstStyle>
          <a:p>
            <a:r>
              <a:rPr lang="en-GB" dirty="0"/>
              <a:t>Title Here</a:t>
            </a:r>
          </a:p>
        </p:txBody>
      </p:sp>
      <p:sp>
        <p:nvSpPr>
          <p:cNvPr id="5" name="Text Placeholder 3">
            <a:extLst>
              <a:ext uri="{FF2B5EF4-FFF2-40B4-BE49-F238E27FC236}">
                <a16:creationId xmlns:a16="http://schemas.microsoft.com/office/drawing/2014/main" id="{16381D2C-4949-40B7-971C-D5FF1EA9BAC2}"/>
              </a:ext>
            </a:extLst>
          </p:cNvPr>
          <p:cNvSpPr>
            <a:spLocks noGrp="1"/>
          </p:cNvSpPr>
          <p:nvPr>
            <p:ph type="body" sz="quarter" idx="13"/>
          </p:nvPr>
        </p:nvSpPr>
        <p:spPr>
          <a:xfrm>
            <a:off x="838200" y="2019390"/>
            <a:ext cx="2476500" cy="35115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00072350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_Picture_Right_Dar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0" name="Picture 9" descr="A black background with white text&#10;&#10;Description automatically generated">
            <a:extLst>
              <a:ext uri="{FF2B5EF4-FFF2-40B4-BE49-F238E27FC236}">
                <a16:creationId xmlns:a16="http://schemas.microsoft.com/office/drawing/2014/main" id="{8FE33BCF-409F-475F-C54C-1CD19DC06C3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97456" y="6305550"/>
            <a:ext cx="1767271" cy="428729"/>
          </a:xfrm>
          <a:prstGeom prst="rect">
            <a:avLst/>
          </a:prstGeom>
        </p:spPr>
      </p:pic>
      <p:sp>
        <p:nvSpPr>
          <p:cNvPr id="3" name="Picture Placeholder 3">
            <a:extLst>
              <a:ext uri="{FF2B5EF4-FFF2-40B4-BE49-F238E27FC236}">
                <a16:creationId xmlns:a16="http://schemas.microsoft.com/office/drawing/2014/main" id="{D402E7F4-00EE-045B-37C4-5A3EF71EFBE4}"/>
              </a:ext>
            </a:extLst>
          </p:cNvPr>
          <p:cNvSpPr>
            <a:spLocks noGrp="1"/>
          </p:cNvSpPr>
          <p:nvPr>
            <p:ph type="pic" sz="quarter" idx="11"/>
          </p:nvPr>
        </p:nvSpPr>
        <p:spPr>
          <a:xfrm>
            <a:off x="4210050" y="1352550"/>
            <a:ext cx="7981950" cy="4161841"/>
          </a:xfrm>
          <a:solidFill>
            <a:schemeClr val="bg1"/>
          </a:solidFill>
        </p:spPr>
        <p:txBody>
          <a:bodyPr>
            <a:normAutofit/>
          </a:bodyPr>
          <a:lstStyle>
            <a:lvl1pPr marL="0" indent="0" algn="ctr">
              <a:buNone/>
              <a:defRPr sz="1400"/>
            </a:lvl1pPr>
          </a:lstStyle>
          <a:p>
            <a:r>
              <a:rPr lang="en-US"/>
              <a:t>Click icon to add picture</a:t>
            </a:r>
            <a:endParaRPr lang="en-GB" dirty="0"/>
          </a:p>
        </p:txBody>
      </p:sp>
      <p:sp>
        <p:nvSpPr>
          <p:cNvPr id="2" name="Title 1">
            <a:extLst>
              <a:ext uri="{FF2B5EF4-FFF2-40B4-BE49-F238E27FC236}">
                <a16:creationId xmlns:a16="http://schemas.microsoft.com/office/drawing/2014/main" id="{A2659CBF-5AEF-C792-4DEB-EC16EEC9C302}"/>
              </a:ext>
            </a:extLst>
          </p:cNvPr>
          <p:cNvSpPr>
            <a:spLocks noGrp="1"/>
          </p:cNvSpPr>
          <p:nvPr>
            <p:ph type="title" hasCustomPrompt="1"/>
          </p:nvPr>
        </p:nvSpPr>
        <p:spPr>
          <a:xfrm>
            <a:off x="838200" y="1352551"/>
            <a:ext cx="2476500" cy="332399"/>
          </a:xfrm>
        </p:spPr>
        <p:txBody>
          <a:bodyPr anchor="t" anchorCtr="0">
            <a:spAutoFit/>
          </a:bodyPr>
          <a:lstStyle>
            <a:lvl1pPr>
              <a:defRPr sz="2400">
                <a:solidFill>
                  <a:schemeClr val="bg1"/>
                </a:solidFill>
              </a:defRPr>
            </a:lvl1pPr>
          </a:lstStyle>
          <a:p>
            <a:r>
              <a:rPr lang="en-GB" dirty="0"/>
              <a:t>Title Here</a:t>
            </a:r>
          </a:p>
        </p:txBody>
      </p:sp>
      <p:sp>
        <p:nvSpPr>
          <p:cNvPr id="5" name="Text Placeholder 3">
            <a:extLst>
              <a:ext uri="{FF2B5EF4-FFF2-40B4-BE49-F238E27FC236}">
                <a16:creationId xmlns:a16="http://schemas.microsoft.com/office/drawing/2014/main" id="{5EE8FA2A-D011-97AD-693F-A454A6807658}"/>
              </a:ext>
            </a:extLst>
          </p:cNvPr>
          <p:cNvSpPr>
            <a:spLocks noGrp="1"/>
          </p:cNvSpPr>
          <p:nvPr>
            <p:ph type="body" sz="quarter" idx="13"/>
          </p:nvPr>
        </p:nvSpPr>
        <p:spPr>
          <a:xfrm>
            <a:off x="838200" y="2019390"/>
            <a:ext cx="2476500" cy="35115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91326185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0ECE8-1A8E-6310-F1FE-F1B7BF9C980A}"/>
              </a:ext>
            </a:extLst>
          </p:cNvPr>
          <p:cNvSpPr>
            <a:spLocks noGrp="1"/>
          </p:cNvSpPr>
          <p:nvPr>
            <p:ph type="ctrTitle" hasCustomPrompt="1"/>
          </p:nvPr>
        </p:nvSpPr>
        <p:spPr>
          <a:xfrm>
            <a:off x="866775" y="941388"/>
            <a:ext cx="9144000" cy="2387600"/>
          </a:xfrm>
        </p:spPr>
        <p:txBody>
          <a:bodyPr lIns="0" tIns="0" rIns="0" bIns="0" anchor="b">
            <a:normAutofit/>
          </a:bodyPr>
          <a:lstStyle>
            <a:lvl1pPr algn="l">
              <a:defRPr sz="4400" b="0">
                <a:solidFill>
                  <a:schemeClr val="bg1"/>
                </a:solidFill>
                <a:latin typeface="+mj-lt"/>
              </a:defRPr>
            </a:lvl1pPr>
          </a:lstStyle>
          <a:p>
            <a:r>
              <a:rPr lang="en-GB" dirty="0"/>
              <a:t>Place your title here</a:t>
            </a:r>
          </a:p>
        </p:txBody>
      </p:sp>
      <p:sp>
        <p:nvSpPr>
          <p:cNvPr id="3" name="Subtitle 2">
            <a:extLst>
              <a:ext uri="{FF2B5EF4-FFF2-40B4-BE49-F238E27FC236}">
                <a16:creationId xmlns:a16="http://schemas.microsoft.com/office/drawing/2014/main" id="{C1F8CF32-CB14-9C2D-BDE1-C268ED4268E6}"/>
              </a:ext>
            </a:extLst>
          </p:cNvPr>
          <p:cNvSpPr>
            <a:spLocks noGrp="1"/>
          </p:cNvSpPr>
          <p:nvPr>
            <p:ph type="subTitle" idx="1" hasCustomPrompt="1"/>
          </p:nvPr>
        </p:nvSpPr>
        <p:spPr>
          <a:xfrm>
            <a:off x="876300" y="3783013"/>
            <a:ext cx="9144000" cy="1655762"/>
          </a:xfrm>
        </p:spPr>
        <p:txBody>
          <a:bodyPr lIns="0" tIns="0" rIns="0" bIns="0">
            <a:normAutofit/>
          </a:bodyPr>
          <a:lstStyle>
            <a:lvl1pPr marL="0" indent="0" algn="l">
              <a:buNone/>
              <a:defRPr sz="3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Place a sub-header here</a:t>
            </a:r>
          </a:p>
        </p:txBody>
      </p:sp>
      <p:pic>
        <p:nvPicPr>
          <p:cNvPr id="12" name="Picture 11" descr="A black background with white text&#10;&#10;Description automatically generated">
            <a:extLst>
              <a:ext uri="{FF2B5EF4-FFF2-40B4-BE49-F238E27FC236}">
                <a16:creationId xmlns:a16="http://schemas.microsoft.com/office/drawing/2014/main" id="{3DFD273E-315C-B7BA-3EA1-74717A500A1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39174" y="5809085"/>
            <a:ext cx="3092203" cy="750148"/>
          </a:xfrm>
          <a:prstGeom prst="rect">
            <a:avLst/>
          </a:prstGeom>
        </p:spPr>
      </p:pic>
    </p:spTree>
    <p:extLst>
      <p:ext uri="{BB962C8B-B14F-4D97-AF65-F5344CB8AC3E}">
        <p14:creationId xmlns:p14="http://schemas.microsoft.com/office/powerpoint/2010/main" val="68953564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_Picture_Leftt_White">
    <p:bg>
      <p:bgPr>
        <a:solidFill>
          <a:schemeClr val="bg1"/>
        </a:solidFill>
        <a:effectLst/>
      </p:bgPr>
    </p:bg>
    <p:spTree>
      <p:nvGrpSpPr>
        <p:cNvPr id="1" name=""/>
        <p:cNvGrpSpPr/>
        <p:nvPr/>
      </p:nvGrpSpPr>
      <p:grpSpPr>
        <a:xfrm>
          <a:off x="0" y="0"/>
          <a:ext cx="0" cy="0"/>
          <a:chOff x="0" y="0"/>
          <a:chExt cx="0" cy="0"/>
        </a:xfrm>
      </p:grpSpPr>
      <p:pic>
        <p:nvPicPr>
          <p:cNvPr id="10" name="Picture 9" descr="A black background with white text&#10;&#10;Description automatically generated">
            <a:extLst>
              <a:ext uri="{FF2B5EF4-FFF2-40B4-BE49-F238E27FC236}">
                <a16:creationId xmlns:a16="http://schemas.microsoft.com/office/drawing/2014/main" id="{8FE33BCF-409F-475F-C54C-1CD19DC06C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97456" y="6305550"/>
            <a:ext cx="1767271" cy="428729"/>
          </a:xfrm>
          <a:prstGeom prst="rect">
            <a:avLst/>
          </a:prstGeom>
        </p:spPr>
      </p:pic>
      <p:sp>
        <p:nvSpPr>
          <p:cNvPr id="12" name="Title 1">
            <a:extLst>
              <a:ext uri="{FF2B5EF4-FFF2-40B4-BE49-F238E27FC236}">
                <a16:creationId xmlns:a16="http://schemas.microsoft.com/office/drawing/2014/main" id="{5D8E1827-5454-C3FA-0ABD-FEAB01D4F946}"/>
              </a:ext>
            </a:extLst>
          </p:cNvPr>
          <p:cNvSpPr>
            <a:spLocks noGrp="1"/>
          </p:cNvSpPr>
          <p:nvPr>
            <p:ph type="title" hasCustomPrompt="1"/>
          </p:nvPr>
        </p:nvSpPr>
        <p:spPr>
          <a:xfrm>
            <a:off x="8877300" y="1352551"/>
            <a:ext cx="2476500" cy="332399"/>
          </a:xfrm>
        </p:spPr>
        <p:txBody>
          <a:bodyPr anchor="t" anchorCtr="0">
            <a:spAutoFit/>
          </a:bodyPr>
          <a:lstStyle>
            <a:lvl1pPr>
              <a:defRPr sz="2400">
                <a:solidFill>
                  <a:schemeClr val="tx1"/>
                </a:solidFill>
              </a:defRPr>
            </a:lvl1pPr>
          </a:lstStyle>
          <a:p>
            <a:r>
              <a:rPr lang="en-GB" dirty="0"/>
              <a:t>Title Here</a:t>
            </a:r>
          </a:p>
        </p:txBody>
      </p:sp>
      <p:sp>
        <p:nvSpPr>
          <p:cNvPr id="2" name="Picture Placeholder 3">
            <a:extLst>
              <a:ext uri="{FF2B5EF4-FFF2-40B4-BE49-F238E27FC236}">
                <a16:creationId xmlns:a16="http://schemas.microsoft.com/office/drawing/2014/main" id="{9C2E161A-8220-288D-44B8-1615CC8F2A34}"/>
              </a:ext>
            </a:extLst>
          </p:cNvPr>
          <p:cNvSpPr>
            <a:spLocks noGrp="1"/>
          </p:cNvSpPr>
          <p:nvPr>
            <p:ph type="pic" sz="quarter" idx="11"/>
          </p:nvPr>
        </p:nvSpPr>
        <p:spPr>
          <a:xfrm>
            <a:off x="0" y="1352551"/>
            <a:ext cx="7981950" cy="4134208"/>
          </a:xfrm>
          <a:solidFill>
            <a:schemeClr val="bg2"/>
          </a:solidFill>
        </p:spPr>
        <p:txBody>
          <a:bodyPr>
            <a:normAutofit/>
          </a:bodyPr>
          <a:lstStyle>
            <a:lvl1pPr marL="0" indent="0" algn="ctr">
              <a:buNone/>
              <a:defRPr sz="1400"/>
            </a:lvl1pPr>
          </a:lstStyle>
          <a:p>
            <a:r>
              <a:rPr lang="en-US"/>
              <a:t>Click icon to add picture</a:t>
            </a:r>
            <a:endParaRPr lang="en-GB" dirty="0"/>
          </a:p>
        </p:txBody>
      </p:sp>
      <p:pic>
        <p:nvPicPr>
          <p:cNvPr id="6" name="Picture 5">
            <a:extLst>
              <a:ext uri="{FF2B5EF4-FFF2-40B4-BE49-F238E27FC236}">
                <a16:creationId xmlns:a16="http://schemas.microsoft.com/office/drawing/2014/main" id="{A8A639BA-C85D-D4C6-41A7-E94BE4F95F3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197772"/>
            <a:ext cx="12192000" cy="660228"/>
          </a:xfrm>
          <a:prstGeom prst="rect">
            <a:avLst/>
          </a:prstGeom>
        </p:spPr>
      </p:pic>
      <p:pic>
        <p:nvPicPr>
          <p:cNvPr id="7" name="Picture 6" descr="A black background with white text&#10;&#10;Description automatically generated">
            <a:extLst>
              <a:ext uri="{FF2B5EF4-FFF2-40B4-BE49-F238E27FC236}">
                <a16:creationId xmlns:a16="http://schemas.microsoft.com/office/drawing/2014/main" id="{B5B096AF-4A20-D597-FB5D-FC7629C46A7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97456" y="6305550"/>
            <a:ext cx="1767271" cy="428729"/>
          </a:xfrm>
          <a:prstGeom prst="rect">
            <a:avLst/>
          </a:prstGeom>
        </p:spPr>
      </p:pic>
      <p:sp>
        <p:nvSpPr>
          <p:cNvPr id="3" name="Text Placeholder 3">
            <a:extLst>
              <a:ext uri="{FF2B5EF4-FFF2-40B4-BE49-F238E27FC236}">
                <a16:creationId xmlns:a16="http://schemas.microsoft.com/office/drawing/2014/main" id="{2FD1ADBB-962D-D237-56B9-D02617C906A9}"/>
              </a:ext>
            </a:extLst>
          </p:cNvPr>
          <p:cNvSpPr>
            <a:spLocks noGrp="1"/>
          </p:cNvSpPr>
          <p:nvPr>
            <p:ph type="body" sz="quarter" idx="13"/>
          </p:nvPr>
        </p:nvSpPr>
        <p:spPr>
          <a:xfrm>
            <a:off x="8877300" y="1992313"/>
            <a:ext cx="2476500" cy="35115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51135881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Content_Picture_Leftt_Light Grey">
    <p:bg>
      <p:bgPr>
        <a:solidFill>
          <a:schemeClr val="bg2"/>
        </a:solidFill>
        <a:effectLst/>
      </p:bgPr>
    </p:bg>
    <p:spTree>
      <p:nvGrpSpPr>
        <p:cNvPr id="1" name=""/>
        <p:cNvGrpSpPr/>
        <p:nvPr/>
      </p:nvGrpSpPr>
      <p:grpSpPr>
        <a:xfrm>
          <a:off x="0" y="0"/>
          <a:ext cx="0" cy="0"/>
          <a:chOff x="0" y="0"/>
          <a:chExt cx="0" cy="0"/>
        </a:xfrm>
      </p:grpSpPr>
      <p:pic>
        <p:nvPicPr>
          <p:cNvPr id="10" name="Picture 9" descr="A black background with white text&#10;&#10;Description automatically generated">
            <a:extLst>
              <a:ext uri="{FF2B5EF4-FFF2-40B4-BE49-F238E27FC236}">
                <a16:creationId xmlns:a16="http://schemas.microsoft.com/office/drawing/2014/main" id="{8FE33BCF-409F-475F-C54C-1CD19DC06C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97456" y="6305550"/>
            <a:ext cx="1767271" cy="428729"/>
          </a:xfrm>
          <a:prstGeom prst="rect">
            <a:avLst/>
          </a:prstGeom>
        </p:spPr>
      </p:pic>
      <p:sp>
        <p:nvSpPr>
          <p:cNvPr id="2" name="Picture Placeholder 3">
            <a:extLst>
              <a:ext uri="{FF2B5EF4-FFF2-40B4-BE49-F238E27FC236}">
                <a16:creationId xmlns:a16="http://schemas.microsoft.com/office/drawing/2014/main" id="{9C2E161A-8220-288D-44B8-1615CC8F2A34}"/>
              </a:ext>
            </a:extLst>
          </p:cNvPr>
          <p:cNvSpPr>
            <a:spLocks noGrp="1"/>
          </p:cNvSpPr>
          <p:nvPr>
            <p:ph type="pic" sz="quarter" idx="11"/>
          </p:nvPr>
        </p:nvSpPr>
        <p:spPr>
          <a:xfrm>
            <a:off x="0" y="1352551"/>
            <a:ext cx="7981950" cy="4134208"/>
          </a:xfrm>
          <a:solidFill>
            <a:schemeClr val="bg1"/>
          </a:solidFill>
        </p:spPr>
        <p:txBody>
          <a:bodyPr>
            <a:normAutofit/>
          </a:bodyPr>
          <a:lstStyle>
            <a:lvl1pPr marL="0" indent="0" algn="ctr">
              <a:buNone/>
              <a:defRPr sz="1400"/>
            </a:lvl1pPr>
          </a:lstStyle>
          <a:p>
            <a:r>
              <a:rPr lang="en-US"/>
              <a:t>Click icon to add picture</a:t>
            </a:r>
            <a:endParaRPr lang="en-GB" dirty="0"/>
          </a:p>
        </p:txBody>
      </p:sp>
      <p:pic>
        <p:nvPicPr>
          <p:cNvPr id="6" name="Picture 5">
            <a:extLst>
              <a:ext uri="{FF2B5EF4-FFF2-40B4-BE49-F238E27FC236}">
                <a16:creationId xmlns:a16="http://schemas.microsoft.com/office/drawing/2014/main" id="{A8A639BA-C85D-D4C6-41A7-E94BE4F95F3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197772"/>
            <a:ext cx="12192000" cy="660228"/>
          </a:xfrm>
          <a:prstGeom prst="rect">
            <a:avLst/>
          </a:prstGeom>
        </p:spPr>
      </p:pic>
      <p:pic>
        <p:nvPicPr>
          <p:cNvPr id="7" name="Picture 6" descr="A black background with white text&#10;&#10;Description automatically generated">
            <a:extLst>
              <a:ext uri="{FF2B5EF4-FFF2-40B4-BE49-F238E27FC236}">
                <a16:creationId xmlns:a16="http://schemas.microsoft.com/office/drawing/2014/main" id="{B5B096AF-4A20-D597-FB5D-FC7629C46A7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97456" y="6305550"/>
            <a:ext cx="1767271" cy="428729"/>
          </a:xfrm>
          <a:prstGeom prst="rect">
            <a:avLst/>
          </a:prstGeom>
        </p:spPr>
      </p:pic>
      <p:sp>
        <p:nvSpPr>
          <p:cNvPr id="3" name="Title 1">
            <a:extLst>
              <a:ext uri="{FF2B5EF4-FFF2-40B4-BE49-F238E27FC236}">
                <a16:creationId xmlns:a16="http://schemas.microsoft.com/office/drawing/2014/main" id="{FEC3083B-5C07-B61E-FCF1-256479D51852}"/>
              </a:ext>
            </a:extLst>
          </p:cNvPr>
          <p:cNvSpPr>
            <a:spLocks noGrp="1"/>
          </p:cNvSpPr>
          <p:nvPr>
            <p:ph type="title" hasCustomPrompt="1"/>
          </p:nvPr>
        </p:nvSpPr>
        <p:spPr>
          <a:xfrm>
            <a:off x="8877300" y="1352551"/>
            <a:ext cx="2476500" cy="332399"/>
          </a:xfrm>
        </p:spPr>
        <p:txBody>
          <a:bodyPr anchor="t" anchorCtr="0">
            <a:spAutoFit/>
          </a:bodyPr>
          <a:lstStyle>
            <a:lvl1pPr>
              <a:defRPr sz="2400">
                <a:solidFill>
                  <a:schemeClr val="tx1"/>
                </a:solidFill>
              </a:defRPr>
            </a:lvl1pPr>
          </a:lstStyle>
          <a:p>
            <a:r>
              <a:rPr lang="en-GB" dirty="0"/>
              <a:t>Title Here</a:t>
            </a:r>
          </a:p>
        </p:txBody>
      </p:sp>
      <p:sp>
        <p:nvSpPr>
          <p:cNvPr id="4" name="Text Placeholder 3">
            <a:extLst>
              <a:ext uri="{FF2B5EF4-FFF2-40B4-BE49-F238E27FC236}">
                <a16:creationId xmlns:a16="http://schemas.microsoft.com/office/drawing/2014/main" id="{194CE903-C071-D0F2-D762-71D2712A0571}"/>
              </a:ext>
            </a:extLst>
          </p:cNvPr>
          <p:cNvSpPr>
            <a:spLocks noGrp="1"/>
          </p:cNvSpPr>
          <p:nvPr>
            <p:ph type="body" sz="quarter" idx="13"/>
          </p:nvPr>
        </p:nvSpPr>
        <p:spPr>
          <a:xfrm>
            <a:off x="8877300" y="1992313"/>
            <a:ext cx="2476500" cy="35115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7652666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ontent_Picture_Leftt_Dar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0" name="Picture 9" descr="A black background with white text&#10;&#10;Description automatically generated">
            <a:extLst>
              <a:ext uri="{FF2B5EF4-FFF2-40B4-BE49-F238E27FC236}">
                <a16:creationId xmlns:a16="http://schemas.microsoft.com/office/drawing/2014/main" id="{8FE33BCF-409F-475F-C54C-1CD19DC06C3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97456" y="6305550"/>
            <a:ext cx="1767271" cy="428729"/>
          </a:xfrm>
          <a:prstGeom prst="rect">
            <a:avLst/>
          </a:prstGeom>
        </p:spPr>
      </p:pic>
      <p:sp>
        <p:nvSpPr>
          <p:cNvPr id="2" name="Picture Placeholder 3">
            <a:extLst>
              <a:ext uri="{FF2B5EF4-FFF2-40B4-BE49-F238E27FC236}">
                <a16:creationId xmlns:a16="http://schemas.microsoft.com/office/drawing/2014/main" id="{9C2E161A-8220-288D-44B8-1615CC8F2A34}"/>
              </a:ext>
            </a:extLst>
          </p:cNvPr>
          <p:cNvSpPr>
            <a:spLocks noGrp="1"/>
          </p:cNvSpPr>
          <p:nvPr>
            <p:ph type="pic" sz="quarter" idx="11"/>
          </p:nvPr>
        </p:nvSpPr>
        <p:spPr>
          <a:xfrm>
            <a:off x="0" y="1352551"/>
            <a:ext cx="7981950" cy="4134208"/>
          </a:xfrm>
          <a:solidFill>
            <a:schemeClr val="bg1"/>
          </a:solidFill>
        </p:spPr>
        <p:txBody>
          <a:bodyPr>
            <a:normAutofit/>
          </a:bodyPr>
          <a:lstStyle>
            <a:lvl1pPr marL="0" indent="0" algn="ctr">
              <a:buNone/>
              <a:defRPr sz="1400"/>
            </a:lvl1pPr>
          </a:lstStyle>
          <a:p>
            <a:r>
              <a:rPr lang="en-US"/>
              <a:t>Click icon to add picture</a:t>
            </a:r>
            <a:endParaRPr lang="en-GB" dirty="0"/>
          </a:p>
        </p:txBody>
      </p:sp>
      <p:sp>
        <p:nvSpPr>
          <p:cNvPr id="3" name="Title 1">
            <a:extLst>
              <a:ext uri="{FF2B5EF4-FFF2-40B4-BE49-F238E27FC236}">
                <a16:creationId xmlns:a16="http://schemas.microsoft.com/office/drawing/2014/main" id="{D3948071-CC1C-C496-098C-78040049E3EE}"/>
              </a:ext>
            </a:extLst>
          </p:cNvPr>
          <p:cNvSpPr>
            <a:spLocks noGrp="1"/>
          </p:cNvSpPr>
          <p:nvPr>
            <p:ph type="title" hasCustomPrompt="1"/>
          </p:nvPr>
        </p:nvSpPr>
        <p:spPr>
          <a:xfrm>
            <a:off x="8877300" y="1352551"/>
            <a:ext cx="2476500" cy="332399"/>
          </a:xfrm>
        </p:spPr>
        <p:txBody>
          <a:bodyPr anchor="t" anchorCtr="0">
            <a:spAutoFit/>
          </a:bodyPr>
          <a:lstStyle>
            <a:lvl1pPr>
              <a:defRPr sz="2400">
                <a:solidFill>
                  <a:schemeClr val="bg1"/>
                </a:solidFill>
              </a:defRPr>
            </a:lvl1pPr>
          </a:lstStyle>
          <a:p>
            <a:r>
              <a:rPr lang="en-GB" dirty="0"/>
              <a:t>Title Here</a:t>
            </a:r>
          </a:p>
        </p:txBody>
      </p:sp>
      <p:sp>
        <p:nvSpPr>
          <p:cNvPr id="4" name="Text Placeholder 3">
            <a:extLst>
              <a:ext uri="{FF2B5EF4-FFF2-40B4-BE49-F238E27FC236}">
                <a16:creationId xmlns:a16="http://schemas.microsoft.com/office/drawing/2014/main" id="{7E80093A-3AFB-961B-9D2C-85C5852FA71C}"/>
              </a:ext>
            </a:extLst>
          </p:cNvPr>
          <p:cNvSpPr>
            <a:spLocks noGrp="1"/>
          </p:cNvSpPr>
          <p:nvPr>
            <p:ph type="body" sz="quarter" idx="13"/>
          </p:nvPr>
        </p:nvSpPr>
        <p:spPr>
          <a:xfrm>
            <a:off x="8877300" y="1992313"/>
            <a:ext cx="2476500" cy="35115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76150352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lank_Whit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5611336-3E37-D71B-4953-B68E1E4238A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97772"/>
            <a:ext cx="12192000" cy="660228"/>
          </a:xfrm>
          <a:prstGeom prst="rect">
            <a:avLst/>
          </a:prstGeom>
        </p:spPr>
      </p:pic>
      <p:pic>
        <p:nvPicPr>
          <p:cNvPr id="10" name="Picture 9" descr="A black background with white text&#10;&#10;Description automatically generated">
            <a:extLst>
              <a:ext uri="{FF2B5EF4-FFF2-40B4-BE49-F238E27FC236}">
                <a16:creationId xmlns:a16="http://schemas.microsoft.com/office/drawing/2014/main" id="{8FE33BCF-409F-475F-C54C-1CD19DC06C3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97456" y="6305550"/>
            <a:ext cx="1767271" cy="428729"/>
          </a:xfrm>
          <a:prstGeom prst="rect">
            <a:avLst/>
          </a:prstGeom>
        </p:spPr>
      </p:pic>
    </p:spTree>
    <p:extLst>
      <p:ext uri="{BB962C8B-B14F-4D97-AF65-F5344CB8AC3E}">
        <p14:creationId xmlns:p14="http://schemas.microsoft.com/office/powerpoint/2010/main" val="221683151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lank_Light Grey">
    <p:bg>
      <p:bgPr>
        <a:solidFill>
          <a:schemeClr val="bg2"/>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5611336-3E37-D71B-4953-B68E1E4238A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97772"/>
            <a:ext cx="12192000" cy="660228"/>
          </a:xfrm>
          <a:prstGeom prst="rect">
            <a:avLst/>
          </a:prstGeom>
        </p:spPr>
      </p:pic>
      <p:pic>
        <p:nvPicPr>
          <p:cNvPr id="10" name="Picture 9" descr="A black background with white text&#10;&#10;Description automatically generated">
            <a:extLst>
              <a:ext uri="{FF2B5EF4-FFF2-40B4-BE49-F238E27FC236}">
                <a16:creationId xmlns:a16="http://schemas.microsoft.com/office/drawing/2014/main" id="{8FE33BCF-409F-475F-C54C-1CD19DC06C3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97456" y="6305550"/>
            <a:ext cx="1767271" cy="428729"/>
          </a:xfrm>
          <a:prstGeom prst="rect">
            <a:avLst/>
          </a:prstGeom>
        </p:spPr>
      </p:pic>
    </p:spTree>
    <p:extLst>
      <p:ext uri="{BB962C8B-B14F-4D97-AF65-F5344CB8AC3E}">
        <p14:creationId xmlns:p14="http://schemas.microsoft.com/office/powerpoint/2010/main" val="184344550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nk_Dar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0" name="Picture 9" descr="A black background with white text&#10;&#10;Description automatically generated">
            <a:extLst>
              <a:ext uri="{FF2B5EF4-FFF2-40B4-BE49-F238E27FC236}">
                <a16:creationId xmlns:a16="http://schemas.microsoft.com/office/drawing/2014/main" id="{8FE33BCF-409F-475F-C54C-1CD19DC06C3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97456" y="6305550"/>
            <a:ext cx="1767271" cy="428729"/>
          </a:xfrm>
          <a:prstGeom prst="rect">
            <a:avLst/>
          </a:prstGeom>
        </p:spPr>
      </p:pic>
    </p:spTree>
    <p:extLst>
      <p:ext uri="{BB962C8B-B14F-4D97-AF65-F5344CB8AC3E}">
        <p14:creationId xmlns:p14="http://schemas.microsoft.com/office/powerpoint/2010/main" val="335077067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ntact page_1">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4C64F31-3A36-18EE-2A82-A323E14778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1188000"/>
          </a:xfrm>
          <a:prstGeom prst="rect">
            <a:avLst/>
          </a:prstGeom>
        </p:spPr>
      </p:pic>
      <p:pic>
        <p:nvPicPr>
          <p:cNvPr id="9" name="Picture 8">
            <a:extLst>
              <a:ext uri="{FF2B5EF4-FFF2-40B4-BE49-F238E27FC236}">
                <a16:creationId xmlns:a16="http://schemas.microsoft.com/office/drawing/2014/main" id="{15611336-3E37-D71B-4953-B68E1E4238A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197772"/>
            <a:ext cx="12192000" cy="660228"/>
          </a:xfrm>
          <a:prstGeom prst="rect">
            <a:avLst/>
          </a:prstGeom>
        </p:spPr>
      </p:pic>
      <p:sp>
        <p:nvSpPr>
          <p:cNvPr id="2" name="Title 1">
            <a:extLst>
              <a:ext uri="{FF2B5EF4-FFF2-40B4-BE49-F238E27FC236}">
                <a16:creationId xmlns:a16="http://schemas.microsoft.com/office/drawing/2014/main" id="{7B63F600-0485-509F-56D3-23336F4B0D35}"/>
              </a:ext>
            </a:extLst>
          </p:cNvPr>
          <p:cNvSpPr>
            <a:spLocks noGrp="1"/>
          </p:cNvSpPr>
          <p:nvPr>
            <p:ph type="title" hasCustomPrompt="1"/>
          </p:nvPr>
        </p:nvSpPr>
        <p:spPr>
          <a:xfrm>
            <a:off x="838200" y="259040"/>
            <a:ext cx="10515600" cy="669917"/>
          </a:xfrm>
        </p:spPr>
        <p:txBody>
          <a:bodyPr>
            <a:normAutofit/>
          </a:bodyPr>
          <a:lstStyle>
            <a:lvl1pPr>
              <a:defRPr sz="3600">
                <a:solidFill>
                  <a:schemeClr val="bg1"/>
                </a:solidFill>
              </a:defRPr>
            </a:lvl1pPr>
          </a:lstStyle>
          <a:p>
            <a:r>
              <a:rPr lang="en-US" dirty="0"/>
              <a:t>Place your title here</a:t>
            </a:r>
            <a:endParaRPr lang="en-GB" dirty="0"/>
          </a:p>
        </p:txBody>
      </p:sp>
      <p:pic>
        <p:nvPicPr>
          <p:cNvPr id="10" name="Picture 9" descr="A black background with white text&#10;&#10;Description automatically generated">
            <a:extLst>
              <a:ext uri="{FF2B5EF4-FFF2-40B4-BE49-F238E27FC236}">
                <a16:creationId xmlns:a16="http://schemas.microsoft.com/office/drawing/2014/main" id="{8FE33BCF-409F-475F-C54C-1CD19DC06C3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097456" y="6305550"/>
            <a:ext cx="1767271" cy="428729"/>
          </a:xfrm>
          <a:prstGeom prst="rect">
            <a:avLst/>
          </a:prstGeom>
        </p:spPr>
      </p:pic>
      <p:sp>
        <p:nvSpPr>
          <p:cNvPr id="3" name="Picture Placeholder 8">
            <a:extLst>
              <a:ext uri="{FF2B5EF4-FFF2-40B4-BE49-F238E27FC236}">
                <a16:creationId xmlns:a16="http://schemas.microsoft.com/office/drawing/2014/main" id="{ED05FE9B-1FCE-CE2D-8456-10967550C982}"/>
              </a:ext>
            </a:extLst>
          </p:cNvPr>
          <p:cNvSpPr>
            <a:spLocks noGrp="1"/>
          </p:cNvSpPr>
          <p:nvPr>
            <p:ph type="pic" sz="quarter" idx="13" hasCustomPrompt="1"/>
          </p:nvPr>
        </p:nvSpPr>
        <p:spPr bwMode="gray">
          <a:xfrm>
            <a:off x="848334" y="2161594"/>
            <a:ext cx="1120775" cy="1265268"/>
          </a:xfrm>
        </p:spPr>
        <p:txBody>
          <a:bodyPr anchor="ctr">
            <a:normAutofit/>
          </a:bodyPr>
          <a:lstStyle>
            <a:lvl1pPr algn="ctr">
              <a:defRPr sz="900">
                <a:solidFill>
                  <a:schemeClr val="tx1"/>
                </a:solidFill>
              </a:defRPr>
            </a:lvl1pPr>
          </a:lstStyle>
          <a:p>
            <a:r>
              <a:rPr lang="en-GB" dirty="0"/>
              <a:t>Click icon to insert picture</a:t>
            </a:r>
          </a:p>
        </p:txBody>
      </p:sp>
      <p:sp>
        <p:nvSpPr>
          <p:cNvPr id="4" name="Text Placeholder 10">
            <a:extLst>
              <a:ext uri="{FF2B5EF4-FFF2-40B4-BE49-F238E27FC236}">
                <a16:creationId xmlns:a16="http://schemas.microsoft.com/office/drawing/2014/main" id="{517E098C-B0A4-057D-3F75-227ADA710173}"/>
              </a:ext>
            </a:extLst>
          </p:cNvPr>
          <p:cNvSpPr>
            <a:spLocks noGrp="1"/>
          </p:cNvSpPr>
          <p:nvPr>
            <p:ph type="body" sz="quarter" idx="14" hasCustomPrompt="1"/>
          </p:nvPr>
        </p:nvSpPr>
        <p:spPr bwMode="gray">
          <a:xfrm>
            <a:off x="2232633" y="2161594"/>
            <a:ext cx="3450319" cy="257175"/>
          </a:xfrm>
        </p:spPr>
        <p:txBody>
          <a:bodyPr/>
          <a:lstStyle>
            <a:lvl1pPr>
              <a:spcAft>
                <a:spcPts val="0"/>
              </a:spcAft>
              <a:defRPr sz="1600" b="1" baseline="0">
                <a:solidFill>
                  <a:schemeClr val="tx1"/>
                </a:solidFill>
              </a:defRPr>
            </a:lvl1pPr>
            <a:lvl2pPr>
              <a:spcAft>
                <a:spcPts val="0"/>
              </a:spcAft>
              <a:defRPr>
                <a:solidFill>
                  <a:srgbClr val="FF0000"/>
                </a:solidFill>
              </a:defRPr>
            </a:lvl2pPr>
            <a:lvl3pPr marL="0" indent="0">
              <a:spcAft>
                <a:spcPts val="0"/>
              </a:spcAft>
              <a:buNone/>
              <a:defRPr>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Name goes here</a:t>
            </a:r>
          </a:p>
        </p:txBody>
      </p:sp>
      <p:sp>
        <p:nvSpPr>
          <p:cNvPr id="5" name="Text Placeholder 10">
            <a:extLst>
              <a:ext uri="{FF2B5EF4-FFF2-40B4-BE49-F238E27FC236}">
                <a16:creationId xmlns:a16="http://schemas.microsoft.com/office/drawing/2014/main" id="{95A75FB0-DB16-736B-3CC6-2DF76B43064F}"/>
              </a:ext>
            </a:extLst>
          </p:cNvPr>
          <p:cNvSpPr>
            <a:spLocks noGrp="1"/>
          </p:cNvSpPr>
          <p:nvPr>
            <p:ph type="body" sz="quarter" idx="15" hasCustomPrompt="1"/>
          </p:nvPr>
        </p:nvSpPr>
        <p:spPr bwMode="gray">
          <a:xfrm>
            <a:off x="2232633" y="2418769"/>
            <a:ext cx="3450319" cy="257175"/>
          </a:xfrm>
        </p:spPr>
        <p:txBody>
          <a:bodyPr>
            <a:normAutofit/>
          </a:bodyPr>
          <a:lstStyle>
            <a:lvl1pPr>
              <a:spcAft>
                <a:spcPts val="0"/>
              </a:spcAft>
              <a:defRPr sz="1200" b="0"/>
            </a:lvl1pPr>
            <a:lvl2pPr>
              <a:spcAft>
                <a:spcPts val="0"/>
              </a:spcAft>
              <a:defRPr>
                <a:solidFill>
                  <a:schemeClr val="tx1"/>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1"/>
            <a:r>
              <a:rPr lang="en-US" dirty="0"/>
              <a:t>Job title goes here</a:t>
            </a:r>
          </a:p>
        </p:txBody>
      </p:sp>
      <p:sp>
        <p:nvSpPr>
          <p:cNvPr id="6" name="Text Placeholder 10">
            <a:extLst>
              <a:ext uri="{FF2B5EF4-FFF2-40B4-BE49-F238E27FC236}">
                <a16:creationId xmlns:a16="http://schemas.microsoft.com/office/drawing/2014/main" id="{7673BDF5-AB12-4441-334A-4DCC107A0042}"/>
              </a:ext>
            </a:extLst>
          </p:cNvPr>
          <p:cNvSpPr>
            <a:spLocks noGrp="1"/>
          </p:cNvSpPr>
          <p:nvPr>
            <p:ph type="body" sz="quarter" idx="16" hasCustomPrompt="1"/>
          </p:nvPr>
        </p:nvSpPr>
        <p:spPr bwMode="gray">
          <a:xfrm>
            <a:off x="2501660" y="2815593"/>
            <a:ext cx="3196660" cy="187720"/>
          </a:xfrm>
        </p:spPr>
        <p:txBody>
          <a:bodyPr wrap="none" lIns="0">
            <a:normAutofit/>
          </a:bodyPr>
          <a:lstStyle>
            <a:lvl1pPr>
              <a:spcAft>
                <a:spcPts val="0"/>
              </a:spcAft>
              <a:defRPr sz="1050" b="0" baseline="0">
                <a:solidFill>
                  <a:schemeClr val="tx1"/>
                </a:solidFill>
              </a:defRPr>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Telephone number here</a:t>
            </a:r>
          </a:p>
        </p:txBody>
      </p:sp>
      <p:sp>
        <p:nvSpPr>
          <p:cNvPr id="11" name="Text Placeholder 10">
            <a:extLst>
              <a:ext uri="{FF2B5EF4-FFF2-40B4-BE49-F238E27FC236}">
                <a16:creationId xmlns:a16="http://schemas.microsoft.com/office/drawing/2014/main" id="{3BDADABF-A14C-C639-B876-FEF750278E73}"/>
              </a:ext>
            </a:extLst>
          </p:cNvPr>
          <p:cNvSpPr>
            <a:spLocks noGrp="1"/>
          </p:cNvSpPr>
          <p:nvPr>
            <p:ph type="body" sz="quarter" idx="17" hasCustomPrompt="1"/>
          </p:nvPr>
        </p:nvSpPr>
        <p:spPr bwMode="gray">
          <a:xfrm>
            <a:off x="2501660" y="3032087"/>
            <a:ext cx="3196660" cy="187720"/>
          </a:xfrm>
        </p:spPr>
        <p:txBody>
          <a:bodyPr wrap="none" lIns="0">
            <a:normAutofit/>
          </a:bodyPr>
          <a:lstStyle>
            <a:lvl1pPr>
              <a:spcAft>
                <a:spcPts val="0"/>
              </a:spcAft>
              <a:defRPr sz="1050" b="0" baseline="0">
                <a:solidFill>
                  <a:schemeClr val="tx1"/>
                </a:solidFill>
              </a:defRPr>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Mobile number here</a:t>
            </a:r>
          </a:p>
        </p:txBody>
      </p:sp>
      <p:sp>
        <p:nvSpPr>
          <p:cNvPr id="12" name="Text Placeholder 10">
            <a:extLst>
              <a:ext uri="{FF2B5EF4-FFF2-40B4-BE49-F238E27FC236}">
                <a16:creationId xmlns:a16="http://schemas.microsoft.com/office/drawing/2014/main" id="{C48C9C77-0DDC-C336-4963-AA485CB49B33}"/>
              </a:ext>
            </a:extLst>
          </p:cNvPr>
          <p:cNvSpPr>
            <a:spLocks noGrp="1"/>
          </p:cNvSpPr>
          <p:nvPr>
            <p:ph type="body" sz="quarter" idx="18" hasCustomPrompt="1"/>
          </p:nvPr>
        </p:nvSpPr>
        <p:spPr bwMode="gray">
          <a:xfrm>
            <a:off x="2501660" y="3248580"/>
            <a:ext cx="3196660" cy="187720"/>
          </a:xfrm>
        </p:spPr>
        <p:txBody>
          <a:bodyPr wrap="none" lIns="0">
            <a:normAutofit/>
          </a:bodyPr>
          <a:lstStyle>
            <a:lvl1pPr>
              <a:spcAft>
                <a:spcPts val="0"/>
              </a:spcAft>
              <a:defRPr sz="1050" b="0" baseline="0">
                <a:solidFill>
                  <a:schemeClr val="tx1"/>
                </a:solidFill>
              </a:defRPr>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Email address goes here</a:t>
            </a:r>
          </a:p>
        </p:txBody>
      </p:sp>
      <p:sp>
        <p:nvSpPr>
          <p:cNvPr id="15" name="Picture Placeholder 8">
            <a:extLst>
              <a:ext uri="{FF2B5EF4-FFF2-40B4-BE49-F238E27FC236}">
                <a16:creationId xmlns:a16="http://schemas.microsoft.com/office/drawing/2014/main" id="{371799ED-B283-BBDF-D51A-A1EB9DD9BB1F}"/>
              </a:ext>
            </a:extLst>
          </p:cNvPr>
          <p:cNvSpPr>
            <a:spLocks noGrp="1"/>
          </p:cNvSpPr>
          <p:nvPr>
            <p:ph type="pic" sz="quarter" idx="67" hasCustomPrompt="1"/>
          </p:nvPr>
        </p:nvSpPr>
        <p:spPr bwMode="gray">
          <a:xfrm>
            <a:off x="850150" y="3768475"/>
            <a:ext cx="1120775" cy="1265267"/>
          </a:xfrm>
        </p:spPr>
        <p:txBody>
          <a:bodyPr anchor="ctr">
            <a:normAutofit/>
          </a:bodyPr>
          <a:lstStyle>
            <a:lvl1pPr algn="ctr">
              <a:defRPr sz="900">
                <a:solidFill>
                  <a:schemeClr val="tx1"/>
                </a:solidFill>
              </a:defRPr>
            </a:lvl1pPr>
          </a:lstStyle>
          <a:p>
            <a:r>
              <a:rPr lang="en-GB" dirty="0"/>
              <a:t>Click icon to insert picture</a:t>
            </a:r>
          </a:p>
        </p:txBody>
      </p:sp>
      <p:sp>
        <p:nvSpPr>
          <p:cNvPr id="16" name="Text Placeholder 10">
            <a:extLst>
              <a:ext uri="{FF2B5EF4-FFF2-40B4-BE49-F238E27FC236}">
                <a16:creationId xmlns:a16="http://schemas.microsoft.com/office/drawing/2014/main" id="{512F388C-9221-0603-7D18-05782C7A859A}"/>
              </a:ext>
            </a:extLst>
          </p:cNvPr>
          <p:cNvSpPr>
            <a:spLocks noGrp="1"/>
          </p:cNvSpPr>
          <p:nvPr>
            <p:ph type="body" sz="quarter" idx="68" hasCustomPrompt="1"/>
          </p:nvPr>
        </p:nvSpPr>
        <p:spPr bwMode="gray">
          <a:xfrm>
            <a:off x="2234449" y="3768475"/>
            <a:ext cx="3450319" cy="257175"/>
          </a:xfrm>
        </p:spPr>
        <p:txBody>
          <a:bodyPr/>
          <a:lstStyle>
            <a:lvl1pPr>
              <a:spcAft>
                <a:spcPts val="0"/>
              </a:spcAft>
              <a:defRPr sz="1600" b="1" baseline="0">
                <a:solidFill>
                  <a:schemeClr val="tx1"/>
                </a:solidFill>
              </a:defRPr>
            </a:lvl1pPr>
            <a:lvl2pPr>
              <a:spcAft>
                <a:spcPts val="0"/>
              </a:spcAft>
              <a:defRPr>
                <a:solidFill>
                  <a:srgbClr val="FF0000"/>
                </a:solidFill>
              </a:defRPr>
            </a:lvl2pPr>
            <a:lvl3pPr marL="0" indent="0">
              <a:spcAft>
                <a:spcPts val="0"/>
              </a:spcAft>
              <a:buNone/>
              <a:defRPr>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Name goes here</a:t>
            </a:r>
          </a:p>
        </p:txBody>
      </p:sp>
      <p:sp>
        <p:nvSpPr>
          <p:cNvPr id="17" name="Text Placeholder 10">
            <a:extLst>
              <a:ext uri="{FF2B5EF4-FFF2-40B4-BE49-F238E27FC236}">
                <a16:creationId xmlns:a16="http://schemas.microsoft.com/office/drawing/2014/main" id="{5B0DD121-CEDF-53CF-8DEC-58E2C3A7581A}"/>
              </a:ext>
            </a:extLst>
          </p:cNvPr>
          <p:cNvSpPr>
            <a:spLocks noGrp="1"/>
          </p:cNvSpPr>
          <p:nvPr>
            <p:ph type="body" sz="quarter" idx="69" hasCustomPrompt="1"/>
          </p:nvPr>
        </p:nvSpPr>
        <p:spPr bwMode="gray">
          <a:xfrm>
            <a:off x="2234449" y="4025650"/>
            <a:ext cx="3450319" cy="257175"/>
          </a:xfrm>
        </p:spPr>
        <p:txBody>
          <a:bodyPr>
            <a:normAutofit/>
          </a:bodyPr>
          <a:lstStyle>
            <a:lvl1pPr>
              <a:spcAft>
                <a:spcPts val="0"/>
              </a:spcAft>
              <a:defRPr sz="1200" b="0"/>
            </a:lvl1pPr>
            <a:lvl2pPr>
              <a:spcAft>
                <a:spcPts val="0"/>
              </a:spcAft>
              <a:defRPr>
                <a:solidFill>
                  <a:schemeClr val="tx1"/>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1"/>
            <a:r>
              <a:rPr lang="en-US" dirty="0"/>
              <a:t>Job title goes here</a:t>
            </a:r>
          </a:p>
        </p:txBody>
      </p:sp>
      <p:sp>
        <p:nvSpPr>
          <p:cNvPr id="18" name="Text Placeholder 10">
            <a:extLst>
              <a:ext uri="{FF2B5EF4-FFF2-40B4-BE49-F238E27FC236}">
                <a16:creationId xmlns:a16="http://schemas.microsoft.com/office/drawing/2014/main" id="{10B994E8-5C2E-8019-9564-214D32BCBCC3}"/>
              </a:ext>
            </a:extLst>
          </p:cNvPr>
          <p:cNvSpPr>
            <a:spLocks noGrp="1"/>
          </p:cNvSpPr>
          <p:nvPr>
            <p:ph type="body" sz="quarter" idx="70" hasCustomPrompt="1"/>
          </p:nvPr>
        </p:nvSpPr>
        <p:spPr bwMode="gray">
          <a:xfrm>
            <a:off x="2501660" y="4422474"/>
            <a:ext cx="3198476" cy="205888"/>
          </a:xfrm>
        </p:spPr>
        <p:txBody>
          <a:bodyPr wrap="none" lIns="0">
            <a:normAutofit/>
          </a:bodyPr>
          <a:lstStyle>
            <a:lvl1pPr>
              <a:spcAft>
                <a:spcPts val="0"/>
              </a:spcAft>
              <a:defRPr sz="1050" b="0" baseline="0">
                <a:solidFill>
                  <a:schemeClr val="tx1"/>
                </a:solidFill>
              </a:defRPr>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Telephone number here</a:t>
            </a:r>
          </a:p>
        </p:txBody>
      </p:sp>
      <p:sp>
        <p:nvSpPr>
          <p:cNvPr id="19" name="Text Placeholder 10">
            <a:extLst>
              <a:ext uri="{FF2B5EF4-FFF2-40B4-BE49-F238E27FC236}">
                <a16:creationId xmlns:a16="http://schemas.microsoft.com/office/drawing/2014/main" id="{72918E05-5A3F-FB89-BE1C-DE04BD7A9D4D}"/>
              </a:ext>
            </a:extLst>
          </p:cNvPr>
          <p:cNvSpPr>
            <a:spLocks noGrp="1"/>
          </p:cNvSpPr>
          <p:nvPr>
            <p:ph type="body" sz="quarter" idx="71" hasCustomPrompt="1"/>
          </p:nvPr>
        </p:nvSpPr>
        <p:spPr bwMode="gray">
          <a:xfrm>
            <a:off x="2501660" y="4638968"/>
            <a:ext cx="3198476" cy="205888"/>
          </a:xfrm>
        </p:spPr>
        <p:txBody>
          <a:bodyPr wrap="none" lIns="0">
            <a:normAutofit/>
          </a:bodyPr>
          <a:lstStyle>
            <a:lvl1pPr>
              <a:spcAft>
                <a:spcPts val="0"/>
              </a:spcAft>
              <a:defRPr sz="1050" b="0" baseline="0">
                <a:solidFill>
                  <a:schemeClr val="tx1"/>
                </a:solidFill>
              </a:defRPr>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Mobile number here</a:t>
            </a:r>
          </a:p>
        </p:txBody>
      </p:sp>
      <p:sp>
        <p:nvSpPr>
          <p:cNvPr id="20" name="Text Placeholder 10">
            <a:extLst>
              <a:ext uri="{FF2B5EF4-FFF2-40B4-BE49-F238E27FC236}">
                <a16:creationId xmlns:a16="http://schemas.microsoft.com/office/drawing/2014/main" id="{F80B9567-AC2A-9F6C-2C0D-49F49B0ECD7D}"/>
              </a:ext>
            </a:extLst>
          </p:cNvPr>
          <p:cNvSpPr>
            <a:spLocks noGrp="1"/>
          </p:cNvSpPr>
          <p:nvPr>
            <p:ph type="body" sz="quarter" idx="72" hasCustomPrompt="1"/>
          </p:nvPr>
        </p:nvSpPr>
        <p:spPr bwMode="gray">
          <a:xfrm>
            <a:off x="2501660" y="4855461"/>
            <a:ext cx="3198476" cy="205888"/>
          </a:xfrm>
        </p:spPr>
        <p:txBody>
          <a:bodyPr wrap="none" lIns="0">
            <a:normAutofit/>
          </a:bodyPr>
          <a:lstStyle>
            <a:lvl1pPr>
              <a:spcAft>
                <a:spcPts val="0"/>
              </a:spcAft>
              <a:defRPr sz="1050" b="0" baseline="0">
                <a:solidFill>
                  <a:schemeClr val="tx1"/>
                </a:solidFill>
              </a:defRPr>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Email address goes here</a:t>
            </a:r>
          </a:p>
        </p:txBody>
      </p:sp>
      <p:sp>
        <p:nvSpPr>
          <p:cNvPr id="23" name="Picture Placeholder 8">
            <a:extLst>
              <a:ext uri="{FF2B5EF4-FFF2-40B4-BE49-F238E27FC236}">
                <a16:creationId xmlns:a16="http://schemas.microsoft.com/office/drawing/2014/main" id="{97847306-06C1-08F0-ED23-38EA92B467A7}"/>
              </a:ext>
            </a:extLst>
          </p:cNvPr>
          <p:cNvSpPr>
            <a:spLocks noGrp="1"/>
          </p:cNvSpPr>
          <p:nvPr>
            <p:ph type="pic" sz="quarter" idx="76" hasCustomPrompt="1"/>
          </p:nvPr>
        </p:nvSpPr>
        <p:spPr bwMode="gray">
          <a:xfrm>
            <a:off x="6096000" y="2152923"/>
            <a:ext cx="1120775" cy="1265267"/>
          </a:xfrm>
        </p:spPr>
        <p:txBody>
          <a:bodyPr anchor="ctr">
            <a:normAutofit/>
          </a:bodyPr>
          <a:lstStyle>
            <a:lvl1pPr algn="ctr">
              <a:defRPr sz="900">
                <a:solidFill>
                  <a:schemeClr val="tx1"/>
                </a:solidFill>
              </a:defRPr>
            </a:lvl1pPr>
          </a:lstStyle>
          <a:p>
            <a:r>
              <a:rPr lang="en-GB" dirty="0"/>
              <a:t>Click icon to insert picture</a:t>
            </a:r>
          </a:p>
        </p:txBody>
      </p:sp>
      <p:sp>
        <p:nvSpPr>
          <p:cNvPr id="24" name="Text Placeholder 10">
            <a:extLst>
              <a:ext uri="{FF2B5EF4-FFF2-40B4-BE49-F238E27FC236}">
                <a16:creationId xmlns:a16="http://schemas.microsoft.com/office/drawing/2014/main" id="{2DB32E2E-F12B-2DC3-7AAF-E656522C4CA0}"/>
              </a:ext>
            </a:extLst>
          </p:cNvPr>
          <p:cNvSpPr>
            <a:spLocks noGrp="1"/>
          </p:cNvSpPr>
          <p:nvPr>
            <p:ph type="body" sz="quarter" idx="77" hasCustomPrompt="1"/>
          </p:nvPr>
        </p:nvSpPr>
        <p:spPr bwMode="gray">
          <a:xfrm>
            <a:off x="7480299" y="2152923"/>
            <a:ext cx="3450319" cy="257175"/>
          </a:xfrm>
        </p:spPr>
        <p:txBody>
          <a:bodyPr/>
          <a:lstStyle>
            <a:lvl1pPr>
              <a:spcAft>
                <a:spcPts val="0"/>
              </a:spcAft>
              <a:defRPr sz="1600" b="1" baseline="0">
                <a:solidFill>
                  <a:schemeClr val="tx1"/>
                </a:solidFill>
              </a:defRPr>
            </a:lvl1pPr>
            <a:lvl2pPr>
              <a:spcAft>
                <a:spcPts val="0"/>
              </a:spcAft>
              <a:defRPr>
                <a:solidFill>
                  <a:srgbClr val="FF0000"/>
                </a:solidFill>
              </a:defRPr>
            </a:lvl2pPr>
            <a:lvl3pPr marL="0" indent="0">
              <a:spcAft>
                <a:spcPts val="0"/>
              </a:spcAft>
              <a:buNone/>
              <a:defRPr>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Name goes here</a:t>
            </a:r>
          </a:p>
        </p:txBody>
      </p:sp>
      <p:sp>
        <p:nvSpPr>
          <p:cNvPr id="25" name="Text Placeholder 10">
            <a:extLst>
              <a:ext uri="{FF2B5EF4-FFF2-40B4-BE49-F238E27FC236}">
                <a16:creationId xmlns:a16="http://schemas.microsoft.com/office/drawing/2014/main" id="{9C44A228-3B09-C65E-A4C8-68D25928308B}"/>
              </a:ext>
            </a:extLst>
          </p:cNvPr>
          <p:cNvSpPr>
            <a:spLocks noGrp="1"/>
          </p:cNvSpPr>
          <p:nvPr>
            <p:ph type="body" sz="quarter" idx="78" hasCustomPrompt="1"/>
          </p:nvPr>
        </p:nvSpPr>
        <p:spPr bwMode="gray">
          <a:xfrm>
            <a:off x="7480299" y="2410098"/>
            <a:ext cx="3450319" cy="257175"/>
          </a:xfrm>
        </p:spPr>
        <p:txBody>
          <a:bodyPr>
            <a:normAutofit/>
          </a:bodyPr>
          <a:lstStyle>
            <a:lvl1pPr>
              <a:spcAft>
                <a:spcPts val="0"/>
              </a:spcAft>
              <a:defRPr sz="1200" b="0"/>
            </a:lvl1pPr>
            <a:lvl2pPr>
              <a:spcAft>
                <a:spcPts val="0"/>
              </a:spcAft>
              <a:defRPr>
                <a:solidFill>
                  <a:schemeClr val="tx1"/>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1"/>
            <a:r>
              <a:rPr lang="en-US" dirty="0"/>
              <a:t>Job title goes here</a:t>
            </a:r>
          </a:p>
        </p:txBody>
      </p:sp>
      <p:sp>
        <p:nvSpPr>
          <p:cNvPr id="26" name="Text Placeholder 10">
            <a:extLst>
              <a:ext uri="{FF2B5EF4-FFF2-40B4-BE49-F238E27FC236}">
                <a16:creationId xmlns:a16="http://schemas.microsoft.com/office/drawing/2014/main" id="{1BE26325-8FF6-2C12-9718-EAD0CD0126A0}"/>
              </a:ext>
            </a:extLst>
          </p:cNvPr>
          <p:cNvSpPr>
            <a:spLocks noGrp="1"/>
          </p:cNvSpPr>
          <p:nvPr>
            <p:ph type="body" sz="quarter" idx="79" hasCustomPrompt="1"/>
          </p:nvPr>
        </p:nvSpPr>
        <p:spPr bwMode="gray">
          <a:xfrm>
            <a:off x="7755146" y="2806921"/>
            <a:ext cx="3190839" cy="196391"/>
          </a:xfrm>
        </p:spPr>
        <p:txBody>
          <a:bodyPr wrap="none" lIns="0">
            <a:normAutofit/>
          </a:bodyPr>
          <a:lstStyle>
            <a:lvl1pPr>
              <a:spcAft>
                <a:spcPts val="0"/>
              </a:spcAft>
              <a:defRPr sz="1050" b="0" baseline="0">
                <a:solidFill>
                  <a:schemeClr val="tx1"/>
                </a:solidFill>
              </a:defRPr>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Telephone number here</a:t>
            </a:r>
          </a:p>
        </p:txBody>
      </p:sp>
      <p:sp>
        <p:nvSpPr>
          <p:cNvPr id="27" name="Text Placeholder 10">
            <a:extLst>
              <a:ext uri="{FF2B5EF4-FFF2-40B4-BE49-F238E27FC236}">
                <a16:creationId xmlns:a16="http://schemas.microsoft.com/office/drawing/2014/main" id="{2DB96B55-9C88-875C-C7C5-D4D94752847B}"/>
              </a:ext>
            </a:extLst>
          </p:cNvPr>
          <p:cNvSpPr>
            <a:spLocks noGrp="1"/>
          </p:cNvSpPr>
          <p:nvPr>
            <p:ph type="body" sz="quarter" idx="80" hasCustomPrompt="1"/>
          </p:nvPr>
        </p:nvSpPr>
        <p:spPr bwMode="gray">
          <a:xfrm>
            <a:off x="7755146" y="3023415"/>
            <a:ext cx="3190839" cy="196391"/>
          </a:xfrm>
        </p:spPr>
        <p:txBody>
          <a:bodyPr wrap="none" lIns="0">
            <a:normAutofit/>
          </a:bodyPr>
          <a:lstStyle>
            <a:lvl1pPr>
              <a:spcAft>
                <a:spcPts val="0"/>
              </a:spcAft>
              <a:defRPr sz="1050" b="0" baseline="0">
                <a:solidFill>
                  <a:schemeClr val="tx1"/>
                </a:solidFill>
              </a:defRPr>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Mobile number here</a:t>
            </a:r>
          </a:p>
        </p:txBody>
      </p:sp>
      <p:sp>
        <p:nvSpPr>
          <p:cNvPr id="28" name="Text Placeholder 10">
            <a:extLst>
              <a:ext uri="{FF2B5EF4-FFF2-40B4-BE49-F238E27FC236}">
                <a16:creationId xmlns:a16="http://schemas.microsoft.com/office/drawing/2014/main" id="{D5C65B07-FB06-DBA5-03E9-FC4D2E5E1BC3}"/>
              </a:ext>
            </a:extLst>
          </p:cNvPr>
          <p:cNvSpPr>
            <a:spLocks noGrp="1"/>
          </p:cNvSpPr>
          <p:nvPr>
            <p:ph type="body" sz="quarter" idx="81" hasCustomPrompt="1"/>
          </p:nvPr>
        </p:nvSpPr>
        <p:spPr bwMode="gray">
          <a:xfrm>
            <a:off x="7755146" y="3239908"/>
            <a:ext cx="3190839" cy="196391"/>
          </a:xfrm>
        </p:spPr>
        <p:txBody>
          <a:bodyPr wrap="none" lIns="0">
            <a:normAutofit/>
          </a:bodyPr>
          <a:lstStyle>
            <a:lvl1pPr>
              <a:spcAft>
                <a:spcPts val="0"/>
              </a:spcAft>
              <a:defRPr sz="1050" b="0" baseline="0">
                <a:solidFill>
                  <a:schemeClr val="tx1"/>
                </a:solidFill>
              </a:defRPr>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Email address goes here</a:t>
            </a:r>
          </a:p>
        </p:txBody>
      </p:sp>
      <p:sp>
        <p:nvSpPr>
          <p:cNvPr id="32" name="Picture Placeholder 8">
            <a:extLst>
              <a:ext uri="{FF2B5EF4-FFF2-40B4-BE49-F238E27FC236}">
                <a16:creationId xmlns:a16="http://schemas.microsoft.com/office/drawing/2014/main" id="{4594C85E-B3DE-1329-8546-21C517067BC3}"/>
              </a:ext>
            </a:extLst>
          </p:cNvPr>
          <p:cNvSpPr>
            <a:spLocks noGrp="1"/>
          </p:cNvSpPr>
          <p:nvPr>
            <p:ph type="pic" sz="quarter" idx="85" hasCustomPrompt="1"/>
          </p:nvPr>
        </p:nvSpPr>
        <p:spPr bwMode="gray">
          <a:xfrm>
            <a:off x="6097816" y="3759804"/>
            <a:ext cx="1120775" cy="1265267"/>
          </a:xfrm>
        </p:spPr>
        <p:txBody>
          <a:bodyPr anchor="ctr">
            <a:normAutofit/>
          </a:bodyPr>
          <a:lstStyle>
            <a:lvl1pPr algn="ctr">
              <a:defRPr sz="900">
                <a:solidFill>
                  <a:schemeClr val="tx1"/>
                </a:solidFill>
              </a:defRPr>
            </a:lvl1pPr>
          </a:lstStyle>
          <a:p>
            <a:r>
              <a:rPr lang="en-GB" dirty="0"/>
              <a:t>Click icon to insert picture</a:t>
            </a:r>
          </a:p>
        </p:txBody>
      </p:sp>
      <p:sp>
        <p:nvSpPr>
          <p:cNvPr id="33" name="Text Placeholder 10">
            <a:extLst>
              <a:ext uri="{FF2B5EF4-FFF2-40B4-BE49-F238E27FC236}">
                <a16:creationId xmlns:a16="http://schemas.microsoft.com/office/drawing/2014/main" id="{EC691E6A-F136-524E-7143-DCA636A52C01}"/>
              </a:ext>
            </a:extLst>
          </p:cNvPr>
          <p:cNvSpPr>
            <a:spLocks noGrp="1"/>
          </p:cNvSpPr>
          <p:nvPr>
            <p:ph type="body" sz="quarter" idx="86" hasCustomPrompt="1"/>
          </p:nvPr>
        </p:nvSpPr>
        <p:spPr bwMode="gray">
          <a:xfrm>
            <a:off x="7482115" y="3759804"/>
            <a:ext cx="3450319" cy="257175"/>
          </a:xfrm>
        </p:spPr>
        <p:txBody>
          <a:bodyPr/>
          <a:lstStyle>
            <a:lvl1pPr>
              <a:spcAft>
                <a:spcPts val="0"/>
              </a:spcAft>
              <a:defRPr sz="1600" b="1" baseline="0">
                <a:solidFill>
                  <a:schemeClr val="tx1"/>
                </a:solidFill>
              </a:defRPr>
            </a:lvl1pPr>
            <a:lvl2pPr>
              <a:spcAft>
                <a:spcPts val="0"/>
              </a:spcAft>
              <a:defRPr>
                <a:solidFill>
                  <a:srgbClr val="FF0000"/>
                </a:solidFill>
              </a:defRPr>
            </a:lvl2pPr>
            <a:lvl3pPr marL="0" indent="0">
              <a:spcAft>
                <a:spcPts val="0"/>
              </a:spcAft>
              <a:buNone/>
              <a:defRPr>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Name goes here</a:t>
            </a:r>
          </a:p>
        </p:txBody>
      </p:sp>
      <p:sp>
        <p:nvSpPr>
          <p:cNvPr id="34" name="Text Placeholder 10">
            <a:extLst>
              <a:ext uri="{FF2B5EF4-FFF2-40B4-BE49-F238E27FC236}">
                <a16:creationId xmlns:a16="http://schemas.microsoft.com/office/drawing/2014/main" id="{C2B7666C-D58C-1C50-4045-A5C1B4C3BB3D}"/>
              </a:ext>
            </a:extLst>
          </p:cNvPr>
          <p:cNvSpPr>
            <a:spLocks noGrp="1"/>
          </p:cNvSpPr>
          <p:nvPr>
            <p:ph type="body" sz="quarter" idx="87" hasCustomPrompt="1"/>
          </p:nvPr>
        </p:nvSpPr>
        <p:spPr bwMode="gray">
          <a:xfrm>
            <a:off x="7482115" y="4016979"/>
            <a:ext cx="3450319" cy="257175"/>
          </a:xfrm>
        </p:spPr>
        <p:txBody>
          <a:bodyPr>
            <a:normAutofit/>
          </a:bodyPr>
          <a:lstStyle>
            <a:lvl1pPr>
              <a:spcAft>
                <a:spcPts val="0"/>
              </a:spcAft>
              <a:defRPr sz="1200" b="0"/>
            </a:lvl1pPr>
            <a:lvl2pPr>
              <a:spcAft>
                <a:spcPts val="0"/>
              </a:spcAft>
              <a:defRPr>
                <a:solidFill>
                  <a:schemeClr val="tx1"/>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1"/>
            <a:r>
              <a:rPr lang="en-US" dirty="0"/>
              <a:t>Job title goes here</a:t>
            </a:r>
          </a:p>
        </p:txBody>
      </p:sp>
      <p:sp>
        <p:nvSpPr>
          <p:cNvPr id="35" name="Text Placeholder 10">
            <a:extLst>
              <a:ext uri="{FF2B5EF4-FFF2-40B4-BE49-F238E27FC236}">
                <a16:creationId xmlns:a16="http://schemas.microsoft.com/office/drawing/2014/main" id="{2CB7242E-10DE-5DAC-279F-F8E7CEAF0159}"/>
              </a:ext>
            </a:extLst>
          </p:cNvPr>
          <p:cNvSpPr>
            <a:spLocks noGrp="1"/>
          </p:cNvSpPr>
          <p:nvPr>
            <p:ph type="body" sz="quarter" idx="88" hasCustomPrompt="1"/>
          </p:nvPr>
        </p:nvSpPr>
        <p:spPr bwMode="gray">
          <a:xfrm>
            <a:off x="7756962" y="4413802"/>
            <a:ext cx="3190839" cy="196391"/>
          </a:xfrm>
        </p:spPr>
        <p:txBody>
          <a:bodyPr wrap="none" lIns="0">
            <a:normAutofit/>
          </a:bodyPr>
          <a:lstStyle>
            <a:lvl1pPr>
              <a:spcAft>
                <a:spcPts val="0"/>
              </a:spcAft>
              <a:defRPr sz="1050" b="0" baseline="0">
                <a:solidFill>
                  <a:schemeClr val="tx1"/>
                </a:solidFill>
              </a:defRPr>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baseline="0">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Telephone number here</a:t>
            </a:r>
          </a:p>
        </p:txBody>
      </p:sp>
      <p:sp>
        <p:nvSpPr>
          <p:cNvPr id="36" name="Text Placeholder 10">
            <a:extLst>
              <a:ext uri="{FF2B5EF4-FFF2-40B4-BE49-F238E27FC236}">
                <a16:creationId xmlns:a16="http://schemas.microsoft.com/office/drawing/2014/main" id="{B1A5F70A-82C9-D18E-71CE-11FD6CB33671}"/>
              </a:ext>
            </a:extLst>
          </p:cNvPr>
          <p:cNvSpPr>
            <a:spLocks noGrp="1"/>
          </p:cNvSpPr>
          <p:nvPr>
            <p:ph type="body" sz="quarter" idx="89" hasCustomPrompt="1"/>
          </p:nvPr>
        </p:nvSpPr>
        <p:spPr bwMode="gray">
          <a:xfrm>
            <a:off x="7756962" y="4630296"/>
            <a:ext cx="3190839" cy="196391"/>
          </a:xfrm>
        </p:spPr>
        <p:txBody>
          <a:bodyPr wrap="none" lIns="0">
            <a:normAutofit/>
          </a:bodyPr>
          <a:lstStyle>
            <a:lvl1pPr>
              <a:spcAft>
                <a:spcPts val="0"/>
              </a:spcAft>
              <a:defRPr sz="1050" b="0" baseline="0">
                <a:solidFill>
                  <a:schemeClr val="tx1"/>
                </a:solidFill>
              </a:defRPr>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Mobile number here</a:t>
            </a:r>
          </a:p>
        </p:txBody>
      </p:sp>
      <p:sp>
        <p:nvSpPr>
          <p:cNvPr id="37" name="Text Placeholder 10">
            <a:extLst>
              <a:ext uri="{FF2B5EF4-FFF2-40B4-BE49-F238E27FC236}">
                <a16:creationId xmlns:a16="http://schemas.microsoft.com/office/drawing/2014/main" id="{E3446611-329B-AC23-0504-7D0E6118FE47}"/>
              </a:ext>
            </a:extLst>
          </p:cNvPr>
          <p:cNvSpPr>
            <a:spLocks noGrp="1"/>
          </p:cNvSpPr>
          <p:nvPr>
            <p:ph type="body" sz="quarter" idx="90" hasCustomPrompt="1"/>
          </p:nvPr>
        </p:nvSpPr>
        <p:spPr bwMode="gray">
          <a:xfrm>
            <a:off x="7756962" y="4846789"/>
            <a:ext cx="3190839" cy="196391"/>
          </a:xfrm>
        </p:spPr>
        <p:txBody>
          <a:bodyPr wrap="none" lIns="0">
            <a:normAutofit/>
          </a:bodyPr>
          <a:lstStyle>
            <a:lvl1pPr>
              <a:spcAft>
                <a:spcPts val="0"/>
              </a:spcAft>
              <a:defRPr sz="1050" b="0" baseline="0">
                <a:solidFill>
                  <a:schemeClr val="tx1"/>
                </a:solidFill>
              </a:defRPr>
            </a:lvl1pPr>
            <a:lvl2pPr>
              <a:spcAft>
                <a:spcPts val="0"/>
              </a:spcAft>
              <a:defRPr>
                <a:solidFill>
                  <a:srgbClr val="FF0000"/>
                </a:solidFill>
              </a:defRPr>
            </a:lvl2pPr>
            <a:lvl3pPr marL="0" indent="0">
              <a:spcAft>
                <a:spcPts val="0"/>
              </a:spcAft>
              <a:buNone/>
              <a:defRPr baseline="0">
                <a:solidFill>
                  <a:srgbClr val="FF0000"/>
                </a:solidFill>
              </a:defRPr>
            </a:lvl3pPr>
            <a:lvl4pPr marL="0" indent="0">
              <a:spcAft>
                <a:spcPts val="0"/>
              </a:spcAft>
              <a:buNone/>
              <a:defRPr>
                <a:solidFill>
                  <a:srgbClr val="FF0000"/>
                </a:solidFill>
              </a:defRPr>
            </a:lvl4pPr>
            <a:lvl5pPr>
              <a:spcBef>
                <a:spcPts val="0"/>
              </a:spcBef>
              <a:defRPr b="0">
                <a:solidFill>
                  <a:srgbClr val="FF0000"/>
                </a:solidFill>
              </a:defRPr>
            </a:lvl5pPr>
            <a:lvl6pPr>
              <a:defRPr>
                <a:solidFill>
                  <a:srgbClr val="FF0000"/>
                </a:solidFill>
              </a:defRPr>
            </a:lvl6pPr>
            <a:lvl7pPr>
              <a:defRPr>
                <a:solidFill>
                  <a:srgbClr val="FF0000"/>
                </a:solidFill>
              </a:defRPr>
            </a:lvl7pPr>
          </a:lstStyle>
          <a:p>
            <a:pPr lvl="0"/>
            <a:r>
              <a:rPr lang="en-US" dirty="0"/>
              <a:t>Email address goes here</a:t>
            </a:r>
          </a:p>
        </p:txBody>
      </p:sp>
      <p:pic>
        <p:nvPicPr>
          <p:cNvPr id="48" name="Picture 47" descr="A blue telephone handset on a black background&#10;&#10;Description automatically generated">
            <a:extLst>
              <a:ext uri="{FF2B5EF4-FFF2-40B4-BE49-F238E27FC236}">
                <a16:creationId xmlns:a16="http://schemas.microsoft.com/office/drawing/2014/main" id="{8BF9BAF6-DCE6-8F1A-EB54-B1B3A35A1304}"/>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174354" y="2823313"/>
            <a:ext cx="229298" cy="180000"/>
          </a:xfrm>
          <a:prstGeom prst="rect">
            <a:avLst/>
          </a:prstGeom>
        </p:spPr>
      </p:pic>
      <p:pic>
        <p:nvPicPr>
          <p:cNvPr id="50" name="Picture 49" descr="A blue cell phone with a black background&#10;&#10;Description automatically generated">
            <a:extLst>
              <a:ext uri="{FF2B5EF4-FFF2-40B4-BE49-F238E27FC236}">
                <a16:creationId xmlns:a16="http://schemas.microsoft.com/office/drawing/2014/main" id="{04A7FF3B-6851-A033-E8D1-F52C5E6A025B}"/>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174354" y="3049929"/>
            <a:ext cx="229300" cy="180000"/>
          </a:xfrm>
          <a:prstGeom prst="rect">
            <a:avLst/>
          </a:prstGeom>
        </p:spPr>
      </p:pic>
      <p:pic>
        <p:nvPicPr>
          <p:cNvPr id="52" name="Picture 51" descr="A blue envelope with black line&#10;&#10;Description automatically generated">
            <a:extLst>
              <a:ext uri="{FF2B5EF4-FFF2-40B4-BE49-F238E27FC236}">
                <a16:creationId xmlns:a16="http://schemas.microsoft.com/office/drawing/2014/main" id="{6CBC6F6C-2ECF-F02A-A7B1-D588E24258DC}"/>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204242" y="3282636"/>
            <a:ext cx="177364" cy="126000"/>
          </a:xfrm>
          <a:prstGeom prst="rect">
            <a:avLst/>
          </a:prstGeom>
        </p:spPr>
      </p:pic>
      <p:pic>
        <p:nvPicPr>
          <p:cNvPr id="53" name="Picture 52" descr="A blue telephone handset on a black background&#10;&#10;Description automatically generated">
            <a:extLst>
              <a:ext uri="{FF2B5EF4-FFF2-40B4-BE49-F238E27FC236}">
                <a16:creationId xmlns:a16="http://schemas.microsoft.com/office/drawing/2014/main" id="{79689D1F-AC0F-AF08-1192-05873842E2BC}"/>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176340" y="4436778"/>
            <a:ext cx="229298" cy="180000"/>
          </a:xfrm>
          <a:prstGeom prst="rect">
            <a:avLst/>
          </a:prstGeom>
        </p:spPr>
      </p:pic>
      <p:pic>
        <p:nvPicPr>
          <p:cNvPr id="54" name="Picture 53" descr="A blue cell phone with a black background&#10;&#10;Description automatically generated">
            <a:extLst>
              <a:ext uri="{FF2B5EF4-FFF2-40B4-BE49-F238E27FC236}">
                <a16:creationId xmlns:a16="http://schemas.microsoft.com/office/drawing/2014/main" id="{796C3C62-2BF3-FEB7-9776-8B85FFFF59A4}"/>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176340" y="4663394"/>
            <a:ext cx="229300" cy="180000"/>
          </a:xfrm>
          <a:prstGeom prst="rect">
            <a:avLst/>
          </a:prstGeom>
        </p:spPr>
      </p:pic>
      <p:pic>
        <p:nvPicPr>
          <p:cNvPr id="55" name="Picture 54" descr="A blue envelope with black line&#10;&#10;Description automatically generated">
            <a:extLst>
              <a:ext uri="{FF2B5EF4-FFF2-40B4-BE49-F238E27FC236}">
                <a16:creationId xmlns:a16="http://schemas.microsoft.com/office/drawing/2014/main" id="{A34B511A-1F16-B2B4-13A8-BD2F18DA9E18}"/>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206228" y="4896101"/>
            <a:ext cx="177364" cy="126000"/>
          </a:xfrm>
          <a:prstGeom prst="rect">
            <a:avLst/>
          </a:prstGeom>
        </p:spPr>
      </p:pic>
      <p:pic>
        <p:nvPicPr>
          <p:cNvPr id="56" name="Picture 55" descr="A blue telephone handset on a black background&#10;&#10;Description automatically generated">
            <a:extLst>
              <a:ext uri="{FF2B5EF4-FFF2-40B4-BE49-F238E27FC236}">
                <a16:creationId xmlns:a16="http://schemas.microsoft.com/office/drawing/2014/main" id="{11DAF2DA-49B2-56EB-C540-FF8CAA0C1192}"/>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431238" y="2806922"/>
            <a:ext cx="229298" cy="180000"/>
          </a:xfrm>
          <a:prstGeom prst="rect">
            <a:avLst/>
          </a:prstGeom>
        </p:spPr>
      </p:pic>
      <p:pic>
        <p:nvPicPr>
          <p:cNvPr id="57" name="Picture 56" descr="A blue cell phone with a black background&#10;&#10;Description automatically generated">
            <a:extLst>
              <a:ext uri="{FF2B5EF4-FFF2-40B4-BE49-F238E27FC236}">
                <a16:creationId xmlns:a16="http://schemas.microsoft.com/office/drawing/2014/main" id="{9C1DBCAD-05F5-84D7-C8BF-50FB7E6445FF}"/>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7431238" y="3033538"/>
            <a:ext cx="229300" cy="180000"/>
          </a:xfrm>
          <a:prstGeom prst="rect">
            <a:avLst/>
          </a:prstGeom>
        </p:spPr>
      </p:pic>
      <p:pic>
        <p:nvPicPr>
          <p:cNvPr id="58" name="Picture 57" descr="A blue envelope with black line&#10;&#10;Description automatically generated">
            <a:extLst>
              <a:ext uri="{FF2B5EF4-FFF2-40B4-BE49-F238E27FC236}">
                <a16:creationId xmlns:a16="http://schemas.microsoft.com/office/drawing/2014/main" id="{EB58C093-EF37-EF5F-729C-A5FBEFA64FB3}"/>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7461126" y="3266245"/>
            <a:ext cx="177364" cy="126000"/>
          </a:xfrm>
          <a:prstGeom prst="rect">
            <a:avLst/>
          </a:prstGeom>
        </p:spPr>
      </p:pic>
      <p:pic>
        <p:nvPicPr>
          <p:cNvPr id="59" name="Picture 58" descr="A blue telephone handset on a black background&#10;&#10;Description automatically generated">
            <a:extLst>
              <a:ext uri="{FF2B5EF4-FFF2-40B4-BE49-F238E27FC236}">
                <a16:creationId xmlns:a16="http://schemas.microsoft.com/office/drawing/2014/main" id="{38B933A8-C68D-AFE8-0B10-EF79B25D735C}"/>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433224" y="4420387"/>
            <a:ext cx="229298" cy="180000"/>
          </a:xfrm>
          <a:prstGeom prst="rect">
            <a:avLst/>
          </a:prstGeom>
        </p:spPr>
      </p:pic>
      <p:pic>
        <p:nvPicPr>
          <p:cNvPr id="60" name="Picture 59" descr="A blue cell phone with a black background&#10;&#10;Description automatically generated">
            <a:extLst>
              <a:ext uri="{FF2B5EF4-FFF2-40B4-BE49-F238E27FC236}">
                <a16:creationId xmlns:a16="http://schemas.microsoft.com/office/drawing/2014/main" id="{1776C6DC-2C0B-8633-F471-82BF2BF8263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7433224" y="4647003"/>
            <a:ext cx="229300" cy="180000"/>
          </a:xfrm>
          <a:prstGeom prst="rect">
            <a:avLst/>
          </a:prstGeom>
        </p:spPr>
      </p:pic>
      <p:pic>
        <p:nvPicPr>
          <p:cNvPr id="61" name="Picture 60" descr="A blue envelope with black line&#10;&#10;Description automatically generated">
            <a:extLst>
              <a:ext uri="{FF2B5EF4-FFF2-40B4-BE49-F238E27FC236}">
                <a16:creationId xmlns:a16="http://schemas.microsoft.com/office/drawing/2014/main" id="{BBFF11BA-0AEA-A431-0D15-A167EAB74B3F}"/>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7463112" y="4879710"/>
            <a:ext cx="177364" cy="126000"/>
          </a:xfrm>
          <a:prstGeom prst="rect">
            <a:avLst/>
          </a:prstGeom>
        </p:spPr>
      </p:pic>
    </p:spTree>
    <p:extLst>
      <p:ext uri="{BB962C8B-B14F-4D97-AF65-F5344CB8AC3E}">
        <p14:creationId xmlns:p14="http://schemas.microsoft.com/office/powerpoint/2010/main" val="204552483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ack Cov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Picture 2" descr="A white computer with a black background&#10;&#10;Description automatically generated">
            <a:extLst>
              <a:ext uri="{FF2B5EF4-FFF2-40B4-BE49-F238E27FC236}">
                <a16:creationId xmlns:a16="http://schemas.microsoft.com/office/drawing/2014/main" id="{6194D84F-3859-9303-06DF-9B13988A55F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09737" y="5988799"/>
            <a:ext cx="204927" cy="204927"/>
          </a:xfrm>
          <a:prstGeom prst="rect">
            <a:avLst/>
          </a:prstGeom>
        </p:spPr>
      </p:pic>
      <p:pic>
        <p:nvPicPr>
          <p:cNvPr id="5" name="Picture 4" descr="A white phone handset on a black background&#10;&#10;Description automatically generated">
            <a:extLst>
              <a:ext uri="{FF2B5EF4-FFF2-40B4-BE49-F238E27FC236}">
                <a16:creationId xmlns:a16="http://schemas.microsoft.com/office/drawing/2014/main" id="{505D2FDD-6B98-9E18-9FA2-DE01B76191C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60623" y="5976744"/>
            <a:ext cx="204927" cy="204927"/>
          </a:xfrm>
          <a:prstGeom prst="rect">
            <a:avLst/>
          </a:prstGeom>
        </p:spPr>
      </p:pic>
      <p:sp>
        <p:nvSpPr>
          <p:cNvPr id="7" name="TextBox 6">
            <a:extLst>
              <a:ext uri="{FF2B5EF4-FFF2-40B4-BE49-F238E27FC236}">
                <a16:creationId xmlns:a16="http://schemas.microsoft.com/office/drawing/2014/main" id="{6F8568DC-D10E-88B1-D5D8-7ADF43479ED2}"/>
              </a:ext>
            </a:extLst>
          </p:cNvPr>
          <p:cNvSpPr txBox="1"/>
          <p:nvPr userDrawn="1"/>
        </p:nvSpPr>
        <p:spPr bwMode="gray">
          <a:xfrm>
            <a:off x="665550" y="5976744"/>
            <a:ext cx="860320" cy="216982"/>
          </a:xfrm>
          <a:prstGeom prst="rect">
            <a:avLst/>
          </a:prstGeom>
          <a:noFill/>
        </p:spPr>
        <p:txBody>
          <a:bodyPr wrap="none" lIns="90000" rIns="0" rtlCol="0">
            <a:spAutoFit/>
          </a:bodyPr>
          <a:lstStyle/>
          <a:p>
            <a:pPr marL="0" indent="0">
              <a:lnSpc>
                <a:spcPct val="90000"/>
              </a:lnSpc>
              <a:spcAft>
                <a:spcPts val="400"/>
              </a:spcAft>
              <a:buFont typeface="Arial" panose="020B0604020202020204" pitchFamily="34" charset="0"/>
              <a:buNone/>
            </a:pPr>
            <a:r>
              <a:rPr lang="en-GB" sz="900" dirty="0">
                <a:solidFill>
                  <a:schemeClr val="bg1"/>
                </a:solidFill>
              </a:rPr>
              <a:t>0370 1500 100</a:t>
            </a:r>
            <a:endParaRPr lang="en-GB" sz="900" b="1" dirty="0">
              <a:solidFill>
                <a:schemeClr val="bg1"/>
              </a:solidFill>
            </a:endParaRPr>
          </a:p>
        </p:txBody>
      </p:sp>
      <p:sp>
        <p:nvSpPr>
          <p:cNvPr id="8" name="TextBox 7">
            <a:hlinkClick r:id="rId5"/>
            <a:extLst>
              <a:ext uri="{FF2B5EF4-FFF2-40B4-BE49-F238E27FC236}">
                <a16:creationId xmlns:a16="http://schemas.microsoft.com/office/drawing/2014/main" id="{CC54D96F-02AD-37F4-5524-CB4928FC030F}"/>
              </a:ext>
            </a:extLst>
          </p:cNvPr>
          <p:cNvSpPr txBox="1"/>
          <p:nvPr userDrawn="1"/>
        </p:nvSpPr>
        <p:spPr bwMode="gray">
          <a:xfrm>
            <a:off x="2014664" y="5982771"/>
            <a:ext cx="969325" cy="216982"/>
          </a:xfrm>
          <a:prstGeom prst="rect">
            <a:avLst/>
          </a:prstGeom>
          <a:noFill/>
        </p:spPr>
        <p:txBody>
          <a:bodyPr wrap="none" lIns="90000" rIns="0" rtlCol="0">
            <a:spAutoFit/>
          </a:bodyPr>
          <a:lstStyle/>
          <a:p>
            <a:pPr marL="0" indent="0">
              <a:lnSpc>
                <a:spcPct val="90000"/>
              </a:lnSpc>
              <a:spcAft>
                <a:spcPts val="400"/>
              </a:spcAft>
              <a:buFont typeface="Arial" panose="020B0604020202020204" pitchFamily="34" charset="0"/>
              <a:buNone/>
            </a:pPr>
            <a:r>
              <a:rPr lang="en-GB" sz="900" dirty="0">
                <a:solidFill>
                  <a:schemeClr val="bg1"/>
                </a:solidFill>
              </a:rPr>
              <a:t>irwinmitchell.com</a:t>
            </a:r>
            <a:endParaRPr lang="en-GB" sz="900" b="1" dirty="0">
              <a:solidFill>
                <a:schemeClr val="bg1"/>
              </a:solidFill>
            </a:endParaRPr>
          </a:p>
        </p:txBody>
      </p:sp>
      <p:sp>
        <p:nvSpPr>
          <p:cNvPr id="9" name="TextBox 8">
            <a:extLst>
              <a:ext uri="{FF2B5EF4-FFF2-40B4-BE49-F238E27FC236}">
                <a16:creationId xmlns:a16="http://schemas.microsoft.com/office/drawing/2014/main" id="{DB2512CE-62D6-D8ED-1CA4-1A5F43CB1371}"/>
              </a:ext>
            </a:extLst>
          </p:cNvPr>
          <p:cNvSpPr txBox="1"/>
          <p:nvPr userDrawn="1"/>
        </p:nvSpPr>
        <p:spPr bwMode="gray">
          <a:xfrm>
            <a:off x="460623" y="6356100"/>
            <a:ext cx="3826368" cy="203133"/>
          </a:xfrm>
          <a:prstGeom prst="rect">
            <a:avLst/>
          </a:prstGeom>
          <a:noFill/>
        </p:spPr>
        <p:txBody>
          <a:bodyPr wrap="none" lIns="0" rIns="0" rtlCol="0">
            <a:spAutoFit/>
          </a:bodyPr>
          <a:lstStyle/>
          <a:p>
            <a:pPr marL="0" indent="0">
              <a:lnSpc>
                <a:spcPct val="90000"/>
              </a:lnSpc>
              <a:spcAft>
                <a:spcPts val="400"/>
              </a:spcAft>
              <a:buFont typeface="Arial" panose="020B0604020202020204" pitchFamily="34" charset="0"/>
              <a:buNone/>
            </a:pPr>
            <a:r>
              <a:rPr lang="en-GB" sz="800" dirty="0">
                <a:solidFill>
                  <a:schemeClr val="bg1"/>
                </a:solidFill>
              </a:rPr>
              <a:t>Irwin Mitchell LLP is authorised and regulated by the Solicitors Regulation Authority.</a:t>
            </a:r>
            <a:endParaRPr lang="en-GB" sz="800" b="1" dirty="0">
              <a:solidFill>
                <a:schemeClr val="bg1"/>
              </a:solidFill>
            </a:endParaRPr>
          </a:p>
        </p:txBody>
      </p:sp>
      <p:pic>
        <p:nvPicPr>
          <p:cNvPr id="11" name="Picture 10" descr="A black background with white text&#10;&#10;Description automatically generated">
            <a:extLst>
              <a:ext uri="{FF2B5EF4-FFF2-40B4-BE49-F238E27FC236}">
                <a16:creationId xmlns:a16="http://schemas.microsoft.com/office/drawing/2014/main" id="{FC5E1811-B336-570E-F3B6-E842C4D913E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8639174" y="5809085"/>
            <a:ext cx="3092203" cy="750148"/>
          </a:xfrm>
          <a:prstGeom prst="rect">
            <a:avLst/>
          </a:prstGeom>
        </p:spPr>
      </p:pic>
    </p:spTree>
    <p:extLst>
      <p:ext uri="{BB962C8B-B14F-4D97-AF65-F5344CB8AC3E}">
        <p14:creationId xmlns:p14="http://schemas.microsoft.com/office/powerpoint/2010/main" val="88747583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Diagram">
    <p:bg>
      <p:bgPr>
        <a:solidFill>
          <a:schemeClr val="bg1"/>
        </a:solidFill>
        <a:effectLst/>
      </p:bgPr>
    </p:bg>
    <p:spTree>
      <p:nvGrpSpPr>
        <p:cNvPr id="1" name=""/>
        <p:cNvGrpSpPr/>
        <p:nvPr/>
      </p:nvGrpSpPr>
      <p:grpSpPr>
        <a:xfrm>
          <a:off x="0" y="0"/>
          <a:ext cx="0" cy="0"/>
          <a:chOff x="0" y="0"/>
          <a:chExt cx="0" cy="0"/>
        </a:xfrm>
      </p:grpSpPr>
      <p:pic>
        <p:nvPicPr>
          <p:cNvPr id="10" name="Picture 9" descr="A black background with white text&#10;&#10;Description automatically generated">
            <a:extLst>
              <a:ext uri="{FF2B5EF4-FFF2-40B4-BE49-F238E27FC236}">
                <a16:creationId xmlns:a16="http://schemas.microsoft.com/office/drawing/2014/main" id="{8FE33BCF-409F-475F-C54C-1CD19DC06C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97456" y="6305550"/>
            <a:ext cx="1767271" cy="428729"/>
          </a:xfrm>
          <a:prstGeom prst="rect">
            <a:avLst/>
          </a:prstGeom>
        </p:spPr>
      </p:pic>
      <p:sp>
        <p:nvSpPr>
          <p:cNvPr id="13" name="Text Placeholder 16">
            <a:extLst>
              <a:ext uri="{FF2B5EF4-FFF2-40B4-BE49-F238E27FC236}">
                <a16:creationId xmlns:a16="http://schemas.microsoft.com/office/drawing/2014/main" id="{254A9D2C-3A49-5FE5-D7AB-C583C314BE5F}"/>
              </a:ext>
            </a:extLst>
          </p:cNvPr>
          <p:cNvSpPr>
            <a:spLocks noGrp="1"/>
          </p:cNvSpPr>
          <p:nvPr>
            <p:ph type="body" sz="quarter" idx="10" hasCustomPrompt="1"/>
          </p:nvPr>
        </p:nvSpPr>
        <p:spPr>
          <a:xfrm>
            <a:off x="8057385" y="820928"/>
            <a:ext cx="1905000" cy="718145"/>
          </a:xfrm>
        </p:spPr>
        <p:txBody>
          <a:bodyPr vert="horz" lIns="0" tIns="0" rIns="0" bIns="0" numCol="1" spcCol="0" rtlCol="0">
            <a:spAutoFit/>
          </a:bodyPr>
          <a:lstStyle>
            <a:lvl1pPr marL="0" indent="0" algn="ctr">
              <a:buNone/>
              <a:defRPr lang="en-GB" sz="1200" dirty="0" smtClean="0"/>
            </a:lvl1pPr>
          </a:lstStyle>
          <a:p>
            <a:pPr marL="228600" lvl="0" indent="-228600" algn="ctr">
              <a:lnSpc>
                <a:spcPts val="1400"/>
              </a:lnSpc>
              <a:spcBef>
                <a:spcPts val="1600"/>
              </a:spcBef>
            </a:pPr>
            <a:r>
              <a:rPr lang="en-GB" dirty="0" err="1"/>
              <a:t>Upta</a:t>
            </a:r>
            <a:r>
              <a:rPr lang="en-GB" dirty="0"/>
              <a:t> </a:t>
            </a:r>
            <a:r>
              <a:rPr lang="en-GB" dirty="0" err="1"/>
              <a:t>quam</a:t>
            </a:r>
            <a:r>
              <a:rPr lang="en-GB" dirty="0"/>
              <a:t>, </a:t>
            </a:r>
            <a:r>
              <a:rPr lang="en-GB" dirty="0" err="1"/>
              <a:t>officatur</a:t>
            </a:r>
            <a:r>
              <a:rPr lang="en-GB" dirty="0"/>
              <a:t> </a:t>
            </a:r>
            <a:r>
              <a:rPr lang="en-GB" dirty="0" err="1"/>
              <a:t>sequunt</a:t>
            </a:r>
            <a:r>
              <a:rPr lang="en-GB" dirty="0"/>
              <a:t> arum </a:t>
            </a:r>
            <a:r>
              <a:rPr lang="en-GB" dirty="0" err="1"/>
              <a:t>alis</a:t>
            </a:r>
            <a:r>
              <a:rPr lang="en-GB" dirty="0"/>
              <a:t> qui </a:t>
            </a:r>
            <a:r>
              <a:rPr lang="en-GB" dirty="0" err="1"/>
              <a:t>destius</a:t>
            </a:r>
            <a:r>
              <a:rPr lang="en-GB" dirty="0"/>
              <a:t> </a:t>
            </a:r>
            <a:r>
              <a:rPr lang="en-GB" dirty="0" err="1"/>
              <a:t>quiatur</a:t>
            </a:r>
            <a:r>
              <a:rPr lang="en-GB" dirty="0"/>
              <a:t> am </a:t>
            </a:r>
            <a:r>
              <a:rPr lang="en-GB" dirty="0" err="1"/>
              <a:t>quodiasperro</a:t>
            </a:r>
            <a:endParaRPr lang="en-GB" dirty="0"/>
          </a:p>
        </p:txBody>
      </p:sp>
      <p:pic>
        <p:nvPicPr>
          <p:cNvPr id="6" name="Picture 5">
            <a:extLst>
              <a:ext uri="{FF2B5EF4-FFF2-40B4-BE49-F238E27FC236}">
                <a16:creationId xmlns:a16="http://schemas.microsoft.com/office/drawing/2014/main" id="{A8A639BA-C85D-D4C6-41A7-E94BE4F95F3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197772"/>
            <a:ext cx="12192000" cy="660228"/>
          </a:xfrm>
          <a:prstGeom prst="rect">
            <a:avLst/>
          </a:prstGeom>
        </p:spPr>
      </p:pic>
      <p:pic>
        <p:nvPicPr>
          <p:cNvPr id="7" name="Picture 6" descr="A black background with white text&#10;&#10;Description automatically generated">
            <a:extLst>
              <a:ext uri="{FF2B5EF4-FFF2-40B4-BE49-F238E27FC236}">
                <a16:creationId xmlns:a16="http://schemas.microsoft.com/office/drawing/2014/main" id="{B5B096AF-4A20-D597-FB5D-FC7629C46A7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97456" y="6305550"/>
            <a:ext cx="1767271" cy="428729"/>
          </a:xfrm>
          <a:prstGeom prst="rect">
            <a:avLst/>
          </a:prstGeom>
        </p:spPr>
      </p:pic>
      <p:pic>
        <p:nvPicPr>
          <p:cNvPr id="8" name="Picture 7" descr="A circular blue and white circle with arrows&#10;&#10;Description automatically generated">
            <a:extLst>
              <a:ext uri="{FF2B5EF4-FFF2-40B4-BE49-F238E27FC236}">
                <a16:creationId xmlns:a16="http://schemas.microsoft.com/office/drawing/2014/main" id="{3A00E1B1-BD1F-D740-ED83-D0DE2986731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424811" y="1927035"/>
            <a:ext cx="3342378" cy="2538475"/>
          </a:xfrm>
          <a:prstGeom prst="rect">
            <a:avLst/>
          </a:prstGeom>
        </p:spPr>
      </p:pic>
      <p:sp>
        <p:nvSpPr>
          <p:cNvPr id="3" name="Text Placeholder 16">
            <a:extLst>
              <a:ext uri="{FF2B5EF4-FFF2-40B4-BE49-F238E27FC236}">
                <a16:creationId xmlns:a16="http://schemas.microsoft.com/office/drawing/2014/main" id="{DF4937A1-949C-DD05-4709-3038418DEAD4}"/>
              </a:ext>
            </a:extLst>
          </p:cNvPr>
          <p:cNvSpPr>
            <a:spLocks noGrp="1"/>
          </p:cNvSpPr>
          <p:nvPr>
            <p:ph type="body" sz="quarter" idx="11" hasCustomPrompt="1"/>
          </p:nvPr>
        </p:nvSpPr>
        <p:spPr>
          <a:xfrm>
            <a:off x="7148095" y="1283944"/>
            <a:ext cx="885445" cy="885445"/>
          </a:xfrm>
          <a:prstGeom prst="ellipse">
            <a:avLst/>
          </a:prstGeom>
          <a:solidFill>
            <a:schemeClr val="tx2"/>
          </a:solidFill>
        </p:spPr>
        <p:txBody>
          <a:bodyPr lIns="0" tIns="0" rIns="0" bIns="0" numCol="1" spcCol="0" anchor="ctr" anchorCtr="0">
            <a:normAutofit/>
          </a:bodyPr>
          <a:lstStyle>
            <a:lvl1pPr marL="0" indent="0" algn="ctr">
              <a:lnSpc>
                <a:spcPts val="1800"/>
              </a:lnSpc>
              <a:spcBef>
                <a:spcPts val="1600"/>
              </a:spcBef>
              <a:buNone/>
              <a:defRPr sz="1800" cap="all" baseline="0">
                <a:solidFill>
                  <a:schemeClr val="bg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GB" dirty="0"/>
              <a:t>TEXT</a:t>
            </a:r>
          </a:p>
        </p:txBody>
      </p:sp>
      <p:sp>
        <p:nvSpPr>
          <p:cNvPr id="4" name="Text Placeholder 16">
            <a:extLst>
              <a:ext uri="{FF2B5EF4-FFF2-40B4-BE49-F238E27FC236}">
                <a16:creationId xmlns:a16="http://schemas.microsoft.com/office/drawing/2014/main" id="{43CB509C-E024-4031-4058-1F1583F9538A}"/>
              </a:ext>
            </a:extLst>
          </p:cNvPr>
          <p:cNvSpPr>
            <a:spLocks noGrp="1"/>
          </p:cNvSpPr>
          <p:nvPr>
            <p:ph type="body" sz="quarter" idx="12" hasCustomPrompt="1"/>
          </p:nvPr>
        </p:nvSpPr>
        <p:spPr>
          <a:xfrm>
            <a:off x="4062220" y="1246812"/>
            <a:ext cx="885445" cy="885445"/>
          </a:xfrm>
          <a:prstGeom prst="ellipse">
            <a:avLst/>
          </a:prstGeom>
          <a:solidFill>
            <a:schemeClr val="tx2"/>
          </a:solidFill>
        </p:spPr>
        <p:txBody>
          <a:bodyPr lIns="0" tIns="0" rIns="0" bIns="0" numCol="1" spcCol="0" anchor="ctr" anchorCtr="0">
            <a:normAutofit/>
          </a:bodyPr>
          <a:lstStyle>
            <a:lvl1pPr marL="0" indent="0" algn="ctr">
              <a:lnSpc>
                <a:spcPts val="1800"/>
              </a:lnSpc>
              <a:spcBef>
                <a:spcPts val="1600"/>
              </a:spcBef>
              <a:buNone/>
              <a:defRPr sz="1800" cap="all" baseline="0">
                <a:solidFill>
                  <a:schemeClr val="bg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GB" dirty="0"/>
              <a:t>TEXT</a:t>
            </a:r>
          </a:p>
        </p:txBody>
      </p:sp>
      <p:sp>
        <p:nvSpPr>
          <p:cNvPr id="5" name="Text Placeholder 16">
            <a:extLst>
              <a:ext uri="{FF2B5EF4-FFF2-40B4-BE49-F238E27FC236}">
                <a16:creationId xmlns:a16="http://schemas.microsoft.com/office/drawing/2014/main" id="{7CC79B7C-7477-0CB2-21F9-402F911779D9}"/>
              </a:ext>
            </a:extLst>
          </p:cNvPr>
          <p:cNvSpPr>
            <a:spLocks noGrp="1"/>
          </p:cNvSpPr>
          <p:nvPr>
            <p:ph type="body" sz="quarter" idx="13" hasCustomPrompt="1"/>
          </p:nvPr>
        </p:nvSpPr>
        <p:spPr>
          <a:xfrm>
            <a:off x="7142309" y="4316945"/>
            <a:ext cx="885445" cy="885445"/>
          </a:xfrm>
          <a:prstGeom prst="ellipse">
            <a:avLst/>
          </a:prstGeom>
          <a:solidFill>
            <a:schemeClr val="tx2"/>
          </a:solidFill>
        </p:spPr>
        <p:txBody>
          <a:bodyPr lIns="0" tIns="0" rIns="0" bIns="0" numCol="1" spcCol="0" anchor="ctr" anchorCtr="0">
            <a:normAutofit/>
          </a:bodyPr>
          <a:lstStyle>
            <a:lvl1pPr marL="0" indent="0" algn="ctr">
              <a:lnSpc>
                <a:spcPts val="1800"/>
              </a:lnSpc>
              <a:spcBef>
                <a:spcPts val="1600"/>
              </a:spcBef>
              <a:buNone/>
              <a:defRPr sz="1800" cap="all" baseline="0">
                <a:solidFill>
                  <a:schemeClr val="bg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GB" dirty="0"/>
              <a:t>TEXT</a:t>
            </a:r>
          </a:p>
        </p:txBody>
      </p:sp>
      <p:sp>
        <p:nvSpPr>
          <p:cNvPr id="9" name="Text Placeholder 16">
            <a:extLst>
              <a:ext uri="{FF2B5EF4-FFF2-40B4-BE49-F238E27FC236}">
                <a16:creationId xmlns:a16="http://schemas.microsoft.com/office/drawing/2014/main" id="{A37FB67F-902F-7761-5DA1-546CCC03DB1F}"/>
              </a:ext>
            </a:extLst>
          </p:cNvPr>
          <p:cNvSpPr>
            <a:spLocks noGrp="1"/>
          </p:cNvSpPr>
          <p:nvPr>
            <p:ph type="body" sz="quarter" idx="14" hasCustomPrompt="1"/>
          </p:nvPr>
        </p:nvSpPr>
        <p:spPr>
          <a:xfrm>
            <a:off x="4062220" y="4306880"/>
            <a:ext cx="885445" cy="885445"/>
          </a:xfrm>
          <a:prstGeom prst="ellipse">
            <a:avLst/>
          </a:prstGeom>
          <a:solidFill>
            <a:schemeClr val="tx2"/>
          </a:solidFill>
        </p:spPr>
        <p:txBody>
          <a:bodyPr lIns="0" tIns="0" rIns="0" bIns="0" numCol="1" spcCol="0" anchor="ctr" anchorCtr="0">
            <a:normAutofit/>
          </a:bodyPr>
          <a:lstStyle>
            <a:lvl1pPr marL="0" indent="0" algn="ctr">
              <a:lnSpc>
                <a:spcPts val="1800"/>
              </a:lnSpc>
              <a:spcBef>
                <a:spcPts val="1600"/>
              </a:spcBef>
              <a:buNone/>
              <a:defRPr sz="1800" cap="all" baseline="0">
                <a:solidFill>
                  <a:schemeClr val="bg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GB" dirty="0"/>
              <a:t>TEXT</a:t>
            </a:r>
          </a:p>
        </p:txBody>
      </p:sp>
      <p:sp>
        <p:nvSpPr>
          <p:cNvPr id="11" name="Text Placeholder 16">
            <a:extLst>
              <a:ext uri="{FF2B5EF4-FFF2-40B4-BE49-F238E27FC236}">
                <a16:creationId xmlns:a16="http://schemas.microsoft.com/office/drawing/2014/main" id="{E3328356-2D91-503C-448C-7BA71EC060C2}"/>
              </a:ext>
            </a:extLst>
          </p:cNvPr>
          <p:cNvSpPr>
            <a:spLocks noGrp="1"/>
          </p:cNvSpPr>
          <p:nvPr>
            <p:ph type="body" sz="quarter" idx="15" hasCustomPrompt="1"/>
          </p:nvPr>
        </p:nvSpPr>
        <p:spPr>
          <a:xfrm>
            <a:off x="7767189" y="2801163"/>
            <a:ext cx="885445" cy="885445"/>
          </a:xfrm>
          <a:prstGeom prst="ellipse">
            <a:avLst/>
          </a:prstGeom>
          <a:solidFill>
            <a:schemeClr val="tx2"/>
          </a:solidFill>
        </p:spPr>
        <p:txBody>
          <a:bodyPr lIns="0" tIns="0" rIns="0" bIns="0" numCol="1" spcCol="0" anchor="ctr" anchorCtr="0">
            <a:normAutofit/>
          </a:bodyPr>
          <a:lstStyle>
            <a:lvl1pPr marL="0" indent="0" algn="ctr">
              <a:lnSpc>
                <a:spcPts val="1800"/>
              </a:lnSpc>
              <a:spcBef>
                <a:spcPts val="1600"/>
              </a:spcBef>
              <a:buNone/>
              <a:defRPr sz="1800" cap="all" baseline="0">
                <a:solidFill>
                  <a:schemeClr val="bg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GB" dirty="0"/>
              <a:t>TEXT</a:t>
            </a:r>
          </a:p>
        </p:txBody>
      </p:sp>
      <p:sp>
        <p:nvSpPr>
          <p:cNvPr id="14" name="Text Placeholder 16">
            <a:extLst>
              <a:ext uri="{FF2B5EF4-FFF2-40B4-BE49-F238E27FC236}">
                <a16:creationId xmlns:a16="http://schemas.microsoft.com/office/drawing/2014/main" id="{ED07B333-AA48-AE6B-B8CA-4A7933F769C8}"/>
              </a:ext>
            </a:extLst>
          </p:cNvPr>
          <p:cNvSpPr>
            <a:spLocks noGrp="1"/>
          </p:cNvSpPr>
          <p:nvPr>
            <p:ph type="body" sz="quarter" idx="16" hasCustomPrompt="1"/>
          </p:nvPr>
        </p:nvSpPr>
        <p:spPr>
          <a:xfrm>
            <a:off x="3414902" y="2801163"/>
            <a:ext cx="885445" cy="885445"/>
          </a:xfrm>
          <a:prstGeom prst="ellipse">
            <a:avLst/>
          </a:prstGeom>
          <a:solidFill>
            <a:schemeClr val="tx2"/>
          </a:solidFill>
        </p:spPr>
        <p:txBody>
          <a:bodyPr lIns="0" tIns="0" rIns="0" bIns="0" numCol="1" spcCol="0" anchor="ctr" anchorCtr="0">
            <a:normAutofit/>
          </a:bodyPr>
          <a:lstStyle>
            <a:lvl1pPr marL="0" indent="0" algn="ctr">
              <a:lnSpc>
                <a:spcPts val="1800"/>
              </a:lnSpc>
              <a:spcBef>
                <a:spcPts val="1600"/>
              </a:spcBef>
              <a:buNone/>
              <a:defRPr sz="1800" cap="all" baseline="0">
                <a:solidFill>
                  <a:schemeClr val="bg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GB" dirty="0"/>
              <a:t>TEXT</a:t>
            </a:r>
          </a:p>
        </p:txBody>
      </p:sp>
      <p:sp>
        <p:nvSpPr>
          <p:cNvPr id="15" name="Text Placeholder 16">
            <a:extLst>
              <a:ext uri="{FF2B5EF4-FFF2-40B4-BE49-F238E27FC236}">
                <a16:creationId xmlns:a16="http://schemas.microsoft.com/office/drawing/2014/main" id="{5078AFAF-02B9-9F69-985C-D018BEF6C1E1}"/>
              </a:ext>
            </a:extLst>
          </p:cNvPr>
          <p:cNvSpPr>
            <a:spLocks noGrp="1"/>
          </p:cNvSpPr>
          <p:nvPr>
            <p:ph type="body" sz="quarter" idx="17" hasCustomPrompt="1"/>
          </p:nvPr>
        </p:nvSpPr>
        <p:spPr>
          <a:xfrm>
            <a:off x="2133375" y="811517"/>
            <a:ext cx="1905000" cy="718145"/>
          </a:xfrm>
        </p:spPr>
        <p:txBody>
          <a:bodyPr lIns="0" tIns="0" rIns="0" bIns="0" numCol="1" spcCol="0">
            <a:spAutoFit/>
          </a:bodyPr>
          <a:lstStyle>
            <a:lvl1pPr marL="0" indent="0" algn="ctr">
              <a:lnSpc>
                <a:spcPts val="1400"/>
              </a:lnSpc>
              <a:spcBef>
                <a:spcPts val="1600"/>
              </a:spcBef>
              <a:buNone/>
              <a:defRPr sz="1200">
                <a:solidFill>
                  <a:schemeClr val="tx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GB" dirty="0" err="1"/>
              <a:t>Upta</a:t>
            </a:r>
            <a:r>
              <a:rPr lang="en-GB" dirty="0"/>
              <a:t> </a:t>
            </a:r>
            <a:r>
              <a:rPr lang="en-GB" dirty="0" err="1"/>
              <a:t>quam</a:t>
            </a:r>
            <a:r>
              <a:rPr lang="en-GB" dirty="0"/>
              <a:t>, </a:t>
            </a:r>
            <a:r>
              <a:rPr lang="en-GB" dirty="0" err="1"/>
              <a:t>officatur</a:t>
            </a:r>
            <a:r>
              <a:rPr lang="en-GB" dirty="0"/>
              <a:t> </a:t>
            </a:r>
            <a:r>
              <a:rPr lang="en-GB" dirty="0" err="1"/>
              <a:t>sequunt</a:t>
            </a:r>
            <a:r>
              <a:rPr lang="en-GB" dirty="0"/>
              <a:t> arum </a:t>
            </a:r>
            <a:r>
              <a:rPr lang="en-GB" dirty="0" err="1"/>
              <a:t>alis</a:t>
            </a:r>
            <a:r>
              <a:rPr lang="en-GB" dirty="0"/>
              <a:t> qui </a:t>
            </a:r>
            <a:r>
              <a:rPr lang="en-GB" dirty="0" err="1"/>
              <a:t>destius</a:t>
            </a:r>
            <a:r>
              <a:rPr lang="en-GB" dirty="0"/>
              <a:t> </a:t>
            </a:r>
            <a:r>
              <a:rPr lang="en-GB" dirty="0" err="1"/>
              <a:t>quiatur</a:t>
            </a:r>
            <a:r>
              <a:rPr lang="en-GB" dirty="0"/>
              <a:t> am </a:t>
            </a:r>
            <a:r>
              <a:rPr lang="en-GB" dirty="0" err="1"/>
              <a:t>quodiasperro</a:t>
            </a:r>
            <a:endParaRPr lang="en-GB" dirty="0"/>
          </a:p>
        </p:txBody>
      </p:sp>
      <p:sp>
        <p:nvSpPr>
          <p:cNvPr id="16" name="Text Placeholder 16">
            <a:extLst>
              <a:ext uri="{FF2B5EF4-FFF2-40B4-BE49-F238E27FC236}">
                <a16:creationId xmlns:a16="http://schemas.microsoft.com/office/drawing/2014/main" id="{3EFD176F-EC8C-1CF7-9497-085BC7339F3A}"/>
              </a:ext>
            </a:extLst>
          </p:cNvPr>
          <p:cNvSpPr>
            <a:spLocks noGrp="1"/>
          </p:cNvSpPr>
          <p:nvPr>
            <p:ph type="body" sz="quarter" idx="18" hasCustomPrompt="1"/>
          </p:nvPr>
        </p:nvSpPr>
        <p:spPr>
          <a:xfrm>
            <a:off x="8057385" y="4536173"/>
            <a:ext cx="1905000" cy="718145"/>
          </a:xfrm>
        </p:spPr>
        <p:txBody>
          <a:bodyPr vert="horz" lIns="0" tIns="0" rIns="0" bIns="0" numCol="1" spcCol="0" rtlCol="0">
            <a:spAutoFit/>
          </a:bodyPr>
          <a:lstStyle>
            <a:lvl1pPr marL="0" indent="0" algn="ctr">
              <a:buNone/>
              <a:defRPr lang="en-GB" sz="1200" dirty="0" smtClean="0"/>
            </a:lvl1pPr>
          </a:lstStyle>
          <a:p>
            <a:pPr marL="228600" lvl="0" indent="-228600" algn="ctr">
              <a:lnSpc>
                <a:spcPts val="1400"/>
              </a:lnSpc>
              <a:spcBef>
                <a:spcPts val="1600"/>
              </a:spcBef>
            </a:pPr>
            <a:r>
              <a:rPr lang="en-GB" dirty="0" err="1"/>
              <a:t>Upta</a:t>
            </a:r>
            <a:r>
              <a:rPr lang="en-GB" dirty="0"/>
              <a:t> </a:t>
            </a:r>
            <a:r>
              <a:rPr lang="en-GB" dirty="0" err="1"/>
              <a:t>quam</a:t>
            </a:r>
            <a:r>
              <a:rPr lang="en-GB" dirty="0"/>
              <a:t>, </a:t>
            </a:r>
            <a:r>
              <a:rPr lang="en-GB" dirty="0" err="1"/>
              <a:t>officatur</a:t>
            </a:r>
            <a:r>
              <a:rPr lang="en-GB" dirty="0"/>
              <a:t> </a:t>
            </a:r>
            <a:r>
              <a:rPr lang="en-GB" dirty="0" err="1"/>
              <a:t>sequunt</a:t>
            </a:r>
            <a:r>
              <a:rPr lang="en-GB" dirty="0"/>
              <a:t> arum </a:t>
            </a:r>
            <a:r>
              <a:rPr lang="en-GB" dirty="0" err="1"/>
              <a:t>alis</a:t>
            </a:r>
            <a:r>
              <a:rPr lang="en-GB" dirty="0"/>
              <a:t> qui </a:t>
            </a:r>
            <a:r>
              <a:rPr lang="en-GB" dirty="0" err="1"/>
              <a:t>destius</a:t>
            </a:r>
            <a:r>
              <a:rPr lang="en-GB" dirty="0"/>
              <a:t> </a:t>
            </a:r>
            <a:r>
              <a:rPr lang="en-GB" dirty="0" err="1"/>
              <a:t>quiatur</a:t>
            </a:r>
            <a:r>
              <a:rPr lang="en-GB" dirty="0"/>
              <a:t> am </a:t>
            </a:r>
            <a:r>
              <a:rPr lang="en-GB" dirty="0" err="1"/>
              <a:t>quodiasperro</a:t>
            </a:r>
            <a:endParaRPr lang="en-GB" dirty="0"/>
          </a:p>
        </p:txBody>
      </p:sp>
      <p:sp>
        <p:nvSpPr>
          <p:cNvPr id="17" name="Text Placeholder 16">
            <a:extLst>
              <a:ext uri="{FF2B5EF4-FFF2-40B4-BE49-F238E27FC236}">
                <a16:creationId xmlns:a16="http://schemas.microsoft.com/office/drawing/2014/main" id="{724F9490-8BE6-92D2-7A8C-F898136436D0}"/>
              </a:ext>
            </a:extLst>
          </p:cNvPr>
          <p:cNvSpPr>
            <a:spLocks noGrp="1"/>
          </p:cNvSpPr>
          <p:nvPr>
            <p:ph type="body" sz="quarter" idx="19" hasCustomPrompt="1"/>
          </p:nvPr>
        </p:nvSpPr>
        <p:spPr>
          <a:xfrm>
            <a:off x="2133375" y="4536173"/>
            <a:ext cx="1905000" cy="718145"/>
          </a:xfrm>
        </p:spPr>
        <p:txBody>
          <a:bodyPr vert="horz" lIns="0" tIns="0" rIns="0" bIns="0" numCol="1" spcCol="0" rtlCol="0">
            <a:spAutoFit/>
          </a:bodyPr>
          <a:lstStyle>
            <a:lvl1pPr marL="0" indent="0" algn="ctr">
              <a:buNone/>
              <a:defRPr lang="en-GB" sz="1200" dirty="0" smtClean="0"/>
            </a:lvl1pPr>
          </a:lstStyle>
          <a:p>
            <a:pPr marL="228600" lvl="0" indent="-228600" algn="ctr">
              <a:lnSpc>
                <a:spcPts val="1400"/>
              </a:lnSpc>
              <a:spcBef>
                <a:spcPts val="1600"/>
              </a:spcBef>
            </a:pPr>
            <a:r>
              <a:rPr lang="en-GB" dirty="0" err="1"/>
              <a:t>Upta</a:t>
            </a:r>
            <a:r>
              <a:rPr lang="en-GB" dirty="0"/>
              <a:t> </a:t>
            </a:r>
            <a:r>
              <a:rPr lang="en-GB" dirty="0" err="1"/>
              <a:t>quam</a:t>
            </a:r>
            <a:r>
              <a:rPr lang="en-GB" dirty="0"/>
              <a:t>, </a:t>
            </a:r>
            <a:r>
              <a:rPr lang="en-GB" dirty="0" err="1"/>
              <a:t>officatur</a:t>
            </a:r>
            <a:r>
              <a:rPr lang="en-GB" dirty="0"/>
              <a:t> </a:t>
            </a:r>
            <a:r>
              <a:rPr lang="en-GB" dirty="0" err="1"/>
              <a:t>sequunt</a:t>
            </a:r>
            <a:r>
              <a:rPr lang="en-GB" dirty="0"/>
              <a:t> arum </a:t>
            </a:r>
            <a:r>
              <a:rPr lang="en-GB" dirty="0" err="1"/>
              <a:t>alis</a:t>
            </a:r>
            <a:r>
              <a:rPr lang="en-GB" dirty="0"/>
              <a:t> qui </a:t>
            </a:r>
            <a:r>
              <a:rPr lang="en-GB" dirty="0" err="1"/>
              <a:t>destius</a:t>
            </a:r>
            <a:r>
              <a:rPr lang="en-GB" dirty="0"/>
              <a:t> </a:t>
            </a:r>
            <a:r>
              <a:rPr lang="en-GB" dirty="0" err="1"/>
              <a:t>quiatur</a:t>
            </a:r>
            <a:r>
              <a:rPr lang="en-GB" dirty="0"/>
              <a:t> am </a:t>
            </a:r>
            <a:r>
              <a:rPr lang="en-GB" dirty="0" err="1"/>
              <a:t>quodiasperro</a:t>
            </a:r>
            <a:endParaRPr lang="en-GB" dirty="0"/>
          </a:p>
        </p:txBody>
      </p:sp>
      <p:sp>
        <p:nvSpPr>
          <p:cNvPr id="18" name="Text Placeholder 16">
            <a:extLst>
              <a:ext uri="{FF2B5EF4-FFF2-40B4-BE49-F238E27FC236}">
                <a16:creationId xmlns:a16="http://schemas.microsoft.com/office/drawing/2014/main" id="{EC274E98-65A0-7209-979A-210626082592}"/>
              </a:ext>
            </a:extLst>
          </p:cNvPr>
          <p:cNvSpPr>
            <a:spLocks noGrp="1"/>
          </p:cNvSpPr>
          <p:nvPr>
            <p:ph type="body" sz="quarter" idx="20" hasCustomPrompt="1"/>
          </p:nvPr>
        </p:nvSpPr>
        <p:spPr>
          <a:xfrm>
            <a:off x="8652634" y="2724943"/>
            <a:ext cx="1905000" cy="718145"/>
          </a:xfrm>
        </p:spPr>
        <p:txBody>
          <a:bodyPr vert="horz" lIns="0" tIns="0" rIns="0" bIns="0" numCol="1" spcCol="0" rtlCol="0">
            <a:spAutoFit/>
          </a:bodyPr>
          <a:lstStyle>
            <a:lvl1pPr marL="0" indent="0" algn="ctr">
              <a:buNone/>
              <a:defRPr lang="en-GB" sz="1200" dirty="0" smtClean="0"/>
            </a:lvl1pPr>
          </a:lstStyle>
          <a:p>
            <a:pPr marL="228600" lvl="0" indent="-228600" algn="ctr">
              <a:lnSpc>
                <a:spcPts val="1400"/>
              </a:lnSpc>
              <a:spcBef>
                <a:spcPts val="1600"/>
              </a:spcBef>
            </a:pPr>
            <a:r>
              <a:rPr lang="en-GB" dirty="0" err="1"/>
              <a:t>Upta</a:t>
            </a:r>
            <a:r>
              <a:rPr lang="en-GB" dirty="0"/>
              <a:t> </a:t>
            </a:r>
            <a:r>
              <a:rPr lang="en-GB" dirty="0" err="1"/>
              <a:t>quam</a:t>
            </a:r>
            <a:r>
              <a:rPr lang="en-GB" dirty="0"/>
              <a:t>, </a:t>
            </a:r>
            <a:r>
              <a:rPr lang="en-GB" dirty="0" err="1"/>
              <a:t>officatur</a:t>
            </a:r>
            <a:r>
              <a:rPr lang="en-GB" dirty="0"/>
              <a:t> </a:t>
            </a:r>
            <a:r>
              <a:rPr lang="en-GB" dirty="0" err="1"/>
              <a:t>sequunt</a:t>
            </a:r>
            <a:r>
              <a:rPr lang="en-GB" dirty="0"/>
              <a:t> arum </a:t>
            </a:r>
            <a:r>
              <a:rPr lang="en-GB" dirty="0" err="1"/>
              <a:t>alis</a:t>
            </a:r>
            <a:r>
              <a:rPr lang="en-GB" dirty="0"/>
              <a:t> qui </a:t>
            </a:r>
            <a:r>
              <a:rPr lang="en-GB" dirty="0" err="1"/>
              <a:t>destius</a:t>
            </a:r>
            <a:r>
              <a:rPr lang="en-GB" dirty="0"/>
              <a:t> </a:t>
            </a:r>
            <a:r>
              <a:rPr lang="en-GB" dirty="0" err="1"/>
              <a:t>quiatur</a:t>
            </a:r>
            <a:r>
              <a:rPr lang="en-GB" dirty="0"/>
              <a:t> am </a:t>
            </a:r>
            <a:r>
              <a:rPr lang="en-GB" dirty="0" err="1"/>
              <a:t>quodiasperro</a:t>
            </a:r>
            <a:endParaRPr lang="en-GB" dirty="0"/>
          </a:p>
        </p:txBody>
      </p:sp>
      <p:sp>
        <p:nvSpPr>
          <p:cNvPr id="19" name="Text Placeholder 16">
            <a:extLst>
              <a:ext uri="{FF2B5EF4-FFF2-40B4-BE49-F238E27FC236}">
                <a16:creationId xmlns:a16="http://schemas.microsoft.com/office/drawing/2014/main" id="{835367D9-D030-D291-CA57-B6EE2D314D2E}"/>
              </a:ext>
            </a:extLst>
          </p:cNvPr>
          <p:cNvSpPr>
            <a:spLocks noGrp="1"/>
          </p:cNvSpPr>
          <p:nvPr>
            <p:ph type="body" sz="quarter" idx="21" hasCustomPrompt="1"/>
          </p:nvPr>
        </p:nvSpPr>
        <p:spPr>
          <a:xfrm>
            <a:off x="1495554" y="2724943"/>
            <a:ext cx="1905000" cy="718145"/>
          </a:xfrm>
        </p:spPr>
        <p:txBody>
          <a:bodyPr vert="horz" lIns="0" tIns="0" rIns="0" bIns="0" numCol="1" spcCol="0" rtlCol="0">
            <a:spAutoFit/>
          </a:bodyPr>
          <a:lstStyle>
            <a:lvl1pPr marL="0" indent="0" algn="ctr">
              <a:buNone/>
              <a:defRPr lang="en-GB" sz="1200" dirty="0" smtClean="0"/>
            </a:lvl1pPr>
          </a:lstStyle>
          <a:p>
            <a:pPr marL="228600" lvl="0" indent="-228600" algn="ctr">
              <a:lnSpc>
                <a:spcPts val="1400"/>
              </a:lnSpc>
              <a:spcBef>
                <a:spcPts val="1600"/>
              </a:spcBef>
            </a:pPr>
            <a:r>
              <a:rPr lang="en-GB" dirty="0" err="1"/>
              <a:t>Upta</a:t>
            </a:r>
            <a:r>
              <a:rPr lang="en-GB" dirty="0"/>
              <a:t> </a:t>
            </a:r>
            <a:r>
              <a:rPr lang="en-GB" dirty="0" err="1"/>
              <a:t>quam</a:t>
            </a:r>
            <a:r>
              <a:rPr lang="en-GB" dirty="0"/>
              <a:t>, </a:t>
            </a:r>
            <a:r>
              <a:rPr lang="en-GB" dirty="0" err="1"/>
              <a:t>officatur</a:t>
            </a:r>
            <a:r>
              <a:rPr lang="en-GB" dirty="0"/>
              <a:t> </a:t>
            </a:r>
            <a:r>
              <a:rPr lang="en-GB" dirty="0" err="1"/>
              <a:t>sequunt</a:t>
            </a:r>
            <a:r>
              <a:rPr lang="en-GB" dirty="0"/>
              <a:t> arum </a:t>
            </a:r>
            <a:r>
              <a:rPr lang="en-GB" dirty="0" err="1"/>
              <a:t>alis</a:t>
            </a:r>
            <a:r>
              <a:rPr lang="en-GB" dirty="0"/>
              <a:t> qui </a:t>
            </a:r>
            <a:r>
              <a:rPr lang="en-GB" dirty="0" err="1"/>
              <a:t>destius</a:t>
            </a:r>
            <a:r>
              <a:rPr lang="en-GB" dirty="0"/>
              <a:t> </a:t>
            </a:r>
            <a:r>
              <a:rPr lang="en-GB" dirty="0" err="1"/>
              <a:t>quiatur</a:t>
            </a:r>
            <a:r>
              <a:rPr lang="en-GB" dirty="0"/>
              <a:t> am </a:t>
            </a:r>
            <a:r>
              <a:rPr lang="en-GB" dirty="0" err="1"/>
              <a:t>quodiasperro</a:t>
            </a:r>
            <a:endParaRPr lang="en-GB" dirty="0"/>
          </a:p>
        </p:txBody>
      </p:sp>
    </p:spTree>
    <p:extLst>
      <p:ext uri="{BB962C8B-B14F-4D97-AF65-F5344CB8AC3E}">
        <p14:creationId xmlns:p14="http://schemas.microsoft.com/office/powerpoint/2010/main" val="39804887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Diagram">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B3CEB60A-519D-BA9C-5198-E265FE4470DF}"/>
              </a:ext>
            </a:extLst>
          </p:cNvPr>
          <p:cNvSpPr/>
          <p:nvPr userDrawn="1"/>
        </p:nvSpPr>
        <p:spPr>
          <a:xfrm rot="19273079">
            <a:off x="3118978" y="2439447"/>
            <a:ext cx="132615" cy="1897938"/>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a:extLst>
              <a:ext uri="{FF2B5EF4-FFF2-40B4-BE49-F238E27FC236}">
                <a16:creationId xmlns:a16="http://schemas.microsoft.com/office/drawing/2014/main" id="{5CE536E7-9C9F-FABD-D362-8A761E4A6AE3}"/>
              </a:ext>
            </a:extLst>
          </p:cNvPr>
          <p:cNvSpPr/>
          <p:nvPr userDrawn="1"/>
        </p:nvSpPr>
        <p:spPr>
          <a:xfrm rot="19273079">
            <a:off x="6990550" y="2439447"/>
            <a:ext cx="132615" cy="1897938"/>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a:extLst>
              <a:ext uri="{FF2B5EF4-FFF2-40B4-BE49-F238E27FC236}">
                <a16:creationId xmlns:a16="http://schemas.microsoft.com/office/drawing/2014/main" id="{F06F4929-D6B8-27B5-DADB-DCC5DB961163}"/>
              </a:ext>
            </a:extLst>
          </p:cNvPr>
          <p:cNvSpPr/>
          <p:nvPr userDrawn="1"/>
        </p:nvSpPr>
        <p:spPr>
          <a:xfrm rot="2326921" flipH="1">
            <a:off x="8960111" y="2439447"/>
            <a:ext cx="132615" cy="1897938"/>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a:extLst>
              <a:ext uri="{FF2B5EF4-FFF2-40B4-BE49-F238E27FC236}">
                <a16:creationId xmlns:a16="http://schemas.microsoft.com/office/drawing/2014/main" id="{4C5FC76A-9046-66DA-777C-398D4EB548F1}"/>
              </a:ext>
            </a:extLst>
          </p:cNvPr>
          <p:cNvSpPr/>
          <p:nvPr userDrawn="1"/>
        </p:nvSpPr>
        <p:spPr>
          <a:xfrm rot="2326921" flipH="1">
            <a:off x="4987034" y="2439447"/>
            <a:ext cx="132615" cy="1897938"/>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descr="A black background with white text&#10;&#10;Description automatically generated">
            <a:extLst>
              <a:ext uri="{FF2B5EF4-FFF2-40B4-BE49-F238E27FC236}">
                <a16:creationId xmlns:a16="http://schemas.microsoft.com/office/drawing/2014/main" id="{8FE33BCF-409F-475F-C54C-1CD19DC06C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97456" y="6305550"/>
            <a:ext cx="1767271" cy="428729"/>
          </a:xfrm>
          <a:prstGeom prst="rect">
            <a:avLst/>
          </a:prstGeom>
        </p:spPr>
      </p:pic>
      <p:sp>
        <p:nvSpPr>
          <p:cNvPr id="13" name="Text Placeholder 16">
            <a:extLst>
              <a:ext uri="{FF2B5EF4-FFF2-40B4-BE49-F238E27FC236}">
                <a16:creationId xmlns:a16="http://schemas.microsoft.com/office/drawing/2014/main" id="{254A9D2C-3A49-5FE5-D7AB-C583C314BE5F}"/>
              </a:ext>
            </a:extLst>
          </p:cNvPr>
          <p:cNvSpPr>
            <a:spLocks noGrp="1"/>
          </p:cNvSpPr>
          <p:nvPr>
            <p:ph type="body" sz="quarter" idx="10" hasCustomPrompt="1"/>
          </p:nvPr>
        </p:nvSpPr>
        <p:spPr>
          <a:xfrm>
            <a:off x="7056204" y="2022113"/>
            <a:ext cx="1905000" cy="718145"/>
          </a:xfrm>
        </p:spPr>
        <p:txBody>
          <a:bodyPr vert="horz" lIns="0" tIns="0" rIns="0" bIns="0" numCol="1" spcCol="0" rtlCol="0">
            <a:spAutoFit/>
          </a:bodyPr>
          <a:lstStyle>
            <a:lvl1pPr marL="0" indent="0" algn="ctr">
              <a:buNone/>
              <a:defRPr lang="en-GB" sz="1200" dirty="0" smtClean="0"/>
            </a:lvl1pPr>
          </a:lstStyle>
          <a:p>
            <a:pPr marL="228600" lvl="0" indent="-228600" algn="ctr">
              <a:lnSpc>
                <a:spcPts val="1400"/>
              </a:lnSpc>
              <a:spcBef>
                <a:spcPts val="1600"/>
              </a:spcBef>
            </a:pPr>
            <a:r>
              <a:rPr lang="en-GB" dirty="0" err="1"/>
              <a:t>Upta</a:t>
            </a:r>
            <a:r>
              <a:rPr lang="en-GB" dirty="0"/>
              <a:t> </a:t>
            </a:r>
            <a:r>
              <a:rPr lang="en-GB" dirty="0" err="1"/>
              <a:t>quam</a:t>
            </a:r>
            <a:r>
              <a:rPr lang="en-GB" dirty="0"/>
              <a:t>, </a:t>
            </a:r>
            <a:r>
              <a:rPr lang="en-GB" dirty="0" err="1"/>
              <a:t>officatur</a:t>
            </a:r>
            <a:r>
              <a:rPr lang="en-GB" dirty="0"/>
              <a:t> </a:t>
            </a:r>
            <a:r>
              <a:rPr lang="en-GB" dirty="0" err="1"/>
              <a:t>sequunt</a:t>
            </a:r>
            <a:r>
              <a:rPr lang="en-GB" dirty="0"/>
              <a:t> arum </a:t>
            </a:r>
            <a:r>
              <a:rPr lang="en-GB" dirty="0" err="1"/>
              <a:t>alis</a:t>
            </a:r>
            <a:r>
              <a:rPr lang="en-GB" dirty="0"/>
              <a:t> qui </a:t>
            </a:r>
            <a:r>
              <a:rPr lang="en-GB" dirty="0" err="1"/>
              <a:t>destius</a:t>
            </a:r>
            <a:r>
              <a:rPr lang="en-GB" dirty="0"/>
              <a:t> </a:t>
            </a:r>
            <a:r>
              <a:rPr lang="en-GB" dirty="0" err="1"/>
              <a:t>quiatur</a:t>
            </a:r>
            <a:r>
              <a:rPr lang="en-GB" dirty="0"/>
              <a:t> am </a:t>
            </a:r>
            <a:r>
              <a:rPr lang="en-GB" dirty="0" err="1"/>
              <a:t>quodiasperro</a:t>
            </a:r>
            <a:endParaRPr lang="en-GB" dirty="0"/>
          </a:p>
        </p:txBody>
      </p:sp>
      <p:pic>
        <p:nvPicPr>
          <p:cNvPr id="6" name="Picture 5">
            <a:extLst>
              <a:ext uri="{FF2B5EF4-FFF2-40B4-BE49-F238E27FC236}">
                <a16:creationId xmlns:a16="http://schemas.microsoft.com/office/drawing/2014/main" id="{A8A639BA-C85D-D4C6-41A7-E94BE4F95F3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197772"/>
            <a:ext cx="12192000" cy="660228"/>
          </a:xfrm>
          <a:prstGeom prst="rect">
            <a:avLst/>
          </a:prstGeom>
        </p:spPr>
      </p:pic>
      <p:pic>
        <p:nvPicPr>
          <p:cNvPr id="7" name="Picture 6" descr="A black background with white text&#10;&#10;Description automatically generated">
            <a:extLst>
              <a:ext uri="{FF2B5EF4-FFF2-40B4-BE49-F238E27FC236}">
                <a16:creationId xmlns:a16="http://schemas.microsoft.com/office/drawing/2014/main" id="{B5B096AF-4A20-D597-FB5D-FC7629C46A7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97456" y="6305550"/>
            <a:ext cx="1767271" cy="428729"/>
          </a:xfrm>
          <a:prstGeom prst="rect">
            <a:avLst/>
          </a:prstGeom>
        </p:spPr>
      </p:pic>
      <p:sp>
        <p:nvSpPr>
          <p:cNvPr id="3" name="Text Placeholder 16">
            <a:extLst>
              <a:ext uri="{FF2B5EF4-FFF2-40B4-BE49-F238E27FC236}">
                <a16:creationId xmlns:a16="http://schemas.microsoft.com/office/drawing/2014/main" id="{DF4937A1-949C-DD05-4709-3038418DEAD4}"/>
              </a:ext>
            </a:extLst>
          </p:cNvPr>
          <p:cNvSpPr>
            <a:spLocks noGrp="1"/>
          </p:cNvSpPr>
          <p:nvPr>
            <p:ph type="body" sz="quarter" idx="11" hasCustomPrompt="1"/>
          </p:nvPr>
        </p:nvSpPr>
        <p:spPr>
          <a:xfrm>
            <a:off x="9264728" y="1607239"/>
            <a:ext cx="1385791" cy="1385791"/>
          </a:xfrm>
          <a:prstGeom prst="ellipse">
            <a:avLst/>
          </a:prstGeom>
          <a:solidFill>
            <a:schemeClr val="tx2"/>
          </a:solidFill>
        </p:spPr>
        <p:txBody>
          <a:bodyPr lIns="0" tIns="0" rIns="0" bIns="0" numCol="1" spcCol="0" anchor="ctr" anchorCtr="0">
            <a:normAutofit/>
          </a:bodyPr>
          <a:lstStyle>
            <a:lvl1pPr marL="0" indent="0" algn="ctr">
              <a:lnSpc>
                <a:spcPts val="1800"/>
              </a:lnSpc>
              <a:spcBef>
                <a:spcPts val="1600"/>
              </a:spcBef>
              <a:buNone/>
              <a:defRPr sz="1800" cap="all" baseline="0">
                <a:solidFill>
                  <a:schemeClr val="bg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GB" dirty="0"/>
              <a:t>TEXT</a:t>
            </a:r>
          </a:p>
        </p:txBody>
      </p:sp>
      <p:sp>
        <p:nvSpPr>
          <p:cNvPr id="15" name="Text Placeholder 16">
            <a:extLst>
              <a:ext uri="{FF2B5EF4-FFF2-40B4-BE49-F238E27FC236}">
                <a16:creationId xmlns:a16="http://schemas.microsoft.com/office/drawing/2014/main" id="{5078AFAF-02B9-9F69-985C-D018BEF6C1E1}"/>
              </a:ext>
            </a:extLst>
          </p:cNvPr>
          <p:cNvSpPr>
            <a:spLocks noGrp="1"/>
          </p:cNvSpPr>
          <p:nvPr>
            <p:ph type="body" sz="quarter" idx="17" hasCustomPrompt="1"/>
          </p:nvPr>
        </p:nvSpPr>
        <p:spPr>
          <a:xfrm>
            <a:off x="3138906" y="2022113"/>
            <a:ext cx="1905000" cy="718145"/>
          </a:xfrm>
        </p:spPr>
        <p:txBody>
          <a:bodyPr lIns="0" tIns="0" rIns="0" bIns="0" numCol="1" spcCol="0">
            <a:spAutoFit/>
          </a:bodyPr>
          <a:lstStyle>
            <a:lvl1pPr marL="0" indent="0" algn="ctr">
              <a:lnSpc>
                <a:spcPts val="1400"/>
              </a:lnSpc>
              <a:spcBef>
                <a:spcPts val="1600"/>
              </a:spcBef>
              <a:buNone/>
              <a:defRPr sz="1200">
                <a:solidFill>
                  <a:schemeClr val="tx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GB" dirty="0" err="1"/>
              <a:t>Upta</a:t>
            </a:r>
            <a:r>
              <a:rPr lang="en-GB" dirty="0"/>
              <a:t> </a:t>
            </a:r>
            <a:r>
              <a:rPr lang="en-GB" dirty="0" err="1"/>
              <a:t>quam</a:t>
            </a:r>
            <a:r>
              <a:rPr lang="en-GB" dirty="0"/>
              <a:t>, </a:t>
            </a:r>
            <a:r>
              <a:rPr lang="en-GB" dirty="0" err="1"/>
              <a:t>officatur</a:t>
            </a:r>
            <a:r>
              <a:rPr lang="en-GB" dirty="0"/>
              <a:t> </a:t>
            </a:r>
            <a:r>
              <a:rPr lang="en-GB" dirty="0" err="1"/>
              <a:t>sequunt</a:t>
            </a:r>
            <a:r>
              <a:rPr lang="en-GB" dirty="0"/>
              <a:t> arum </a:t>
            </a:r>
            <a:r>
              <a:rPr lang="en-GB" dirty="0" err="1"/>
              <a:t>alis</a:t>
            </a:r>
            <a:r>
              <a:rPr lang="en-GB" dirty="0"/>
              <a:t> qui </a:t>
            </a:r>
            <a:r>
              <a:rPr lang="en-GB" dirty="0" err="1"/>
              <a:t>destius</a:t>
            </a:r>
            <a:r>
              <a:rPr lang="en-GB" dirty="0"/>
              <a:t> </a:t>
            </a:r>
            <a:r>
              <a:rPr lang="en-GB" dirty="0" err="1"/>
              <a:t>quiatur</a:t>
            </a:r>
            <a:r>
              <a:rPr lang="en-GB" dirty="0"/>
              <a:t> am </a:t>
            </a:r>
            <a:r>
              <a:rPr lang="en-GB" dirty="0" err="1"/>
              <a:t>quodiasperro</a:t>
            </a:r>
            <a:endParaRPr lang="en-GB" dirty="0"/>
          </a:p>
        </p:txBody>
      </p:sp>
      <p:sp>
        <p:nvSpPr>
          <p:cNvPr id="16" name="Text Placeholder 16">
            <a:extLst>
              <a:ext uri="{FF2B5EF4-FFF2-40B4-BE49-F238E27FC236}">
                <a16:creationId xmlns:a16="http://schemas.microsoft.com/office/drawing/2014/main" id="{3EFD176F-EC8C-1CF7-9497-085BC7339F3A}"/>
              </a:ext>
            </a:extLst>
          </p:cNvPr>
          <p:cNvSpPr>
            <a:spLocks noGrp="1"/>
          </p:cNvSpPr>
          <p:nvPr>
            <p:ph type="body" sz="quarter" idx="18" hasCustomPrompt="1"/>
          </p:nvPr>
        </p:nvSpPr>
        <p:spPr>
          <a:xfrm>
            <a:off x="5143499" y="3896713"/>
            <a:ext cx="1905000" cy="718145"/>
          </a:xfrm>
        </p:spPr>
        <p:txBody>
          <a:bodyPr vert="horz" lIns="0" tIns="0" rIns="0" bIns="0" numCol="1" spcCol="0" rtlCol="0">
            <a:spAutoFit/>
          </a:bodyPr>
          <a:lstStyle>
            <a:lvl1pPr marL="0" indent="0" algn="ctr">
              <a:buNone/>
              <a:defRPr lang="en-GB" sz="1200" dirty="0" smtClean="0"/>
            </a:lvl1pPr>
          </a:lstStyle>
          <a:p>
            <a:pPr marL="228600" lvl="0" indent="-228600" algn="ctr">
              <a:lnSpc>
                <a:spcPts val="1400"/>
              </a:lnSpc>
              <a:spcBef>
                <a:spcPts val="1600"/>
              </a:spcBef>
            </a:pPr>
            <a:r>
              <a:rPr lang="en-GB" dirty="0" err="1"/>
              <a:t>Upta</a:t>
            </a:r>
            <a:r>
              <a:rPr lang="en-GB" dirty="0"/>
              <a:t> </a:t>
            </a:r>
            <a:r>
              <a:rPr lang="en-GB" dirty="0" err="1"/>
              <a:t>quam</a:t>
            </a:r>
            <a:r>
              <a:rPr lang="en-GB" dirty="0"/>
              <a:t>, </a:t>
            </a:r>
            <a:r>
              <a:rPr lang="en-GB" dirty="0" err="1"/>
              <a:t>officatur</a:t>
            </a:r>
            <a:r>
              <a:rPr lang="en-GB" dirty="0"/>
              <a:t> </a:t>
            </a:r>
            <a:r>
              <a:rPr lang="en-GB" dirty="0" err="1"/>
              <a:t>sequunt</a:t>
            </a:r>
            <a:r>
              <a:rPr lang="en-GB" dirty="0"/>
              <a:t> arum </a:t>
            </a:r>
            <a:r>
              <a:rPr lang="en-GB" dirty="0" err="1"/>
              <a:t>alis</a:t>
            </a:r>
            <a:r>
              <a:rPr lang="en-GB" dirty="0"/>
              <a:t> qui </a:t>
            </a:r>
            <a:r>
              <a:rPr lang="en-GB" dirty="0" err="1"/>
              <a:t>destius</a:t>
            </a:r>
            <a:r>
              <a:rPr lang="en-GB" dirty="0"/>
              <a:t> </a:t>
            </a:r>
            <a:r>
              <a:rPr lang="en-GB" dirty="0" err="1"/>
              <a:t>quiatur</a:t>
            </a:r>
            <a:r>
              <a:rPr lang="en-GB" dirty="0"/>
              <a:t> am </a:t>
            </a:r>
            <a:r>
              <a:rPr lang="en-GB" dirty="0" err="1"/>
              <a:t>quodiasperro</a:t>
            </a:r>
            <a:endParaRPr lang="en-GB" dirty="0"/>
          </a:p>
        </p:txBody>
      </p:sp>
      <p:sp>
        <p:nvSpPr>
          <p:cNvPr id="17" name="Text Placeholder 16">
            <a:extLst>
              <a:ext uri="{FF2B5EF4-FFF2-40B4-BE49-F238E27FC236}">
                <a16:creationId xmlns:a16="http://schemas.microsoft.com/office/drawing/2014/main" id="{724F9490-8BE6-92D2-7A8C-F898136436D0}"/>
              </a:ext>
            </a:extLst>
          </p:cNvPr>
          <p:cNvSpPr>
            <a:spLocks noGrp="1"/>
          </p:cNvSpPr>
          <p:nvPr>
            <p:ph type="body" sz="quarter" idx="19" hasCustomPrompt="1"/>
          </p:nvPr>
        </p:nvSpPr>
        <p:spPr>
          <a:xfrm>
            <a:off x="1281660" y="3896713"/>
            <a:ext cx="1905000" cy="718145"/>
          </a:xfrm>
        </p:spPr>
        <p:txBody>
          <a:bodyPr vert="horz" lIns="0" tIns="0" rIns="0" bIns="0" numCol="1" spcCol="0" rtlCol="0">
            <a:spAutoFit/>
          </a:bodyPr>
          <a:lstStyle>
            <a:lvl1pPr marL="0" indent="0" algn="ctr">
              <a:buNone/>
              <a:defRPr lang="en-GB" sz="1200" dirty="0" smtClean="0"/>
            </a:lvl1pPr>
          </a:lstStyle>
          <a:p>
            <a:pPr marL="228600" lvl="0" indent="-228600" algn="ctr">
              <a:lnSpc>
                <a:spcPts val="1400"/>
              </a:lnSpc>
              <a:spcBef>
                <a:spcPts val="1600"/>
              </a:spcBef>
            </a:pPr>
            <a:r>
              <a:rPr lang="en-GB" dirty="0" err="1"/>
              <a:t>Upta</a:t>
            </a:r>
            <a:r>
              <a:rPr lang="en-GB" dirty="0"/>
              <a:t> </a:t>
            </a:r>
            <a:r>
              <a:rPr lang="en-GB" dirty="0" err="1"/>
              <a:t>quam</a:t>
            </a:r>
            <a:r>
              <a:rPr lang="en-GB" dirty="0"/>
              <a:t>, </a:t>
            </a:r>
            <a:r>
              <a:rPr lang="en-GB" dirty="0" err="1"/>
              <a:t>officatur</a:t>
            </a:r>
            <a:r>
              <a:rPr lang="en-GB" dirty="0"/>
              <a:t> </a:t>
            </a:r>
            <a:r>
              <a:rPr lang="en-GB" dirty="0" err="1"/>
              <a:t>sequunt</a:t>
            </a:r>
            <a:r>
              <a:rPr lang="en-GB" dirty="0"/>
              <a:t> arum </a:t>
            </a:r>
            <a:r>
              <a:rPr lang="en-GB" dirty="0" err="1"/>
              <a:t>alis</a:t>
            </a:r>
            <a:r>
              <a:rPr lang="en-GB" dirty="0"/>
              <a:t> qui </a:t>
            </a:r>
            <a:r>
              <a:rPr lang="en-GB" dirty="0" err="1"/>
              <a:t>destius</a:t>
            </a:r>
            <a:r>
              <a:rPr lang="en-GB" dirty="0"/>
              <a:t> </a:t>
            </a:r>
            <a:r>
              <a:rPr lang="en-GB" dirty="0" err="1"/>
              <a:t>quiatur</a:t>
            </a:r>
            <a:r>
              <a:rPr lang="en-GB" dirty="0"/>
              <a:t> am </a:t>
            </a:r>
            <a:r>
              <a:rPr lang="en-GB" dirty="0" err="1"/>
              <a:t>quodiasperro</a:t>
            </a:r>
            <a:endParaRPr lang="en-GB" dirty="0"/>
          </a:p>
        </p:txBody>
      </p:sp>
      <p:sp>
        <p:nvSpPr>
          <p:cNvPr id="18" name="Text Placeholder 16">
            <a:extLst>
              <a:ext uri="{FF2B5EF4-FFF2-40B4-BE49-F238E27FC236}">
                <a16:creationId xmlns:a16="http://schemas.microsoft.com/office/drawing/2014/main" id="{EC274E98-65A0-7209-979A-210626082592}"/>
              </a:ext>
            </a:extLst>
          </p:cNvPr>
          <p:cNvSpPr>
            <a:spLocks noGrp="1"/>
          </p:cNvSpPr>
          <p:nvPr>
            <p:ph type="body" sz="quarter" idx="20" hasCustomPrompt="1"/>
          </p:nvPr>
        </p:nvSpPr>
        <p:spPr>
          <a:xfrm>
            <a:off x="9005123" y="3896713"/>
            <a:ext cx="1905000" cy="718145"/>
          </a:xfrm>
        </p:spPr>
        <p:txBody>
          <a:bodyPr vert="horz" lIns="0" tIns="0" rIns="0" bIns="0" numCol="1" spcCol="0" rtlCol="0">
            <a:spAutoFit/>
          </a:bodyPr>
          <a:lstStyle>
            <a:lvl1pPr marL="0" indent="0" algn="ctr">
              <a:buNone/>
              <a:defRPr lang="en-GB" sz="1200" dirty="0" smtClean="0"/>
            </a:lvl1pPr>
          </a:lstStyle>
          <a:p>
            <a:pPr marL="228600" lvl="0" indent="-228600" algn="ctr">
              <a:lnSpc>
                <a:spcPts val="1400"/>
              </a:lnSpc>
              <a:spcBef>
                <a:spcPts val="1600"/>
              </a:spcBef>
            </a:pPr>
            <a:r>
              <a:rPr lang="en-GB" dirty="0" err="1"/>
              <a:t>Upta</a:t>
            </a:r>
            <a:r>
              <a:rPr lang="en-GB" dirty="0"/>
              <a:t> </a:t>
            </a:r>
            <a:r>
              <a:rPr lang="en-GB" dirty="0" err="1"/>
              <a:t>quam</a:t>
            </a:r>
            <a:r>
              <a:rPr lang="en-GB" dirty="0"/>
              <a:t>, </a:t>
            </a:r>
            <a:r>
              <a:rPr lang="en-GB" dirty="0" err="1"/>
              <a:t>officatur</a:t>
            </a:r>
            <a:r>
              <a:rPr lang="en-GB" dirty="0"/>
              <a:t> </a:t>
            </a:r>
            <a:r>
              <a:rPr lang="en-GB" dirty="0" err="1"/>
              <a:t>sequunt</a:t>
            </a:r>
            <a:r>
              <a:rPr lang="en-GB" dirty="0"/>
              <a:t> arum </a:t>
            </a:r>
            <a:r>
              <a:rPr lang="en-GB" dirty="0" err="1"/>
              <a:t>alis</a:t>
            </a:r>
            <a:r>
              <a:rPr lang="en-GB" dirty="0"/>
              <a:t> qui </a:t>
            </a:r>
            <a:r>
              <a:rPr lang="en-GB" dirty="0" err="1"/>
              <a:t>destius</a:t>
            </a:r>
            <a:r>
              <a:rPr lang="en-GB" dirty="0"/>
              <a:t> </a:t>
            </a:r>
            <a:r>
              <a:rPr lang="en-GB" dirty="0" err="1"/>
              <a:t>quiatur</a:t>
            </a:r>
            <a:r>
              <a:rPr lang="en-GB" dirty="0"/>
              <a:t> am </a:t>
            </a:r>
            <a:r>
              <a:rPr lang="en-GB" dirty="0" err="1"/>
              <a:t>quodiasperro</a:t>
            </a:r>
            <a:endParaRPr lang="en-GB" dirty="0"/>
          </a:p>
        </p:txBody>
      </p:sp>
      <p:sp>
        <p:nvSpPr>
          <p:cNvPr id="20" name="Text Placeholder 16">
            <a:extLst>
              <a:ext uri="{FF2B5EF4-FFF2-40B4-BE49-F238E27FC236}">
                <a16:creationId xmlns:a16="http://schemas.microsoft.com/office/drawing/2014/main" id="{6110A3AE-9816-D053-999B-1BC82A2B439F}"/>
              </a:ext>
            </a:extLst>
          </p:cNvPr>
          <p:cNvSpPr>
            <a:spLocks noGrp="1"/>
          </p:cNvSpPr>
          <p:nvPr>
            <p:ph type="body" sz="quarter" idx="21" hasCustomPrompt="1"/>
          </p:nvPr>
        </p:nvSpPr>
        <p:spPr>
          <a:xfrm>
            <a:off x="1541265" y="1607239"/>
            <a:ext cx="1385791" cy="1385791"/>
          </a:xfrm>
          <a:prstGeom prst="ellipse">
            <a:avLst/>
          </a:prstGeom>
          <a:solidFill>
            <a:schemeClr val="tx2"/>
          </a:solidFill>
        </p:spPr>
        <p:txBody>
          <a:bodyPr lIns="0" tIns="0" rIns="0" bIns="0" numCol="1" spcCol="0" anchor="ctr" anchorCtr="0">
            <a:normAutofit/>
          </a:bodyPr>
          <a:lstStyle>
            <a:lvl1pPr marL="0" indent="0" algn="ctr">
              <a:lnSpc>
                <a:spcPts val="1800"/>
              </a:lnSpc>
              <a:spcBef>
                <a:spcPts val="1600"/>
              </a:spcBef>
              <a:buNone/>
              <a:defRPr sz="1800" cap="all" baseline="0">
                <a:solidFill>
                  <a:schemeClr val="bg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GB" dirty="0"/>
              <a:t>TEXT</a:t>
            </a:r>
          </a:p>
        </p:txBody>
      </p:sp>
      <p:sp>
        <p:nvSpPr>
          <p:cNvPr id="21" name="Isosceles Triangle 20">
            <a:extLst>
              <a:ext uri="{FF2B5EF4-FFF2-40B4-BE49-F238E27FC236}">
                <a16:creationId xmlns:a16="http://schemas.microsoft.com/office/drawing/2014/main" id="{608A05DA-AC4A-C332-34C0-E6A270133BD4}"/>
              </a:ext>
            </a:extLst>
          </p:cNvPr>
          <p:cNvSpPr/>
          <p:nvPr userDrawn="1"/>
        </p:nvSpPr>
        <p:spPr>
          <a:xfrm>
            <a:off x="3936810" y="3290926"/>
            <a:ext cx="309192" cy="276148"/>
          </a:xfrm>
          <a:prstGeom prst="triangl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 Placeholder 16">
            <a:extLst>
              <a:ext uri="{FF2B5EF4-FFF2-40B4-BE49-F238E27FC236}">
                <a16:creationId xmlns:a16="http://schemas.microsoft.com/office/drawing/2014/main" id="{4D24F9C5-8AC1-47A9-B61B-1EE515BAA4FE}"/>
              </a:ext>
            </a:extLst>
          </p:cNvPr>
          <p:cNvSpPr>
            <a:spLocks noGrp="1"/>
          </p:cNvSpPr>
          <p:nvPr>
            <p:ph type="body" sz="quarter" idx="22" hasCustomPrompt="1"/>
          </p:nvPr>
        </p:nvSpPr>
        <p:spPr>
          <a:xfrm>
            <a:off x="3398511" y="3879827"/>
            <a:ext cx="1385791" cy="1385791"/>
          </a:xfrm>
          <a:prstGeom prst="ellipse">
            <a:avLst/>
          </a:prstGeom>
          <a:solidFill>
            <a:schemeClr val="tx2"/>
          </a:solidFill>
        </p:spPr>
        <p:txBody>
          <a:bodyPr lIns="0" tIns="0" rIns="0" bIns="0" numCol="1" spcCol="0" anchor="ctr" anchorCtr="0">
            <a:normAutofit/>
          </a:bodyPr>
          <a:lstStyle>
            <a:lvl1pPr marL="0" indent="0" algn="ctr">
              <a:lnSpc>
                <a:spcPts val="1800"/>
              </a:lnSpc>
              <a:spcBef>
                <a:spcPts val="1600"/>
              </a:spcBef>
              <a:buNone/>
              <a:defRPr sz="1800" cap="all" baseline="0">
                <a:solidFill>
                  <a:schemeClr val="bg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GB" dirty="0"/>
              <a:t>TEXT</a:t>
            </a:r>
          </a:p>
        </p:txBody>
      </p:sp>
      <p:sp>
        <p:nvSpPr>
          <p:cNvPr id="23" name="Isosceles Triangle 22">
            <a:extLst>
              <a:ext uri="{FF2B5EF4-FFF2-40B4-BE49-F238E27FC236}">
                <a16:creationId xmlns:a16="http://schemas.microsoft.com/office/drawing/2014/main" id="{C8EC8D2B-C7AB-B19B-649D-0ACDD58560FB}"/>
              </a:ext>
            </a:extLst>
          </p:cNvPr>
          <p:cNvSpPr/>
          <p:nvPr userDrawn="1"/>
        </p:nvSpPr>
        <p:spPr>
          <a:xfrm>
            <a:off x="7854108" y="3290926"/>
            <a:ext cx="309192" cy="276148"/>
          </a:xfrm>
          <a:prstGeom prst="triangl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 Placeholder 16">
            <a:extLst>
              <a:ext uri="{FF2B5EF4-FFF2-40B4-BE49-F238E27FC236}">
                <a16:creationId xmlns:a16="http://schemas.microsoft.com/office/drawing/2014/main" id="{A34D7655-FAD8-F1C4-B287-F8F76F09DA8F}"/>
              </a:ext>
            </a:extLst>
          </p:cNvPr>
          <p:cNvSpPr>
            <a:spLocks noGrp="1"/>
          </p:cNvSpPr>
          <p:nvPr>
            <p:ph type="body" sz="quarter" idx="23" hasCustomPrompt="1"/>
          </p:nvPr>
        </p:nvSpPr>
        <p:spPr>
          <a:xfrm>
            <a:off x="7315809" y="3879827"/>
            <a:ext cx="1385791" cy="1385791"/>
          </a:xfrm>
          <a:prstGeom prst="ellipse">
            <a:avLst/>
          </a:prstGeom>
          <a:solidFill>
            <a:schemeClr val="tx2"/>
          </a:solidFill>
        </p:spPr>
        <p:txBody>
          <a:bodyPr lIns="0" tIns="0" rIns="0" bIns="0" numCol="1" spcCol="0" anchor="ctr" anchorCtr="0">
            <a:normAutofit/>
          </a:bodyPr>
          <a:lstStyle>
            <a:lvl1pPr marL="0" indent="0" algn="ctr">
              <a:lnSpc>
                <a:spcPts val="1800"/>
              </a:lnSpc>
              <a:spcBef>
                <a:spcPts val="1600"/>
              </a:spcBef>
              <a:buNone/>
              <a:defRPr sz="1800" cap="all" baseline="0">
                <a:solidFill>
                  <a:schemeClr val="bg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GB" dirty="0"/>
              <a:t>TEXT</a:t>
            </a:r>
          </a:p>
        </p:txBody>
      </p:sp>
      <p:sp>
        <p:nvSpPr>
          <p:cNvPr id="25" name="Text Placeholder 16">
            <a:extLst>
              <a:ext uri="{FF2B5EF4-FFF2-40B4-BE49-F238E27FC236}">
                <a16:creationId xmlns:a16="http://schemas.microsoft.com/office/drawing/2014/main" id="{1CEE8CEB-4EEB-5F50-0D1A-3535AED9D7D0}"/>
              </a:ext>
            </a:extLst>
          </p:cNvPr>
          <p:cNvSpPr>
            <a:spLocks noGrp="1"/>
          </p:cNvSpPr>
          <p:nvPr>
            <p:ph type="body" sz="quarter" idx="24" hasCustomPrompt="1"/>
          </p:nvPr>
        </p:nvSpPr>
        <p:spPr>
          <a:xfrm>
            <a:off x="5403104" y="1642523"/>
            <a:ext cx="1385791" cy="1385791"/>
          </a:xfrm>
          <a:prstGeom prst="ellipse">
            <a:avLst/>
          </a:prstGeom>
          <a:solidFill>
            <a:schemeClr val="tx2"/>
          </a:solidFill>
        </p:spPr>
        <p:txBody>
          <a:bodyPr lIns="0" tIns="0" rIns="0" bIns="0" numCol="1" spcCol="0" anchor="ctr" anchorCtr="0">
            <a:normAutofit/>
          </a:bodyPr>
          <a:lstStyle>
            <a:lvl1pPr marL="0" indent="0" algn="ctr">
              <a:lnSpc>
                <a:spcPts val="1800"/>
              </a:lnSpc>
              <a:spcBef>
                <a:spcPts val="1600"/>
              </a:spcBef>
              <a:buNone/>
              <a:defRPr sz="1800" cap="all" baseline="0">
                <a:solidFill>
                  <a:schemeClr val="bg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GB" dirty="0"/>
              <a:t>TEXT</a:t>
            </a:r>
          </a:p>
        </p:txBody>
      </p:sp>
      <p:sp>
        <p:nvSpPr>
          <p:cNvPr id="26" name="Isosceles Triangle 25">
            <a:extLst>
              <a:ext uri="{FF2B5EF4-FFF2-40B4-BE49-F238E27FC236}">
                <a16:creationId xmlns:a16="http://schemas.microsoft.com/office/drawing/2014/main" id="{1E108643-1169-BC5F-684F-7859FE50CA49}"/>
              </a:ext>
            </a:extLst>
          </p:cNvPr>
          <p:cNvSpPr/>
          <p:nvPr userDrawn="1"/>
        </p:nvSpPr>
        <p:spPr>
          <a:xfrm flipV="1">
            <a:off x="5941403" y="3290926"/>
            <a:ext cx="309192" cy="276148"/>
          </a:xfrm>
          <a:prstGeom prst="triangl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Isosceles Triangle 26">
            <a:extLst>
              <a:ext uri="{FF2B5EF4-FFF2-40B4-BE49-F238E27FC236}">
                <a16:creationId xmlns:a16="http://schemas.microsoft.com/office/drawing/2014/main" id="{27098A1A-F2FE-35AC-AB85-00C55F45A13C}"/>
              </a:ext>
            </a:extLst>
          </p:cNvPr>
          <p:cNvSpPr/>
          <p:nvPr userDrawn="1"/>
        </p:nvSpPr>
        <p:spPr>
          <a:xfrm flipV="1">
            <a:off x="2079564" y="3290926"/>
            <a:ext cx="309192" cy="276148"/>
          </a:xfrm>
          <a:prstGeom prst="triangl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Isosceles Triangle 27">
            <a:extLst>
              <a:ext uri="{FF2B5EF4-FFF2-40B4-BE49-F238E27FC236}">
                <a16:creationId xmlns:a16="http://schemas.microsoft.com/office/drawing/2014/main" id="{1ECE10D4-94B4-1A0E-F345-927AED51905F}"/>
              </a:ext>
            </a:extLst>
          </p:cNvPr>
          <p:cNvSpPr/>
          <p:nvPr userDrawn="1"/>
        </p:nvSpPr>
        <p:spPr>
          <a:xfrm flipV="1">
            <a:off x="9803027" y="3290926"/>
            <a:ext cx="309192" cy="276148"/>
          </a:xfrm>
          <a:prstGeom prst="triangl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5857216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pic>
        <p:nvPicPr>
          <p:cNvPr id="5" name="Picture 4" descr="A blue and black gradient&#10;&#10;Description automatically generated">
            <a:extLst>
              <a:ext uri="{FF2B5EF4-FFF2-40B4-BE49-F238E27FC236}">
                <a16:creationId xmlns:a16="http://schemas.microsoft.com/office/drawing/2014/main" id="{B6D0D386-3DB9-6324-DE3E-EFEB4E86A47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11" name="Picture Placeholder 3">
            <a:extLst>
              <a:ext uri="{FF2B5EF4-FFF2-40B4-BE49-F238E27FC236}">
                <a16:creationId xmlns:a16="http://schemas.microsoft.com/office/drawing/2014/main" id="{2E05F08D-D72A-02E6-6080-C7E1981D9513}"/>
              </a:ext>
            </a:extLst>
          </p:cNvPr>
          <p:cNvSpPr>
            <a:spLocks noGrp="1"/>
          </p:cNvSpPr>
          <p:nvPr>
            <p:ph type="pic" sz="quarter" idx="11"/>
          </p:nvPr>
        </p:nvSpPr>
        <p:spPr>
          <a:xfrm>
            <a:off x="0" y="0"/>
            <a:ext cx="6096000" cy="6858000"/>
          </a:xfrm>
          <a:solidFill>
            <a:schemeClr val="bg1"/>
          </a:solidFill>
        </p:spPr>
        <p:txBody>
          <a:bodyPr>
            <a:normAutofit/>
          </a:bodyPr>
          <a:lstStyle>
            <a:lvl1pPr marL="0" indent="0" algn="ctr">
              <a:buNone/>
              <a:defRPr sz="1400"/>
            </a:lvl1pPr>
          </a:lstStyle>
          <a:p>
            <a:r>
              <a:rPr lang="en-US"/>
              <a:t>Click icon to add picture</a:t>
            </a:r>
            <a:endParaRPr lang="en-GB" dirty="0"/>
          </a:p>
        </p:txBody>
      </p:sp>
      <p:sp>
        <p:nvSpPr>
          <p:cNvPr id="2" name="Title 1">
            <a:extLst>
              <a:ext uri="{FF2B5EF4-FFF2-40B4-BE49-F238E27FC236}">
                <a16:creationId xmlns:a16="http://schemas.microsoft.com/office/drawing/2014/main" id="{5849C9E3-0547-F5A3-30C4-F5CCAEE264D6}"/>
              </a:ext>
            </a:extLst>
          </p:cNvPr>
          <p:cNvSpPr>
            <a:spLocks noGrp="1"/>
          </p:cNvSpPr>
          <p:nvPr>
            <p:ph type="title" hasCustomPrompt="1"/>
          </p:nvPr>
        </p:nvSpPr>
        <p:spPr>
          <a:xfrm>
            <a:off x="6894944" y="2692400"/>
            <a:ext cx="4187560" cy="920750"/>
          </a:xfrm>
        </p:spPr>
        <p:txBody>
          <a:bodyPr>
            <a:noAutofit/>
          </a:bodyPr>
          <a:lstStyle>
            <a:lvl1pPr>
              <a:defRPr sz="3600">
                <a:solidFill>
                  <a:schemeClr val="bg1"/>
                </a:solidFill>
              </a:defRPr>
            </a:lvl1pPr>
          </a:lstStyle>
          <a:p>
            <a:r>
              <a:rPr lang="en-US" dirty="0"/>
              <a:t>Place your title here</a:t>
            </a:r>
            <a:endParaRPr lang="en-GB" dirty="0"/>
          </a:p>
        </p:txBody>
      </p:sp>
      <p:sp>
        <p:nvSpPr>
          <p:cNvPr id="3" name="Subtitle 2">
            <a:extLst>
              <a:ext uri="{FF2B5EF4-FFF2-40B4-BE49-F238E27FC236}">
                <a16:creationId xmlns:a16="http://schemas.microsoft.com/office/drawing/2014/main" id="{89A76E53-0157-597D-DED8-65A31457E94F}"/>
              </a:ext>
            </a:extLst>
          </p:cNvPr>
          <p:cNvSpPr>
            <a:spLocks noGrp="1"/>
          </p:cNvSpPr>
          <p:nvPr>
            <p:ph type="subTitle" idx="1" hasCustomPrompt="1"/>
          </p:nvPr>
        </p:nvSpPr>
        <p:spPr>
          <a:xfrm>
            <a:off x="6894944" y="3774386"/>
            <a:ext cx="4187560" cy="547448"/>
          </a:xfrm>
        </p:spPr>
        <p:txBody>
          <a:bodyPr lIns="0" tIns="0" rIns="0" bIns="0">
            <a:normAutofit/>
          </a:bodyPr>
          <a:lstStyle>
            <a:lvl1pPr marL="0" indent="0" algn="l">
              <a:buNone/>
              <a:defRPr sz="3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Place a sub-header here</a:t>
            </a:r>
          </a:p>
        </p:txBody>
      </p:sp>
      <p:pic>
        <p:nvPicPr>
          <p:cNvPr id="7" name="Picture 6" descr="A black background with white text&#10;&#10;Description automatically generated">
            <a:extLst>
              <a:ext uri="{FF2B5EF4-FFF2-40B4-BE49-F238E27FC236}">
                <a16:creationId xmlns:a16="http://schemas.microsoft.com/office/drawing/2014/main" id="{7A0CD7CD-DFE1-E120-7D21-541E51570EF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39174" y="5809085"/>
            <a:ext cx="3092203" cy="750148"/>
          </a:xfrm>
          <a:prstGeom prst="rect">
            <a:avLst/>
          </a:prstGeom>
        </p:spPr>
      </p:pic>
    </p:spTree>
    <p:extLst>
      <p:ext uri="{BB962C8B-B14F-4D97-AF65-F5344CB8AC3E}">
        <p14:creationId xmlns:p14="http://schemas.microsoft.com/office/powerpoint/2010/main" val="386682280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Diagram">
    <p:bg>
      <p:bgPr>
        <a:solidFill>
          <a:schemeClr val="bg1"/>
        </a:solidFill>
        <a:effectLst/>
      </p:bgPr>
    </p:bg>
    <p:spTree>
      <p:nvGrpSpPr>
        <p:cNvPr id="1" name=""/>
        <p:cNvGrpSpPr/>
        <p:nvPr/>
      </p:nvGrpSpPr>
      <p:grpSpPr>
        <a:xfrm>
          <a:off x="0" y="0"/>
          <a:ext cx="0" cy="0"/>
          <a:chOff x="0" y="0"/>
          <a:chExt cx="0" cy="0"/>
        </a:xfrm>
      </p:grpSpPr>
      <p:pic>
        <p:nvPicPr>
          <p:cNvPr id="10" name="Picture 9" descr="A black background with white text&#10;&#10;Description automatically generated">
            <a:extLst>
              <a:ext uri="{FF2B5EF4-FFF2-40B4-BE49-F238E27FC236}">
                <a16:creationId xmlns:a16="http://schemas.microsoft.com/office/drawing/2014/main" id="{8FE33BCF-409F-475F-C54C-1CD19DC06C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97456" y="6305550"/>
            <a:ext cx="1767271" cy="428729"/>
          </a:xfrm>
          <a:prstGeom prst="rect">
            <a:avLst/>
          </a:prstGeom>
        </p:spPr>
      </p:pic>
      <p:pic>
        <p:nvPicPr>
          <p:cNvPr id="6" name="Picture 5">
            <a:extLst>
              <a:ext uri="{FF2B5EF4-FFF2-40B4-BE49-F238E27FC236}">
                <a16:creationId xmlns:a16="http://schemas.microsoft.com/office/drawing/2014/main" id="{A8A639BA-C85D-D4C6-41A7-E94BE4F95F3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197772"/>
            <a:ext cx="12192000" cy="660228"/>
          </a:xfrm>
          <a:prstGeom prst="rect">
            <a:avLst/>
          </a:prstGeom>
        </p:spPr>
      </p:pic>
      <p:pic>
        <p:nvPicPr>
          <p:cNvPr id="7" name="Picture 6" descr="A black background with white text&#10;&#10;Description automatically generated">
            <a:extLst>
              <a:ext uri="{FF2B5EF4-FFF2-40B4-BE49-F238E27FC236}">
                <a16:creationId xmlns:a16="http://schemas.microsoft.com/office/drawing/2014/main" id="{B5B096AF-4A20-D597-FB5D-FC7629C46A7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97456" y="6305550"/>
            <a:ext cx="1767271" cy="428729"/>
          </a:xfrm>
          <a:prstGeom prst="rect">
            <a:avLst/>
          </a:prstGeom>
        </p:spPr>
      </p:pic>
      <p:graphicFrame>
        <p:nvGraphicFramePr>
          <p:cNvPr id="5" name="Chart 4">
            <a:extLst>
              <a:ext uri="{FF2B5EF4-FFF2-40B4-BE49-F238E27FC236}">
                <a16:creationId xmlns:a16="http://schemas.microsoft.com/office/drawing/2014/main" id="{DD769A20-5907-0BB1-48E4-67C9FD91DE87}"/>
              </a:ext>
            </a:extLst>
          </p:cNvPr>
          <p:cNvGraphicFramePr/>
          <p:nvPr userDrawn="1">
            <p:extLst>
              <p:ext uri="{D42A27DB-BD31-4B8C-83A1-F6EECF244321}">
                <p14:modId xmlns:p14="http://schemas.microsoft.com/office/powerpoint/2010/main" val="2042772533"/>
              </p:ext>
            </p:extLst>
          </p:nvPr>
        </p:nvGraphicFramePr>
        <p:xfrm>
          <a:off x="846174" y="1881716"/>
          <a:ext cx="1044501" cy="1096433"/>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a:extLst>
              <a:ext uri="{FF2B5EF4-FFF2-40B4-BE49-F238E27FC236}">
                <a16:creationId xmlns:a16="http://schemas.microsoft.com/office/drawing/2014/main" id="{B0F6E50F-9B72-E700-3F7C-5A7DFFE95F89}"/>
              </a:ext>
            </a:extLst>
          </p:cNvPr>
          <p:cNvSpPr txBox="1"/>
          <p:nvPr userDrawn="1"/>
        </p:nvSpPr>
        <p:spPr>
          <a:xfrm>
            <a:off x="1146249" y="2276043"/>
            <a:ext cx="405880" cy="276999"/>
          </a:xfrm>
          <a:prstGeom prst="rect">
            <a:avLst/>
          </a:prstGeom>
          <a:noFill/>
        </p:spPr>
        <p:txBody>
          <a:bodyPr wrap="none" rtlCol="0">
            <a:spAutoFit/>
          </a:bodyPr>
          <a:lstStyle/>
          <a:p>
            <a:r>
              <a:rPr lang="en-GB" sz="1200" b="1" dirty="0"/>
              <a:t>5%</a:t>
            </a:r>
          </a:p>
        </p:txBody>
      </p:sp>
      <p:graphicFrame>
        <p:nvGraphicFramePr>
          <p:cNvPr id="12" name="Chart 11">
            <a:extLst>
              <a:ext uri="{FF2B5EF4-FFF2-40B4-BE49-F238E27FC236}">
                <a16:creationId xmlns:a16="http://schemas.microsoft.com/office/drawing/2014/main" id="{970F0B85-8FE1-5047-014B-A61235FD2A76}"/>
              </a:ext>
            </a:extLst>
          </p:cNvPr>
          <p:cNvGraphicFramePr/>
          <p:nvPr userDrawn="1">
            <p:extLst>
              <p:ext uri="{D42A27DB-BD31-4B8C-83A1-F6EECF244321}">
                <p14:modId xmlns:p14="http://schemas.microsoft.com/office/powerpoint/2010/main" val="191433922"/>
              </p:ext>
            </p:extLst>
          </p:nvPr>
        </p:nvGraphicFramePr>
        <p:xfrm>
          <a:off x="1890675" y="1881716"/>
          <a:ext cx="1044501" cy="1096433"/>
        </p:xfrm>
        <a:graphic>
          <a:graphicData uri="http://schemas.openxmlformats.org/drawingml/2006/chart">
            <c:chart xmlns:c="http://schemas.openxmlformats.org/drawingml/2006/chart" xmlns:r="http://schemas.openxmlformats.org/officeDocument/2006/relationships" r:id="rId5"/>
          </a:graphicData>
        </a:graphic>
      </p:graphicFrame>
      <p:sp>
        <p:nvSpPr>
          <p:cNvPr id="14" name="TextBox 13">
            <a:extLst>
              <a:ext uri="{FF2B5EF4-FFF2-40B4-BE49-F238E27FC236}">
                <a16:creationId xmlns:a16="http://schemas.microsoft.com/office/drawing/2014/main" id="{EE2ECEB9-634C-0BD3-81B1-15D6884A78FA}"/>
              </a:ext>
            </a:extLst>
          </p:cNvPr>
          <p:cNvSpPr txBox="1"/>
          <p:nvPr userDrawn="1"/>
        </p:nvSpPr>
        <p:spPr>
          <a:xfrm>
            <a:off x="2190750" y="2276043"/>
            <a:ext cx="490840" cy="276999"/>
          </a:xfrm>
          <a:prstGeom prst="rect">
            <a:avLst/>
          </a:prstGeom>
          <a:noFill/>
        </p:spPr>
        <p:txBody>
          <a:bodyPr wrap="none" rtlCol="0">
            <a:spAutoFit/>
          </a:bodyPr>
          <a:lstStyle/>
          <a:p>
            <a:r>
              <a:rPr lang="en-GB" sz="1200" b="1" dirty="0"/>
              <a:t>10%</a:t>
            </a:r>
          </a:p>
        </p:txBody>
      </p:sp>
      <p:graphicFrame>
        <p:nvGraphicFramePr>
          <p:cNvPr id="19" name="Chart 18">
            <a:extLst>
              <a:ext uri="{FF2B5EF4-FFF2-40B4-BE49-F238E27FC236}">
                <a16:creationId xmlns:a16="http://schemas.microsoft.com/office/drawing/2014/main" id="{FDEF13C7-0C10-0275-CF56-C83381E0B2F2}"/>
              </a:ext>
            </a:extLst>
          </p:cNvPr>
          <p:cNvGraphicFramePr/>
          <p:nvPr userDrawn="1">
            <p:extLst>
              <p:ext uri="{D42A27DB-BD31-4B8C-83A1-F6EECF244321}">
                <p14:modId xmlns:p14="http://schemas.microsoft.com/office/powerpoint/2010/main" val="348800371"/>
              </p:ext>
            </p:extLst>
          </p:nvPr>
        </p:nvGraphicFramePr>
        <p:xfrm>
          <a:off x="2935176" y="1881716"/>
          <a:ext cx="1044501" cy="1096433"/>
        </p:xfrm>
        <a:graphic>
          <a:graphicData uri="http://schemas.openxmlformats.org/drawingml/2006/chart">
            <c:chart xmlns:c="http://schemas.openxmlformats.org/drawingml/2006/chart" xmlns:r="http://schemas.openxmlformats.org/officeDocument/2006/relationships" r:id="rId6"/>
          </a:graphicData>
        </a:graphic>
      </p:graphicFrame>
      <p:sp>
        <p:nvSpPr>
          <p:cNvPr id="33" name="TextBox 32">
            <a:extLst>
              <a:ext uri="{FF2B5EF4-FFF2-40B4-BE49-F238E27FC236}">
                <a16:creationId xmlns:a16="http://schemas.microsoft.com/office/drawing/2014/main" id="{344C7694-978B-892D-9B6C-A0B73DA86D17}"/>
              </a:ext>
            </a:extLst>
          </p:cNvPr>
          <p:cNvSpPr txBox="1"/>
          <p:nvPr userDrawn="1"/>
        </p:nvSpPr>
        <p:spPr>
          <a:xfrm>
            <a:off x="3235251" y="2276043"/>
            <a:ext cx="490840" cy="276999"/>
          </a:xfrm>
          <a:prstGeom prst="rect">
            <a:avLst/>
          </a:prstGeom>
          <a:noFill/>
        </p:spPr>
        <p:txBody>
          <a:bodyPr wrap="none" rtlCol="0">
            <a:spAutoFit/>
          </a:bodyPr>
          <a:lstStyle/>
          <a:p>
            <a:r>
              <a:rPr lang="en-GB" sz="1200" b="1" dirty="0"/>
              <a:t>15%</a:t>
            </a:r>
          </a:p>
        </p:txBody>
      </p:sp>
      <p:graphicFrame>
        <p:nvGraphicFramePr>
          <p:cNvPr id="34" name="Chart 33">
            <a:extLst>
              <a:ext uri="{FF2B5EF4-FFF2-40B4-BE49-F238E27FC236}">
                <a16:creationId xmlns:a16="http://schemas.microsoft.com/office/drawing/2014/main" id="{3CD24E23-DDB8-772F-9396-5C2A25D22A74}"/>
              </a:ext>
            </a:extLst>
          </p:cNvPr>
          <p:cNvGraphicFramePr/>
          <p:nvPr userDrawn="1">
            <p:extLst>
              <p:ext uri="{D42A27DB-BD31-4B8C-83A1-F6EECF244321}">
                <p14:modId xmlns:p14="http://schemas.microsoft.com/office/powerpoint/2010/main" val="2031756629"/>
              </p:ext>
            </p:extLst>
          </p:nvPr>
        </p:nvGraphicFramePr>
        <p:xfrm>
          <a:off x="3979677" y="1881716"/>
          <a:ext cx="1044501" cy="1096433"/>
        </p:xfrm>
        <a:graphic>
          <a:graphicData uri="http://schemas.openxmlformats.org/drawingml/2006/chart">
            <c:chart xmlns:c="http://schemas.openxmlformats.org/drawingml/2006/chart" xmlns:r="http://schemas.openxmlformats.org/officeDocument/2006/relationships" r:id="rId7"/>
          </a:graphicData>
        </a:graphic>
      </p:graphicFrame>
      <p:sp>
        <p:nvSpPr>
          <p:cNvPr id="35" name="TextBox 34">
            <a:extLst>
              <a:ext uri="{FF2B5EF4-FFF2-40B4-BE49-F238E27FC236}">
                <a16:creationId xmlns:a16="http://schemas.microsoft.com/office/drawing/2014/main" id="{33B72808-4DD5-365F-A701-00DB28F458F5}"/>
              </a:ext>
            </a:extLst>
          </p:cNvPr>
          <p:cNvSpPr txBox="1"/>
          <p:nvPr userDrawn="1"/>
        </p:nvSpPr>
        <p:spPr>
          <a:xfrm>
            <a:off x="4279752" y="2276043"/>
            <a:ext cx="490840" cy="276999"/>
          </a:xfrm>
          <a:prstGeom prst="rect">
            <a:avLst/>
          </a:prstGeom>
          <a:noFill/>
        </p:spPr>
        <p:txBody>
          <a:bodyPr wrap="none" rtlCol="0">
            <a:spAutoFit/>
          </a:bodyPr>
          <a:lstStyle/>
          <a:p>
            <a:r>
              <a:rPr lang="en-GB" sz="1200" b="1" dirty="0"/>
              <a:t>20%</a:t>
            </a:r>
          </a:p>
        </p:txBody>
      </p:sp>
      <p:graphicFrame>
        <p:nvGraphicFramePr>
          <p:cNvPr id="36" name="Chart 35">
            <a:extLst>
              <a:ext uri="{FF2B5EF4-FFF2-40B4-BE49-F238E27FC236}">
                <a16:creationId xmlns:a16="http://schemas.microsoft.com/office/drawing/2014/main" id="{257FF67A-413A-1474-EF3D-45CAF0C47480}"/>
              </a:ext>
            </a:extLst>
          </p:cNvPr>
          <p:cNvGraphicFramePr/>
          <p:nvPr userDrawn="1">
            <p:extLst>
              <p:ext uri="{D42A27DB-BD31-4B8C-83A1-F6EECF244321}">
                <p14:modId xmlns:p14="http://schemas.microsoft.com/office/powerpoint/2010/main" val="1644128763"/>
              </p:ext>
            </p:extLst>
          </p:nvPr>
        </p:nvGraphicFramePr>
        <p:xfrm>
          <a:off x="5024178" y="1881716"/>
          <a:ext cx="1044501" cy="1096433"/>
        </p:xfrm>
        <a:graphic>
          <a:graphicData uri="http://schemas.openxmlformats.org/drawingml/2006/chart">
            <c:chart xmlns:c="http://schemas.openxmlformats.org/drawingml/2006/chart" xmlns:r="http://schemas.openxmlformats.org/officeDocument/2006/relationships" r:id="rId8"/>
          </a:graphicData>
        </a:graphic>
      </p:graphicFrame>
      <p:sp>
        <p:nvSpPr>
          <p:cNvPr id="37" name="TextBox 36">
            <a:extLst>
              <a:ext uri="{FF2B5EF4-FFF2-40B4-BE49-F238E27FC236}">
                <a16:creationId xmlns:a16="http://schemas.microsoft.com/office/drawing/2014/main" id="{A9BD38A9-AD34-10FA-9489-8A8EA7A702C4}"/>
              </a:ext>
            </a:extLst>
          </p:cNvPr>
          <p:cNvSpPr txBox="1"/>
          <p:nvPr userDrawn="1"/>
        </p:nvSpPr>
        <p:spPr>
          <a:xfrm>
            <a:off x="5324253" y="2276043"/>
            <a:ext cx="490840" cy="276999"/>
          </a:xfrm>
          <a:prstGeom prst="rect">
            <a:avLst/>
          </a:prstGeom>
          <a:noFill/>
        </p:spPr>
        <p:txBody>
          <a:bodyPr wrap="none" rtlCol="0">
            <a:spAutoFit/>
          </a:bodyPr>
          <a:lstStyle/>
          <a:p>
            <a:r>
              <a:rPr lang="en-GB" sz="1200" b="1" dirty="0"/>
              <a:t>25%</a:t>
            </a:r>
          </a:p>
        </p:txBody>
      </p:sp>
      <p:graphicFrame>
        <p:nvGraphicFramePr>
          <p:cNvPr id="38" name="Chart 37">
            <a:extLst>
              <a:ext uri="{FF2B5EF4-FFF2-40B4-BE49-F238E27FC236}">
                <a16:creationId xmlns:a16="http://schemas.microsoft.com/office/drawing/2014/main" id="{BF03D3BE-2DC0-C2EA-6017-EEDF408DC1A3}"/>
              </a:ext>
            </a:extLst>
          </p:cNvPr>
          <p:cNvGraphicFramePr/>
          <p:nvPr userDrawn="1">
            <p:extLst>
              <p:ext uri="{D42A27DB-BD31-4B8C-83A1-F6EECF244321}">
                <p14:modId xmlns:p14="http://schemas.microsoft.com/office/powerpoint/2010/main" val="3675579588"/>
              </p:ext>
            </p:extLst>
          </p:nvPr>
        </p:nvGraphicFramePr>
        <p:xfrm>
          <a:off x="6068679" y="1881716"/>
          <a:ext cx="1044501" cy="1096433"/>
        </p:xfrm>
        <a:graphic>
          <a:graphicData uri="http://schemas.openxmlformats.org/drawingml/2006/chart">
            <c:chart xmlns:c="http://schemas.openxmlformats.org/drawingml/2006/chart" xmlns:r="http://schemas.openxmlformats.org/officeDocument/2006/relationships" r:id="rId9"/>
          </a:graphicData>
        </a:graphic>
      </p:graphicFrame>
      <p:sp>
        <p:nvSpPr>
          <p:cNvPr id="39" name="TextBox 38">
            <a:extLst>
              <a:ext uri="{FF2B5EF4-FFF2-40B4-BE49-F238E27FC236}">
                <a16:creationId xmlns:a16="http://schemas.microsoft.com/office/drawing/2014/main" id="{1237A32D-3174-8742-0306-BA2994B99FB6}"/>
              </a:ext>
            </a:extLst>
          </p:cNvPr>
          <p:cNvSpPr txBox="1"/>
          <p:nvPr userDrawn="1"/>
        </p:nvSpPr>
        <p:spPr>
          <a:xfrm>
            <a:off x="6368754" y="2276043"/>
            <a:ext cx="490840" cy="276999"/>
          </a:xfrm>
          <a:prstGeom prst="rect">
            <a:avLst/>
          </a:prstGeom>
          <a:noFill/>
        </p:spPr>
        <p:txBody>
          <a:bodyPr wrap="none" rtlCol="0">
            <a:spAutoFit/>
          </a:bodyPr>
          <a:lstStyle/>
          <a:p>
            <a:r>
              <a:rPr lang="en-GB" sz="1200" b="1" dirty="0"/>
              <a:t>30%</a:t>
            </a:r>
          </a:p>
        </p:txBody>
      </p:sp>
      <p:graphicFrame>
        <p:nvGraphicFramePr>
          <p:cNvPr id="40" name="Chart 39">
            <a:extLst>
              <a:ext uri="{FF2B5EF4-FFF2-40B4-BE49-F238E27FC236}">
                <a16:creationId xmlns:a16="http://schemas.microsoft.com/office/drawing/2014/main" id="{5D37739F-54F6-EAE3-11A9-E8E5F8261B59}"/>
              </a:ext>
            </a:extLst>
          </p:cNvPr>
          <p:cNvGraphicFramePr/>
          <p:nvPr userDrawn="1">
            <p:extLst>
              <p:ext uri="{D42A27DB-BD31-4B8C-83A1-F6EECF244321}">
                <p14:modId xmlns:p14="http://schemas.microsoft.com/office/powerpoint/2010/main" val="399533106"/>
              </p:ext>
            </p:extLst>
          </p:nvPr>
        </p:nvGraphicFramePr>
        <p:xfrm>
          <a:off x="7113180" y="1881716"/>
          <a:ext cx="1044501" cy="1096433"/>
        </p:xfrm>
        <a:graphic>
          <a:graphicData uri="http://schemas.openxmlformats.org/drawingml/2006/chart">
            <c:chart xmlns:c="http://schemas.openxmlformats.org/drawingml/2006/chart" xmlns:r="http://schemas.openxmlformats.org/officeDocument/2006/relationships" r:id="rId10"/>
          </a:graphicData>
        </a:graphic>
      </p:graphicFrame>
      <p:sp>
        <p:nvSpPr>
          <p:cNvPr id="41" name="TextBox 40">
            <a:extLst>
              <a:ext uri="{FF2B5EF4-FFF2-40B4-BE49-F238E27FC236}">
                <a16:creationId xmlns:a16="http://schemas.microsoft.com/office/drawing/2014/main" id="{11DC2002-D56B-C2DF-37C7-A4D2B494FE30}"/>
              </a:ext>
            </a:extLst>
          </p:cNvPr>
          <p:cNvSpPr txBox="1"/>
          <p:nvPr userDrawn="1"/>
        </p:nvSpPr>
        <p:spPr>
          <a:xfrm>
            <a:off x="7413255" y="2276043"/>
            <a:ext cx="490840" cy="276999"/>
          </a:xfrm>
          <a:prstGeom prst="rect">
            <a:avLst/>
          </a:prstGeom>
          <a:noFill/>
        </p:spPr>
        <p:txBody>
          <a:bodyPr wrap="none" rtlCol="0">
            <a:spAutoFit/>
          </a:bodyPr>
          <a:lstStyle/>
          <a:p>
            <a:r>
              <a:rPr lang="en-GB" sz="1200" b="1" dirty="0"/>
              <a:t>35%</a:t>
            </a:r>
          </a:p>
        </p:txBody>
      </p:sp>
      <p:graphicFrame>
        <p:nvGraphicFramePr>
          <p:cNvPr id="42" name="Chart 41">
            <a:extLst>
              <a:ext uri="{FF2B5EF4-FFF2-40B4-BE49-F238E27FC236}">
                <a16:creationId xmlns:a16="http://schemas.microsoft.com/office/drawing/2014/main" id="{7F267270-3B75-51A8-97CA-5C9C1DDD43CE}"/>
              </a:ext>
            </a:extLst>
          </p:cNvPr>
          <p:cNvGraphicFramePr/>
          <p:nvPr userDrawn="1">
            <p:extLst>
              <p:ext uri="{D42A27DB-BD31-4B8C-83A1-F6EECF244321}">
                <p14:modId xmlns:p14="http://schemas.microsoft.com/office/powerpoint/2010/main" val="447867908"/>
              </p:ext>
            </p:extLst>
          </p:nvPr>
        </p:nvGraphicFramePr>
        <p:xfrm>
          <a:off x="8157681" y="1881716"/>
          <a:ext cx="1044501" cy="1096433"/>
        </p:xfrm>
        <a:graphic>
          <a:graphicData uri="http://schemas.openxmlformats.org/drawingml/2006/chart">
            <c:chart xmlns:c="http://schemas.openxmlformats.org/drawingml/2006/chart" xmlns:r="http://schemas.openxmlformats.org/officeDocument/2006/relationships" r:id="rId11"/>
          </a:graphicData>
        </a:graphic>
      </p:graphicFrame>
      <p:sp>
        <p:nvSpPr>
          <p:cNvPr id="43" name="TextBox 42">
            <a:extLst>
              <a:ext uri="{FF2B5EF4-FFF2-40B4-BE49-F238E27FC236}">
                <a16:creationId xmlns:a16="http://schemas.microsoft.com/office/drawing/2014/main" id="{80D1279B-31AE-113B-0E79-22F84AD4AEA2}"/>
              </a:ext>
            </a:extLst>
          </p:cNvPr>
          <p:cNvSpPr txBox="1"/>
          <p:nvPr userDrawn="1"/>
        </p:nvSpPr>
        <p:spPr>
          <a:xfrm>
            <a:off x="8457756" y="2276043"/>
            <a:ext cx="490840" cy="276999"/>
          </a:xfrm>
          <a:prstGeom prst="rect">
            <a:avLst/>
          </a:prstGeom>
          <a:noFill/>
        </p:spPr>
        <p:txBody>
          <a:bodyPr wrap="none" rtlCol="0">
            <a:spAutoFit/>
          </a:bodyPr>
          <a:lstStyle/>
          <a:p>
            <a:r>
              <a:rPr lang="en-GB" sz="1200" b="1" dirty="0"/>
              <a:t>40%</a:t>
            </a:r>
          </a:p>
        </p:txBody>
      </p:sp>
      <p:graphicFrame>
        <p:nvGraphicFramePr>
          <p:cNvPr id="44" name="Chart 43">
            <a:extLst>
              <a:ext uri="{FF2B5EF4-FFF2-40B4-BE49-F238E27FC236}">
                <a16:creationId xmlns:a16="http://schemas.microsoft.com/office/drawing/2014/main" id="{C0C43529-8F1A-FED9-C790-15AF6868DA4A}"/>
              </a:ext>
            </a:extLst>
          </p:cNvPr>
          <p:cNvGraphicFramePr/>
          <p:nvPr userDrawn="1">
            <p:extLst>
              <p:ext uri="{D42A27DB-BD31-4B8C-83A1-F6EECF244321}">
                <p14:modId xmlns:p14="http://schemas.microsoft.com/office/powerpoint/2010/main" val="388896843"/>
              </p:ext>
            </p:extLst>
          </p:nvPr>
        </p:nvGraphicFramePr>
        <p:xfrm>
          <a:off x="9202182" y="1881716"/>
          <a:ext cx="1044501" cy="1096433"/>
        </p:xfrm>
        <a:graphic>
          <a:graphicData uri="http://schemas.openxmlformats.org/drawingml/2006/chart">
            <c:chart xmlns:c="http://schemas.openxmlformats.org/drawingml/2006/chart" xmlns:r="http://schemas.openxmlformats.org/officeDocument/2006/relationships" r:id="rId12"/>
          </a:graphicData>
        </a:graphic>
      </p:graphicFrame>
      <p:sp>
        <p:nvSpPr>
          <p:cNvPr id="45" name="TextBox 44">
            <a:extLst>
              <a:ext uri="{FF2B5EF4-FFF2-40B4-BE49-F238E27FC236}">
                <a16:creationId xmlns:a16="http://schemas.microsoft.com/office/drawing/2014/main" id="{9563CA48-A54B-7C8A-EE47-D0A52B80B30E}"/>
              </a:ext>
            </a:extLst>
          </p:cNvPr>
          <p:cNvSpPr txBox="1"/>
          <p:nvPr userDrawn="1"/>
        </p:nvSpPr>
        <p:spPr>
          <a:xfrm>
            <a:off x="9502257" y="2276043"/>
            <a:ext cx="490840" cy="276999"/>
          </a:xfrm>
          <a:prstGeom prst="rect">
            <a:avLst/>
          </a:prstGeom>
          <a:noFill/>
        </p:spPr>
        <p:txBody>
          <a:bodyPr wrap="none" rtlCol="0">
            <a:spAutoFit/>
          </a:bodyPr>
          <a:lstStyle/>
          <a:p>
            <a:r>
              <a:rPr lang="en-GB" sz="1200" b="1" dirty="0"/>
              <a:t>45%</a:t>
            </a:r>
          </a:p>
        </p:txBody>
      </p:sp>
      <p:graphicFrame>
        <p:nvGraphicFramePr>
          <p:cNvPr id="46" name="Chart 45">
            <a:extLst>
              <a:ext uri="{FF2B5EF4-FFF2-40B4-BE49-F238E27FC236}">
                <a16:creationId xmlns:a16="http://schemas.microsoft.com/office/drawing/2014/main" id="{CC5AEC5E-2FC2-EFAE-6F16-2B7689F99ACB}"/>
              </a:ext>
            </a:extLst>
          </p:cNvPr>
          <p:cNvGraphicFramePr/>
          <p:nvPr userDrawn="1">
            <p:extLst>
              <p:ext uri="{D42A27DB-BD31-4B8C-83A1-F6EECF244321}">
                <p14:modId xmlns:p14="http://schemas.microsoft.com/office/powerpoint/2010/main" val="721557606"/>
              </p:ext>
            </p:extLst>
          </p:nvPr>
        </p:nvGraphicFramePr>
        <p:xfrm>
          <a:off x="10246683" y="1881716"/>
          <a:ext cx="1044501" cy="1096433"/>
        </p:xfrm>
        <a:graphic>
          <a:graphicData uri="http://schemas.openxmlformats.org/drawingml/2006/chart">
            <c:chart xmlns:c="http://schemas.openxmlformats.org/drawingml/2006/chart" xmlns:r="http://schemas.openxmlformats.org/officeDocument/2006/relationships" r:id="rId13"/>
          </a:graphicData>
        </a:graphic>
      </p:graphicFrame>
      <p:sp>
        <p:nvSpPr>
          <p:cNvPr id="47" name="TextBox 46">
            <a:extLst>
              <a:ext uri="{FF2B5EF4-FFF2-40B4-BE49-F238E27FC236}">
                <a16:creationId xmlns:a16="http://schemas.microsoft.com/office/drawing/2014/main" id="{B8D40360-2A66-CC95-7A45-FA39C45F8D53}"/>
              </a:ext>
            </a:extLst>
          </p:cNvPr>
          <p:cNvSpPr txBox="1"/>
          <p:nvPr userDrawn="1"/>
        </p:nvSpPr>
        <p:spPr>
          <a:xfrm>
            <a:off x="10546758" y="2276043"/>
            <a:ext cx="490840" cy="276999"/>
          </a:xfrm>
          <a:prstGeom prst="rect">
            <a:avLst/>
          </a:prstGeom>
          <a:noFill/>
        </p:spPr>
        <p:txBody>
          <a:bodyPr wrap="none" rtlCol="0">
            <a:spAutoFit/>
          </a:bodyPr>
          <a:lstStyle/>
          <a:p>
            <a:r>
              <a:rPr lang="en-GB" sz="1200" b="1" dirty="0"/>
              <a:t>50%</a:t>
            </a:r>
          </a:p>
        </p:txBody>
      </p:sp>
      <p:graphicFrame>
        <p:nvGraphicFramePr>
          <p:cNvPr id="48" name="Chart 47">
            <a:extLst>
              <a:ext uri="{FF2B5EF4-FFF2-40B4-BE49-F238E27FC236}">
                <a16:creationId xmlns:a16="http://schemas.microsoft.com/office/drawing/2014/main" id="{761337FD-5284-EDD2-ED0B-0801486110D4}"/>
              </a:ext>
            </a:extLst>
          </p:cNvPr>
          <p:cNvGraphicFramePr/>
          <p:nvPr userDrawn="1">
            <p:extLst>
              <p:ext uri="{D42A27DB-BD31-4B8C-83A1-F6EECF244321}">
                <p14:modId xmlns:p14="http://schemas.microsoft.com/office/powerpoint/2010/main" val="3891826632"/>
              </p:ext>
            </p:extLst>
          </p:nvPr>
        </p:nvGraphicFramePr>
        <p:xfrm>
          <a:off x="846174" y="3085927"/>
          <a:ext cx="1044501" cy="1096433"/>
        </p:xfrm>
        <a:graphic>
          <a:graphicData uri="http://schemas.openxmlformats.org/drawingml/2006/chart">
            <c:chart xmlns:c="http://schemas.openxmlformats.org/drawingml/2006/chart" xmlns:r="http://schemas.openxmlformats.org/officeDocument/2006/relationships" r:id="rId14"/>
          </a:graphicData>
        </a:graphic>
      </p:graphicFrame>
      <p:sp>
        <p:nvSpPr>
          <p:cNvPr id="49" name="TextBox 48">
            <a:extLst>
              <a:ext uri="{FF2B5EF4-FFF2-40B4-BE49-F238E27FC236}">
                <a16:creationId xmlns:a16="http://schemas.microsoft.com/office/drawing/2014/main" id="{98B008A4-8784-58EB-FB47-610FB3752B64}"/>
              </a:ext>
            </a:extLst>
          </p:cNvPr>
          <p:cNvSpPr txBox="1"/>
          <p:nvPr userDrawn="1"/>
        </p:nvSpPr>
        <p:spPr>
          <a:xfrm>
            <a:off x="1146249" y="3480254"/>
            <a:ext cx="490840" cy="276999"/>
          </a:xfrm>
          <a:prstGeom prst="rect">
            <a:avLst/>
          </a:prstGeom>
          <a:noFill/>
        </p:spPr>
        <p:txBody>
          <a:bodyPr wrap="none" rtlCol="0">
            <a:spAutoFit/>
          </a:bodyPr>
          <a:lstStyle/>
          <a:p>
            <a:r>
              <a:rPr lang="en-GB" sz="1200" b="1" dirty="0"/>
              <a:t>55%</a:t>
            </a:r>
          </a:p>
        </p:txBody>
      </p:sp>
      <p:graphicFrame>
        <p:nvGraphicFramePr>
          <p:cNvPr id="50" name="Chart 49">
            <a:extLst>
              <a:ext uri="{FF2B5EF4-FFF2-40B4-BE49-F238E27FC236}">
                <a16:creationId xmlns:a16="http://schemas.microsoft.com/office/drawing/2014/main" id="{36847B36-A6DE-F133-9CEE-62FA595D62A4}"/>
              </a:ext>
            </a:extLst>
          </p:cNvPr>
          <p:cNvGraphicFramePr/>
          <p:nvPr userDrawn="1">
            <p:extLst>
              <p:ext uri="{D42A27DB-BD31-4B8C-83A1-F6EECF244321}">
                <p14:modId xmlns:p14="http://schemas.microsoft.com/office/powerpoint/2010/main" val="1092641019"/>
              </p:ext>
            </p:extLst>
          </p:nvPr>
        </p:nvGraphicFramePr>
        <p:xfrm>
          <a:off x="1890675" y="3085927"/>
          <a:ext cx="1044501" cy="1096433"/>
        </p:xfrm>
        <a:graphic>
          <a:graphicData uri="http://schemas.openxmlformats.org/drawingml/2006/chart">
            <c:chart xmlns:c="http://schemas.openxmlformats.org/drawingml/2006/chart" xmlns:r="http://schemas.openxmlformats.org/officeDocument/2006/relationships" r:id="rId15"/>
          </a:graphicData>
        </a:graphic>
      </p:graphicFrame>
      <p:sp>
        <p:nvSpPr>
          <p:cNvPr id="51" name="TextBox 50">
            <a:extLst>
              <a:ext uri="{FF2B5EF4-FFF2-40B4-BE49-F238E27FC236}">
                <a16:creationId xmlns:a16="http://schemas.microsoft.com/office/drawing/2014/main" id="{76A1FD9F-6FF7-0F25-38C5-D43CB5C4949B}"/>
              </a:ext>
            </a:extLst>
          </p:cNvPr>
          <p:cNvSpPr txBox="1"/>
          <p:nvPr userDrawn="1"/>
        </p:nvSpPr>
        <p:spPr>
          <a:xfrm>
            <a:off x="2190750" y="3480254"/>
            <a:ext cx="490840" cy="276999"/>
          </a:xfrm>
          <a:prstGeom prst="rect">
            <a:avLst/>
          </a:prstGeom>
          <a:noFill/>
        </p:spPr>
        <p:txBody>
          <a:bodyPr wrap="none" rtlCol="0">
            <a:spAutoFit/>
          </a:bodyPr>
          <a:lstStyle/>
          <a:p>
            <a:r>
              <a:rPr lang="en-GB" sz="1200" b="1" dirty="0"/>
              <a:t>60%</a:t>
            </a:r>
          </a:p>
        </p:txBody>
      </p:sp>
      <p:graphicFrame>
        <p:nvGraphicFramePr>
          <p:cNvPr id="52" name="Chart 51">
            <a:extLst>
              <a:ext uri="{FF2B5EF4-FFF2-40B4-BE49-F238E27FC236}">
                <a16:creationId xmlns:a16="http://schemas.microsoft.com/office/drawing/2014/main" id="{94440837-1F41-342C-D318-75411C3A6DF4}"/>
              </a:ext>
            </a:extLst>
          </p:cNvPr>
          <p:cNvGraphicFramePr/>
          <p:nvPr userDrawn="1">
            <p:extLst>
              <p:ext uri="{D42A27DB-BD31-4B8C-83A1-F6EECF244321}">
                <p14:modId xmlns:p14="http://schemas.microsoft.com/office/powerpoint/2010/main" val="2243863906"/>
              </p:ext>
            </p:extLst>
          </p:nvPr>
        </p:nvGraphicFramePr>
        <p:xfrm>
          <a:off x="2935176" y="3085927"/>
          <a:ext cx="1044501" cy="1096433"/>
        </p:xfrm>
        <a:graphic>
          <a:graphicData uri="http://schemas.openxmlformats.org/drawingml/2006/chart">
            <c:chart xmlns:c="http://schemas.openxmlformats.org/drawingml/2006/chart" xmlns:r="http://schemas.openxmlformats.org/officeDocument/2006/relationships" r:id="rId16"/>
          </a:graphicData>
        </a:graphic>
      </p:graphicFrame>
      <p:sp>
        <p:nvSpPr>
          <p:cNvPr id="53" name="TextBox 52">
            <a:extLst>
              <a:ext uri="{FF2B5EF4-FFF2-40B4-BE49-F238E27FC236}">
                <a16:creationId xmlns:a16="http://schemas.microsoft.com/office/drawing/2014/main" id="{E6E600B7-54B6-C1C9-3BC3-7B3E57A3B3D6}"/>
              </a:ext>
            </a:extLst>
          </p:cNvPr>
          <p:cNvSpPr txBox="1"/>
          <p:nvPr userDrawn="1"/>
        </p:nvSpPr>
        <p:spPr>
          <a:xfrm>
            <a:off x="3235251" y="3480254"/>
            <a:ext cx="490840" cy="276999"/>
          </a:xfrm>
          <a:prstGeom prst="rect">
            <a:avLst/>
          </a:prstGeom>
          <a:noFill/>
        </p:spPr>
        <p:txBody>
          <a:bodyPr wrap="none" rtlCol="0">
            <a:spAutoFit/>
          </a:bodyPr>
          <a:lstStyle/>
          <a:p>
            <a:r>
              <a:rPr lang="en-GB" sz="1200" b="1" dirty="0"/>
              <a:t>65%</a:t>
            </a:r>
          </a:p>
        </p:txBody>
      </p:sp>
      <p:graphicFrame>
        <p:nvGraphicFramePr>
          <p:cNvPr id="54" name="Chart 53">
            <a:extLst>
              <a:ext uri="{FF2B5EF4-FFF2-40B4-BE49-F238E27FC236}">
                <a16:creationId xmlns:a16="http://schemas.microsoft.com/office/drawing/2014/main" id="{55AEA97D-B313-EBCD-7E50-8263D8164F3A}"/>
              </a:ext>
            </a:extLst>
          </p:cNvPr>
          <p:cNvGraphicFramePr/>
          <p:nvPr userDrawn="1">
            <p:extLst>
              <p:ext uri="{D42A27DB-BD31-4B8C-83A1-F6EECF244321}">
                <p14:modId xmlns:p14="http://schemas.microsoft.com/office/powerpoint/2010/main" val="534882591"/>
              </p:ext>
            </p:extLst>
          </p:nvPr>
        </p:nvGraphicFramePr>
        <p:xfrm>
          <a:off x="3979677" y="3085927"/>
          <a:ext cx="1044501" cy="1096433"/>
        </p:xfrm>
        <a:graphic>
          <a:graphicData uri="http://schemas.openxmlformats.org/drawingml/2006/chart">
            <c:chart xmlns:c="http://schemas.openxmlformats.org/drawingml/2006/chart" xmlns:r="http://schemas.openxmlformats.org/officeDocument/2006/relationships" r:id="rId17"/>
          </a:graphicData>
        </a:graphic>
      </p:graphicFrame>
      <p:sp>
        <p:nvSpPr>
          <p:cNvPr id="55" name="TextBox 54">
            <a:extLst>
              <a:ext uri="{FF2B5EF4-FFF2-40B4-BE49-F238E27FC236}">
                <a16:creationId xmlns:a16="http://schemas.microsoft.com/office/drawing/2014/main" id="{C0949ACE-9F54-6CD3-F4E1-EE26249A0DAB}"/>
              </a:ext>
            </a:extLst>
          </p:cNvPr>
          <p:cNvSpPr txBox="1"/>
          <p:nvPr userDrawn="1"/>
        </p:nvSpPr>
        <p:spPr>
          <a:xfrm>
            <a:off x="4279752" y="3480254"/>
            <a:ext cx="490840" cy="276999"/>
          </a:xfrm>
          <a:prstGeom prst="rect">
            <a:avLst/>
          </a:prstGeom>
          <a:noFill/>
        </p:spPr>
        <p:txBody>
          <a:bodyPr wrap="none" rtlCol="0">
            <a:spAutoFit/>
          </a:bodyPr>
          <a:lstStyle/>
          <a:p>
            <a:r>
              <a:rPr lang="en-GB" sz="1200" b="1" dirty="0"/>
              <a:t>70%</a:t>
            </a:r>
          </a:p>
        </p:txBody>
      </p:sp>
      <p:graphicFrame>
        <p:nvGraphicFramePr>
          <p:cNvPr id="56" name="Chart 55">
            <a:extLst>
              <a:ext uri="{FF2B5EF4-FFF2-40B4-BE49-F238E27FC236}">
                <a16:creationId xmlns:a16="http://schemas.microsoft.com/office/drawing/2014/main" id="{81DE1C92-C919-F28A-EFAF-A5F666D06CD2}"/>
              </a:ext>
            </a:extLst>
          </p:cNvPr>
          <p:cNvGraphicFramePr/>
          <p:nvPr userDrawn="1">
            <p:extLst>
              <p:ext uri="{D42A27DB-BD31-4B8C-83A1-F6EECF244321}">
                <p14:modId xmlns:p14="http://schemas.microsoft.com/office/powerpoint/2010/main" val="503207599"/>
              </p:ext>
            </p:extLst>
          </p:nvPr>
        </p:nvGraphicFramePr>
        <p:xfrm>
          <a:off x="5024178" y="3085927"/>
          <a:ext cx="1044501" cy="1096433"/>
        </p:xfrm>
        <a:graphic>
          <a:graphicData uri="http://schemas.openxmlformats.org/drawingml/2006/chart">
            <c:chart xmlns:c="http://schemas.openxmlformats.org/drawingml/2006/chart" xmlns:r="http://schemas.openxmlformats.org/officeDocument/2006/relationships" r:id="rId18"/>
          </a:graphicData>
        </a:graphic>
      </p:graphicFrame>
      <p:sp>
        <p:nvSpPr>
          <p:cNvPr id="57" name="TextBox 56">
            <a:extLst>
              <a:ext uri="{FF2B5EF4-FFF2-40B4-BE49-F238E27FC236}">
                <a16:creationId xmlns:a16="http://schemas.microsoft.com/office/drawing/2014/main" id="{55199424-C3E1-E2E8-60D1-77481DC51C86}"/>
              </a:ext>
            </a:extLst>
          </p:cNvPr>
          <p:cNvSpPr txBox="1"/>
          <p:nvPr userDrawn="1"/>
        </p:nvSpPr>
        <p:spPr>
          <a:xfrm>
            <a:off x="5324253" y="3480254"/>
            <a:ext cx="490840" cy="276999"/>
          </a:xfrm>
          <a:prstGeom prst="rect">
            <a:avLst/>
          </a:prstGeom>
          <a:noFill/>
        </p:spPr>
        <p:txBody>
          <a:bodyPr wrap="none" rtlCol="0">
            <a:spAutoFit/>
          </a:bodyPr>
          <a:lstStyle/>
          <a:p>
            <a:r>
              <a:rPr lang="en-GB" sz="1200" b="1" dirty="0"/>
              <a:t>75%</a:t>
            </a:r>
          </a:p>
        </p:txBody>
      </p:sp>
      <p:graphicFrame>
        <p:nvGraphicFramePr>
          <p:cNvPr id="58" name="Chart 57">
            <a:extLst>
              <a:ext uri="{FF2B5EF4-FFF2-40B4-BE49-F238E27FC236}">
                <a16:creationId xmlns:a16="http://schemas.microsoft.com/office/drawing/2014/main" id="{400F2E93-E7FB-D436-9F64-E5BD0C9E286D}"/>
              </a:ext>
            </a:extLst>
          </p:cNvPr>
          <p:cNvGraphicFramePr/>
          <p:nvPr userDrawn="1">
            <p:extLst>
              <p:ext uri="{D42A27DB-BD31-4B8C-83A1-F6EECF244321}">
                <p14:modId xmlns:p14="http://schemas.microsoft.com/office/powerpoint/2010/main" val="2237514934"/>
              </p:ext>
            </p:extLst>
          </p:nvPr>
        </p:nvGraphicFramePr>
        <p:xfrm>
          <a:off x="6068679" y="3085927"/>
          <a:ext cx="1044501" cy="1096433"/>
        </p:xfrm>
        <a:graphic>
          <a:graphicData uri="http://schemas.openxmlformats.org/drawingml/2006/chart">
            <c:chart xmlns:c="http://schemas.openxmlformats.org/drawingml/2006/chart" xmlns:r="http://schemas.openxmlformats.org/officeDocument/2006/relationships" r:id="rId19"/>
          </a:graphicData>
        </a:graphic>
      </p:graphicFrame>
      <p:sp>
        <p:nvSpPr>
          <p:cNvPr id="59" name="TextBox 58">
            <a:extLst>
              <a:ext uri="{FF2B5EF4-FFF2-40B4-BE49-F238E27FC236}">
                <a16:creationId xmlns:a16="http://schemas.microsoft.com/office/drawing/2014/main" id="{B59BE8F8-C211-9821-DE8A-87B06563B5BD}"/>
              </a:ext>
            </a:extLst>
          </p:cNvPr>
          <p:cNvSpPr txBox="1"/>
          <p:nvPr userDrawn="1"/>
        </p:nvSpPr>
        <p:spPr>
          <a:xfrm>
            <a:off x="6368754" y="3480254"/>
            <a:ext cx="490840" cy="276999"/>
          </a:xfrm>
          <a:prstGeom prst="rect">
            <a:avLst/>
          </a:prstGeom>
          <a:noFill/>
        </p:spPr>
        <p:txBody>
          <a:bodyPr wrap="none" rtlCol="0">
            <a:spAutoFit/>
          </a:bodyPr>
          <a:lstStyle/>
          <a:p>
            <a:r>
              <a:rPr lang="en-GB" sz="1200" b="1" dirty="0"/>
              <a:t>80%</a:t>
            </a:r>
          </a:p>
        </p:txBody>
      </p:sp>
      <p:graphicFrame>
        <p:nvGraphicFramePr>
          <p:cNvPr id="60" name="Chart 59">
            <a:extLst>
              <a:ext uri="{FF2B5EF4-FFF2-40B4-BE49-F238E27FC236}">
                <a16:creationId xmlns:a16="http://schemas.microsoft.com/office/drawing/2014/main" id="{E200D9B7-6D5C-CA27-D697-CFC423CAC1D4}"/>
              </a:ext>
            </a:extLst>
          </p:cNvPr>
          <p:cNvGraphicFramePr/>
          <p:nvPr userDrawn="1">
            <p:extLst>
              <p:ext uri="{D42A27DB-BD31-4B8C-83A1-F6EECF244321}">
                <p14:modId xmlns:p14="http://schemas.microsoft.com/office/powerpoint/2010/main" val="1511731640"/>
              </p:ext>
            </p:extLst>
          </p:nvPr>
        </p:nvGraphicFramePr>
        <p:xfrm>
          <a:off x="7113180" y="3085927"/>
          <a:ext cx="1044501" cy="1096433"/>
        </p:xfrm>
        <a:graphic>
          <a:graphicData uri="http://schemas.openxmlformats.org/drawingml/2006/chart">
            <c:chart xmlns:c="http://schemas.openxmlformats.org/drawingml/2006/chart" xmlns:r="http://schemas.openxmlformats.org/officeDocument/2006/relationships" r:id="rId20"/>
          </a:graphicData>
        </a:graphic>
      </p:graphicFrame>
      <p:sp>
        <p:nvSpPr>
          <p:cNvPr id="61" name="TextBox 60">
            <a:extLst>
              <a:ext uri="{FF2B5EF4-FFF2-40B4-BE49-F238E27FC236}">
                <a16:creationId xmlns:a16="http://schemas.microsoft.com/office/drawing/2014/main" id="{BBF6CAE1-4488-AC2D-CDED-D242C20C811A}"/>
              </a:ext>
            </a:extLst>
          </p:cNvPr>
          <p:cNvSpPr txBox="1"/>
          <p:nvPr userDrawn="1"/>
        </p:nvSpPr>
        <p:spPr>
          <a:xfrm>
            <a:off x="7413255" y="3480254"/>
            <a:ext cx="490840" cy="276999"/>
          </a:xfrm>
          <a:prstGeom prst="rect">
            <a:avLst/>
          </a:prstGeom>
          <a:noFill/>
        </p:spPr>
        <p:txBody>
          <a:bodyPr wrap="none" rtlCol="0">
            <a:spAutoFit/>
          </a:bodyPr>
          <a:lstStyle/>
          <a:p>
            <a:r>
              <a:rPr lang="en-GB" sz="1200" b="1" dirty="0"/>
              <a:t>85%</a:t>
            </a:r>
          </a:p>
        </p:txBody>
      </p:sp>
      <p:graphicFrame>
        <p:nvGraphicFramePr>
          <p:cNvPr id="62" name="Chart 61">
            <a:extLst>
              <a:ext uri="{FF2B5EF4-FFF2-40B4-BE49-F238E27FC236}">
                <a16:creationId xmlns:a16="http://schemas.microsoft.com/office/drawing/2014/main" id="{BFBB5F82-C896-5366-D60A-E55D5F1CDC93}"/>
              </a:ext>
            </a:extLst>
          </p:cNvPr>
          <p:cNvGraphicFramePr/>
          <p:nvPr userDrawn="1">
            <p:extLst>
              <p:ext uri="{D42A27DB-BD31-4B8C-83A1-F6EECF244321}">
                <p14:modId xmlns:p14="http://schemas.microsoft.com/office/powerpoint/2010/main" val="3553907816"/>
              </p:ext>
            </p:extLst>
          </p:nvPr>
        </p:nvGraphicFramePr>
        <p:xfrm>
          <a:off x="8157681" y="3085927"/>
          <a:ext cx="1044501" cy="1096433"/>
        </p:xfrm>
        <a:graphic>
          <a:graphicData uri="http://schemas.openxmlformats.org/drawingml/2006/chart">
            <c:chart xmlns:c="http://schemas.openxmlformats.org/drawingml/2006/chart" xmlns:r="http://schemas.openxmlformats.org/officeDocument/2006/relationships" r:id="rId21"/>
          </a:graphicData>
        </a:graphic>
      </p:graphicFrame>
      <p:sp>
        <p:nvSpPr>
          <p:cNvPr id="63" name="TextBox 62">
            <a:extLst>
              <a:ext uri="{FF2B5EF4-FFF2-40B4-BE49-F238E27FC236}">
                <a16:creationId xmlns:a16="http://schemas.microsoft.com/office/drawing/2014/main" id="{E3857256-2C8D-7AA5-0913-00AEC107E6B5}"/>
              </a:ext>
            </a:extLst>
          </p:cNvPr>
          <p:cNvSpPr txBox="1"/>
          <p:nvPr userDrawn="1"/>
        </p:nvSpPr>
        <p:spPr>
          <a:xfrm>
            <a:off x="8457756" y="3480254"/>
            <a:ext cx="490840" cy="276999"/>
          </a:xfrm>
          <a:prstGeom prst="rect">
            <a:avLst/>
          </a:prstGeom>
          <a:noFill/>
        </p:spPr>
        <p:txBody>
          <a:bodyPr wrap="none" rtlCol="0">
            <a:spAutoFit/>
          </a:bodyPr>
          <a:lstStyle/>
          <a:p>
            <a:r>
              <a:rPr lang="en-GB" sz="1200" b="1" dirty="0"/>
              <a:t>90%</a:t>
            </a:r>
          </a:p>
        </p:txBody>
      </p:sp>
      <p:graphicFrame>
        <p:nvGraphicFramePr>
          <p:cNvPr id="64" name="Chart 63">
            <a:extLst>
              <a:ext uri="{FF2B5EF4-FFF2-40B4-BE49-F238E27FC236}">
                <a16:creationId xmlns:a16="http://schemas.microsoft.com/office/drawing/2014/main" id="{EAD02860-1FF7-1C04-90B7-A24C343EBB22}"/>
              </a:ext>
            </a:extLst>
          </p:cNvPr>
          <p:cNvGraphicFramePr/>
          <p:nvPr userDrawn="1">
            <p:extLst>
              <p:ext uri="{D42A27DB-BD31-4B8C-83A1-F6EECF244321}">
                <p14:modId xmlns:p14="http://schemas.microsoft.com/office/powerpoint/2010/main" val="1728802482"/>
              </p:ext>
            </p:extLst>
          </p:nvPr>
        </p:nvGraphicFramePr>
        <p:xfrm>
          <a:off x="9202182" y="3085927"/>
          <a:ext cx="1044501" cy="1096433"/>
        </p:xfrm>
        <a:graphic>
          <a:graphicData uri="http://schemas.openxmlformats.org/drawingml/2006/chart">
            <c:chart xmlns:c="http://schemas.openxmlformats.org/drawingml/2006/chart" xmlns:r="http://schemas.openxmlformats.org/officeDocument/2006/relationships" r:id="rId22"/>
          </a:graphicData>
        </a:graphic>
      </p:graphicFrame>
      <p:sp>
        <p:nvSpPr>
          <p:cNvPr id="65" name="TextBox 64">
            <a:extLst>
              <a:ext uri="{FF2B5EF4-FFF2-40B4-BE49-F238E27FC236}">
                <a16:creationId xmlns:a16="http://schemas.microsoft.com/office/drawing/2014/main" id="{0BBB503D-A6A5-A865-A3EC-064CD3ACDA3A}"/>
              </a:ext>
            </a:extLst>
          </p:cNvPr>
          <p:cNvSpPr txBox="1"/>
          <p:nvPr userDrawn="1"/>
        </p:nvSpPr>
        <p:spPr>
          <a:xfrm>
            <a:off x="9502257" y="3480254"/>
            <a:ext cx="490840" cy="276999"/>
          </a:xfrm>
          <a:prstGeom prst="rect">
            <a:avLst/>
          </a:prstGeom>
          <a:noFill/>
        </p:spPr>
        <p:txBody>
          <a:bodyPr wrap="none" rtlCol="0">
            <a:spAutoFit/>
          </a:bodyPr>
          <a:lstStyle/>
          <a:p>
            <a:r>
              <a:rPr lang="en-GB" sz="1200" b="1" dirty="0"/>
              <a:t>95%</a:t>
            </a:r>
          </a:p>
        </p:txBody>
      </p:sp>
      <p:graphicFrame>
        <p:nvGraphicFramePr>
          <p:cNvPr id="66" name="Chart 65">
            <a:extLst>
              <a:ext uri="{FF2B5EF4-FFF2-40B4-BE49-F238E27FC236}">
                <a16:creationId xmlns:a16="http://schemas.microsoft.com/office/drawing/2014/main" id="{8C0F1D63-94E7-26FD-485E-AAB0B3BF3885}"/>
              </a:ext>
            </a:extLst>
          </p:cNvPr>
          <p:cNvGraphicFramePr/>
          <p:nvPr userDrawn="1">
            <p:extLst>
              <p:ext uri="{D42A27DB-BD31-4B8C-83A1-F6EECF244321}">
                <p14:modId xmlns:p14="http://schemas.microsoft.com/office/powerpoint/2010/main" val="1080583736"/>
              </p:ext>
            </p:extLst>
          </p:nvPr>
        </p:nvGraphicFramePr>
        <p:xfrm>
          <a:off x="10246683" y="3085927"/>
          <a:ext cx="1044501" cy="1096433"/>
        </p:xfrm>
        <a:graphic>
          <a:graphicData uri="http://schemas.openxmlformats.org/drawingml/2006/chart">
            <c:chart xmlns:c="http://schemas.openxmlformats.org/drawingml/2006/chart" xmlns:r="http://schemas.openxmlformats.org/officeDocument/2006/relationships" r:id="rId23"/>
          </a:graphicData>
        </a:graphic>
      </p:graphicFrame>
      <p:sp>
        <p:nvSpPr>
          <p:cNvPr id="67" name="TextBox 66">
            <a:extLst>
              <a:ext uri="{FF2B5EF4-FFF2-40B4-BE49-F238E27FC236}">
                <a16:creationId xmlns:a16="http://schemas.microsoft.com/office/drawing/2014/main" id="{5C927453-3A77-3B92-FA90-42EFE29FA459}"/>
              </a:ext>
            </a:extLst>
          </p:cNvPr>
          <p:cNvSpPr txBox="1"/>
          <p:nvPr userDrawn="1"/>
        </p:nvSpPr>
        <p:spPr>
          <a:xfrm>
            <a:off x="10481033" y="3480254"/>
            <a:ext cx="575799" cy="276999"/>
          </a:xfrm>
          <a:prstGeom prst="rect">
            <a:avLst/>
          </a:prstGeom>
          <a:noFill/>
        </p:spPr>
        <p:txBody>
          <a:bodyPr wrap="none" rtlCol="0">
            <a:spAutoFit/>
          </a:bodyPr>
          <a:lstStyle/>
          <a:p>
            <a:r>
              <a:rPr lang="en-GB" sz="1200" b="1" dirty="0"/>
              <a:t>100%</a:t>
            </a:r>
          </a:p>
        </p:txBody>
      </p:sp>
    </p:spTree>
    <p:extLst>
      <p:ext uri="{BB962C8B-B14F-4D97-AF65-F5344CB8AC3E}">
        <p14:creationId xmlns:p14="http://schemas.microsoft.com/office/powerpoint/2010/main" val="84961700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_Diagram">
    <p:bg>
      <p:bgPr>
        <a:solidFill>
          <a:schemeClr val="bg1"/>
        </a:solidFill>
        <a:effectLst/>
      </p:bgPr>
    </p:bg>
    <p:spTree>
      <p:nvGrpSpPr>
        <p:cNvPr id="1" name=""/>
        <p:cNvGrpSpPr/>
        <p:nvPr/>
      </p:nvGrpSpPr>
      <p:grpSpPr>
        <a:xfrm>
          <a:off x="0" y="0"/>
          <a:ext cx="0" cy="0"/>
          <a:chOff x="0" y="0"/>
          <a:chExt cx="0" cy="0"/>
        </a:xfrm>
      </p:grpSpPr>
      <p:pic>
        <p:nvPicPr>
          <p:cNvPr id="10" name="Picture 9" descr="A black background with white text&#10;&#10;Description automatically generated">
            <a:extLst>
              <a:ext uri="{FF2B5EF4-FFF2-40B4-BE49-F238E27FC236}">
                <a16:creationId xmlns:a16="http://schemas.microsoft.com/office/drawing/2014/main" id="{8FE33BCF-409F-475F-C54C-1CD19DC06C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97456" y="6305550"/>
            <a:ext cx="1767271" cy="428729"/>
          </a:xfrm>
          <a:prstGeom prst="rect">
            <a:avLst/>
          </a:prstGeom>
        </p:spPr>
      </p:pic>
      <p:pic>
        <p:nvPicPr>
          <p:cNvPr id="6" name="Picture 5">
            <a:extLst>
              <a:ext uri="{FF2B5EF4-FFF2-40B4-BE49-F238E27FC236}">
                <a16:creationId xmlns:a16="http://schemas.microsoft.com/office/drawing/2014/main" id="{A8A639BA-C85D-D4C6-41A7-E94BE4F95F3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197772"/>
            <a:ext cx="12192000" cy="660228"/>
          </a:xfrm>
          <a:prstGeom prst="rect">
            <a:avLst/>
          </a:prstGeom>
        </p:spPr>
      </p:pic>
      <p:pic>
        <p:nvPicPr>
          <p:cNvPr id="7" name="Picture 6" descr="A black background with white text&#10;&#10;Description automatically generated">
            <a:extLst>
              <a:ext uri="{FF2B5EF4-FFF2-40B4-BE49-F238E27FC236}">
                <a16:creationId xmlns:a16="http://schemas.microsoft.com/office/drawing/2014/main" id="{B5B096AF-4A20-D597-FB5D-FC7629C46A7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97456" y="6305550"/>
            <a:ext cx="1767271" cy="428729"/>
          </a:xfrm>
          <a:prstGeom prst="rect">
            <a:avLst/>
          </a:prstGeom>
        </p:spPr>
      </p:pic>
      <p:sp>
        <p:nvSpPr>
          <p:cNvPr id="3" name="Text Placeholder 2">
            <a:extLst>
              <a:ext uri="{FF2B5EF4-FFF2-40B4-BE49-F238E27FC236}">
                <a16:creationId xmlns:a16="http://schemas.microsoft.com/office/drawing/2014/main" id="{3CFA704D-07E5-5F23-848D-7DD32518D2FC}"/>
              </a:ext>
            </a:extLst>
          </p:cNvPr>
          <p:cNvSpPr>
            <a:spLocks noGrp="1"/>
          </p:cNvSpPr>
          <p:nvPr>
            <p:ph type="body" sz="quarter" idx="10" hasCustomPrompt="1"/>
          </p:nvPr>
        </p:nvSpPr>
        <p:spPr>
          <a:xfrm>
            <a:off x="2496000" y="1734819"/>
            <a:ext cx="7200000" cy="114301"/>
          </a:xfrm>
          <a:prstGeom prst="roundRect">
            <a:avLst>
              <a:gd name="adj" fmla="val 50000"/>
            </a:avLst>
          </a:prstGeom>
          <a:solidFill>
            <a:schemeClr val="bg2"/>
          </a:solidFill>
        </p:spPr>
        <p:txBody>
          <a:bodyPr/>
          <a:lstStyle>
            <a:lvl1pPr marL="0" indent="0">
              <a:buNone/>
              <a:defRPr/>
            </a:lvl1pPr>
          </a:lstStyle>
          <a:p>
            <a:pPr lvl="0"/>
            <a:r>
              <a:rPr lang="en-GB" dirty="0"/>
              <a:t> </a:t>
            </a:r>
          </a:p>
        </p:txBody>
      </p:sp>
      <p:sp>
        <p:nvSpPr>
          <p:cNvPr id="13" name="Text Placeholder 2">
            <a:extLst>
              <a:ext uri="{FF2B5EF4-FFF2-40B4-BE49-F238E27FC236}">
                <a16:creationId xmlns:a16="http://schemas.microsoft.com/office/drawing/2014/main" id="{E8C0E634-FF38-D359-A82B-8CA5F55BF0E8}"/>
              </a:ext>
            </a:extLst>
          </p:cNvPr>
          <p:cNvSpPr>
            <a:spLocks noGrp="1"/>
          </p:cNvSpPr>
          <p:nvPr>
            <p:ph type="body" sz="quarter" idx="11" hasCustomPrompt="1"/>
          </p:nvPr>
        </p:nvSpPr>
        <p:spPr>
          <a:xfrm>
            <a:off x="2496000" y="1734819"/>
            <a:ext cx="2880000" cy="114301"/>
          </a:xfrm>
          <a:prstGeom prst="roundRect">
            <a:avLst>
              <a:gd name="adj" fmla="val 50000"/>
            </a:avLst>
          </a:prstGeom>
          <a:solidFill>
            <a:schemeClr val="accent2"/>
          </a:solidFill>
        </p:spPr>
        <p:txBody>
          <a:bodyPr/>
          <a:lstStyle>
            <a:lvl1pPr marL="0" indent="0">
              <a:buNone/>
              <a:defRPr/>
            </a:lvl1pPr>
          </a:lstStyle>
          <a:p>
            <a:pPr lvl="0"/>
            <a:r>
              <a:rPr lang="en-GB" dirty="0"/>
              <a:t> </a:t>
            </a:r>
          </a:p>
        </p:txBody>
      </p:sp>
      <p:sp>
        <p:nvSpPr>
          <p:cNvPr id="15" name="Text Placeholder 2">
            <a:extLst>
              <a:ext uri="{FF2B5EF4-FFF2-40B4-BE49-F238E27FC236}">
                <a16:creationId xmlns:a16="http://schemas.microsoft.com/office/drawing/2014/main" id="{EB931270-D08B-1C51-3CC8-98E2BE5BD697}"/>
              </a:ext>
            </a:extLst>
          </p:cNvPr>
          <p:cNvSpPr>
            <a:spLocks noGrp="1"/>
          </p:cNvSpPr>
          <p:nvPr>
            <p:ph type="body" sz="quarter" idx="12" hasCustomPrompt="1"/>
          </p:nvPr>
        </p:nvSpPr>
        <p:spPr>
          <a:xfrm>
            <a:off x="5196000" y="1611969"/>
            <a:ext cx="360000" cy="360000"/>
          </a:xfrm>
          <a:prstGeom prst="ellipse">
            <a:avLst/>
          </a:prstGeom>
          <a:solidFill>
            <a:schemeClr val="bg2"/>
          </a:solidFill>
          <a:ln w="76200">
            <a:solidFill>
              <a:schemeClr val="accent2"/>
            </a:solidFill>
          </a:ln>
        </p:spPr>
        <p:txBody>
          <a:bodyPr/>
          <a:lstStyle>
            <a:lvl1pPr marL="0" indent="0">
              <a:buNone/>
              <a:defRPr/>
            </a:lvl1pPr>
          </a:lstStyle>
          <a:p>
            <a:pPr lvl="0"/>
            <a:r>
              <a:rPr lang="en-GB" dirty="0"/>
              <a:t> </a:t>
            </a:r>
          </a:p>
        </p:txBody>
      </p:sp>
      <p:sp>
        <p:nvSpPr>
          <p:cNvPr id="16" name="Text Placeholder 2">
            <a:extLst>
              <a:ext uri="{FF2B5EF4-FFF2-40B4-BE49-F238E27FC236}">
                <a16:creationId xmlns:a16="http://schemas.microsoft.com/office/drawing/2014/main" id="{A2757145-A658-3A76-81E1-58193CA445A6}"/>
              </a:ext>
            </a:extLst>
          </p:cNvPr>
          <p:cNvSpPr>
            <a:spLocks noGrp="1"/>
          </p:cNvSpPr>
          <p:nvPr>
            <p:ph type="body" sz="quarter" idx="13" hasCustomPrompt="1"/>
          </p:nvPr>
        </p:nvSpPr>
        <p:spPr>
          <a:xfrm>
            <a:off x="2496000" y="2405379"/>
            <a:ext cx="7200000" cy="114301"/>
          </a:xfrm>
          <a:prstGeom prst="roundRect">
            <a:avLst>
              <a:gd name="adj" fmla="val 50000"/>
            </a:avLst>
          </a:prstGeom>
          <a:solidFill>
            <a:schemeClr val="bg2"/>
          </a:solidFill>
        </p:spPr>
        <p:txBody>
          <a:bodyPr/>
          <a:lstStyle>
            <a:lvl1pPr marL="0" indent="0">
              <a:buNone/>
              <a:defRPr/>
            </a:lvl1pPr>
          </a:lstStyle>
          <a:p>
            <a:pPr lvl="0"/>
            <a:r>
              <a:rPr lang="en-GB" dirty="0"/>
              <a:t> </a:t>
            </a:r>
          </a:p>
        </p:txBody>
      </p:sp>
      <p:sp>
        <p:nvSpPr>
          <p:cNvPr id="17" name="Text Placeholder 2">
            <a:extLst>
              <a:ext uri="{FF2B5EF4-FFF2-40B4-BE49-F238E27FC236}">
                <a16:creationId xmlns:a16="http://schemas.microsoft.com/office/drawing/2014/main" id="{11A202F2-C351-1B10-E398-7653D7DA6692}"/>
              </a:ext>
            </a:extLst>
          </p:cNvPr>
          <p:cNvSpPr>
            <a:spLocks noGrp="1"/>
          </p:cNvSpPr>
          <p:nvPr>
            <p:ph type="body" sz="quarter" idx="14" hasCustomPrompt="1"/>
          </p:nvPr>
        </p:nvSpPr>
        <p:spPr>
          <a:xfrm>
            <a:off x="2496000" y="2405379"/>
            <a:ext cx="5040000" cy="114301"/>
          </a:xfrm>
          <a:prstGeom prst="roundRect">
            <a:avLst>
              <a:gd name="adj" fmla="val 50000"/>
            </a:avLst>
          </a:prstGeom>
          <a:solidFill>
            <a:schemeClr val="accent2"/>
          </a:solidFill>
        </p:spPr>
        <p:txBody>
          <a:bodyPr/>
          <a:lstStyle>
            <a:lvl1pPr marL="0" indent="0">
              <a:buNone/>
              <a:defRPr/>
            </a:lvl1pPr>
          </a:lstStyle>
          <a:p>
            <a:pPr lvl="0"/>
            <a:r>
              <a:rPr lang="en-GB" dirty="0"/>
              <a:t> </a:t>
            </a:r>
          </a:p>
        </p:txBody>
      </p:sp>
      <p:sp>
        <p:nvSpPr>
          <p:cNvPr id="18" name="Text Placeholder 2">
            <a:extLst>
              <a:ext uri="{FF2B5EF4-FFF2-40B4-BE49-F238E27FC236}">
                <a16:creationId xmlns:a16="http://schemas.microsoft.com/office/drawing/2014/main" id="{3F6D4E09-72C3-7B55-427D-40F3E422D9BB}"/>
              </a:ext>
            </a:extLst>
          </p:cNvPr>
          <p:cNvSpPr>
            <a:spLocks noGrp="1"/>
          </p:cNvSpPr>
          <p:nvPr>
            <p:ph type="body" sz="quarter" idx="15" hasCustomPrompt="1"/>
          </p:nvPr>
        </p:nvSpPr>
        <p:spPr>
          <a:xfrm>
            <a:off x="7356000" y="2282529"/>
            <a:ext cx="360000" cy="360000"/>
          </a:xfrm>
          <a:prstGeom prst="ellipse">
            <a:avLst/>
          </a:prstGeom>
          <a:solidFill>
            <a:schemeClr val="bg2"/>
          </a:solidFill>
          <a:ln w="76200">
            <a:solidFill>
              <a:schemeClr val="accent2"/>
            </a:solidFill>
          </a:ln>
        </p:spPr>
        <p:txBody>
          <a:bodyPr/>
          <a:lstStyle>
            <a:lvl1pPr marL="0" indent="0">
              <a:buNone/>
              <a:defRPr/>
            </a:lvl1pPr>
          </a:lstStyle>
          <a:p>
            <a:pPr lvl="0"/>
            <a:r>
              <a:rPr lang="en-GB" dirty="0"/>
              <a:t> </a:t>
            </a:r>
          </a:p>
        </p:txBody>
      </p:sp>
      <p:sp>
        <p:nvSpPr>
          <p:cNvPr id="20" name="Text Placeholder 2">
            <a:extLst>
              <a:ext uri="{FF2B5EF4-FFF2-40B4-BE49-F238E27FC236}">
                <a16:creationId xmlns:a16="http://schemas.microsoft.com/office/drawing/2014/main" id="{D46DC128-AC34-B226-FB1B-DC8EB48BB489}"/>
              </a:ext>
            </a:extLst>
          </p:cNvPr>
          <p:cNvSpPr>
            <a:spLocks noGrp="1"/>
          </p:cNvSpPr>
          <p:nvPr>
            <p:ph type="body" sz="quarter" idx="16" hasCustomPrompt="1"/>
          </p:nvPr>
        </p:nvSpPr>
        <p:spPr>
          <a:xfrm>
            <a:off x="2496000" y="3075939"/>
            <a:ext cx="7200000" cy="114301"/>
          </a:xfrm>
          <a:prstGeom prst="roundRect">
            <a:avLst>
              <a:gd name="adj" fmla="val 50000"/>
            </a:avLst>
          </a:prstGeom>
          <a:solidFill>
            <a:schemeClr val="bg2"/>
          </a:solidFill>
        </p:spPr>
        <p:txBody>
          <a:bodyPr/>
          <a:lstStyle>
            <a:lvl1pPr marL="0" indent="0">
              <a:buNone/>
              <a:defRPr/>
            </a:lvl1pPr>
          </a:lstStyle>
          <a:p>
            <a:pPr lvl="0"/>
            <a:r>
              <a:rPr lang="en-GB" dirty="0"/>
              <a:t> </a:t>
            </a:r>
          </a:p>
        </p:txBody>
      </p:sp>
      <p:sp>
        <p:nvSpPr>
          <p:cNvPr id="21" name="Text Placeholder 2">
            <a:extLst>
              <a:ext uri="{FF2B5EF4-FFF2-40B4-BE49-F238E27FC236}">
                <a16:creationId xmlns:a16="http://schemas.microsoft.com/office/drawing/2014/main" id="{59E986C5-3924-527A-529D-8AE39E17C22F}"/>
              </a:ext>
            </a:extLst>
          </p:cNvPr>
          <p:cNvSpPr>
            <a:spLocks noGrp="1"/>
          </p:cNvSpPr>
          <p:nvPr>
            <p:ph type="body" sz="quarter" idx="17" hasCustomPrompt="1"/>
          </p:nvPr>
        </p:nvSpPr>
        <p:spPr>
          <a:xfrm>
            <a:off x="2496000" y="3075939"/>
            <a:ext cx="4320000" cy="114301"/>
          </a:xfrm>
          <a:prstGeom prst="roundRect">
            <a:avLst>
              <a:gd name="adj" fmla="val 50000"/>
            </a:avLst>
          </a:prstGeom>
          <a:solidFill>
            <a:schemeClr val="accent2"/>
          </a:solidFill>
        </p:spPr>
        <p:txBody>
          <a:bodyPr/>
          <a:lstStyle>
            <a:lvl1pPr marL="0" indent="0">
              <a:buNone/>
              <a:defRPr/>
            </a:lvl1pPr>
          </a:lstStyle>
          <a:p>
            <a:pPr lvl="0"/>
            <a:r>
              <a:rPr lang="en-GB" dirty="0"/>
              <a:t> </a:t>
            </a:r>
          </a:p>
        </p:txBody>
      </p:sp>
      <p:sp>
        <p:nvSpPr>
          <p:cNvPr id="22" name="Text Placeholder 2">
            <a:extLst>
              <a:ext uri="{FF2B5EF4-FFF2-40B4-BE49-F238E27FC236}">
                <a16:creationId xmlns:a16="http://schemas.microsoft.com/office/drawing/2014/main" id="{F2DE2D7C-D0F2-949D-E286-5A58CC78EC43}"/>
              </a:ext>
            </a:extLst>
          </p:cNvPr>
          <p:cNvSpPr>
            <a:spLocks noGrp="1"/>
          </p:cNvSpPr>
          <p:nvPr>
            <p:ph type="body" sz="quarter" idx="18" hasCustomPrompt="1"/>
          </p:nvPr>
        </p:nvSpPr>
        <p:spPr>
          <a:xfrm>
            <a:off x="6636000" y="2953089"/>
            <a:ext cx="360000" cy="360000"/>
          </a:xfrm>
          <a:prstGeom prst="ellipse">
            <a:avLst/>
          </a:prstGeom>
          <a:solidFill>
            <a:schemeClr val="bg2"/>
          </a:solidFill>
          <a:ln w="76200">
            <a:solidFill>
              <a:schemeClr val="accent2"/>
            </a:solidFill>
          </a:ln>
        </p:spPr>
        <p:txBody>
          <a:bodyPr/>
          <a:lstStyle>
            <a:lvl1pPr marL="0" indent="0">
              <a:buNone/>
              <a:defRPr/>
            </a:lvl1pPr>
          </a:lstStyle>
          <a:p>
            <a:pPr lvl="0"/>
            <a:r>
              <a:rPr lang="en-GB" dirty="0"/>
              <a:t> </a:t>
            </a:r>
          </a:p>
        </p:txBody>
      </p:sp>
      <p:sp>
        <p:nvSpPr>
          <p:cNvPr id="23" name="Text Placeholder 2">
            <a:extLst>
              <a:ext uri="{FF2B5EF4-FFF2-40B4-BE49-F238E27FC236}">
                <a16:creationId xmlns:a16="http://schemas.microsoft.com/office/drawing/2014/main" id="{6F7E7338-E11B-F160-280C-DA365E8D4B95}"/>
              </a:ext>
            </a:extLst>
          </p:cNvPr>
          <p:cNvSpPr>
            <a:spLocks noGrp="1"/>
          </p:cNvSpPr>
          <p:nvPr>
            <p:ph type="body" sz="quarter" idx="19" hasCustomPrompt="1"/>
          </p:nvPr>
        </p:nvSpPr>
        <p:spPr>
          <a:xfrm>
            <a:off x="2496000" y="3781380"/>
            <a:ext cx="7200000" cy="114301"/>
          </a:xfrm>
          <a:prstGeom prst="roundRect">
            <a:avLst>
              <a:gd name="adj" fmla="val 50000"/>
            </a:avLst>
          </a:prstGeom>
          <a:solidFill>
            <a:schemeClr val="bg2"/>
          </a:solidFill>
        </p:spPr>
        <p:txBody>
          <a:bodyPr/>
          <a:lstStyle>
            <a:lvl1pPr marL="0" indent="0">
              <a:buNone/>
              <a:defRPr/>
            </a:lvl1pPr>
          </a:lstStyle>
          <a:p>
            <a:pPr lvl="0"/>
            <a:r>
              <a:rPr lang="en-GB" dirty="0"/>
              <a:t> </a:t>
            </a:r>
          </a:p>
        </p:txBody>
      </p:sp>
      <p:sp>
        <p:nvSpPr>
          <p:cNvPr id="24" name="Text Placeholder 2">
            <a:extLst>
              <a:ext uri="{FF2B5EF4-FFF2-40B4-BE49-F238E27FC236}">
                <a16:creationId xmlns:a16="http://schemas.microsoft.com/office/drawing/2014/main" id="{6BCBDB50-8DA8-9558-DB91-A352CA4B77BF}"/>
              </a:ext>
            </a:extLst>
          </p:cNvPr>
          <p:cNvSpPr>
            <a:spLocks noGrp="1"/>
          </p:cNvSpPr>
          <p:nvPr>
            <p:ph type="body" sz="quarter" idx="20" hasCustomPrompt="1"/>
          </p:nvPr>
        </p:nvSpPr>
        <p:spPr>
          <a:xfrm>
            <a:off x="2496000" y="3781380"/>
            <a:ext cx="5760000" cy="114301"/>
          </a:xfrm>
          <a:prstGeom prst="roundRect">
            <a:avLst>
              <a:gd name="adj" fmla="val 50000"/>
            </a:avLst>
          </a:prstGeom>
          <a:solidFill>
            <a:schemeClr val="accent2"/>
          </a:solidFill>
        </p:spPr>
        <p:txBody>
          <a:bodyPr/>
          <a:lstStyle>
            <a:lvl1pPr marL="0" indent="0">
              <a:buNone/>
              <a:defRPr/>
            </a:lvl1pPr>
          </a:lstStyle>
          <a:p>
            <a:pPr lvl="0"/>
            <a:r>
              <a:rPr lang="en-GB" dirty="0"/>
              <a:t> </a:t>
            </a:r>
          </a:p>
        </p:txBody>
      </p:sp>
      <p:sp>
        <p:nvSpPr>
          <p:cNvPr id="25" name="Text Placeholder 2">
            <a:extLst>
              <a:ext uri="{FF2B5EF4-FFF2-40B4-BE49-F238E27FC236}">
                <a16:creationId xmlns:a16="http://schemas.microsoft.com/office/drawing/2014/main" id="{23F8A16C-F405-6500-ECF8-33994831A8A6}"/>
              </a:ext>
            </a:extLst>
          </p:cNvPr>
          <p:cNvSpPr>
            <a:spLocks noGrp="1"/>
          </p:cNvSpPr>
          <p:nvPr>
            <p:ph type="body" sz="quarter" idx="21" hasCustomPrompt="1"/>
          </p:nvPr>
        </p:nvSpPr>
        <p:spPr>
          <a:xfrm>
            <a:off x="8076000" y="3658530"/>
            <a:ext cx="360000" cy="360000"/>
          </a:xfrm>
          <a:prstGeom prst="ellipse">
            <a:avLst/>
          </a:prstGeom>
          <a:solidFill>
            <a:schemeClr val="bg2"/>
          </a:solidFill>
          <a:ln w="76200">
            <a:solidFill>
              <a:schemeClr val="accent2"/>
            </a:solidFill>
          </a:ln>
        </p:spPr>
        <p:txBody>
          <a:bodyPr/>
          <a:lstStyle>
            <a:lvl1pPr marL="0" indent="0">
              <a:buNone/>
              <a:defRPr/>
            </a:lvl1pPr>
          </a:lstStyle>
          <a:p>
            <a:pPr lvl="0"/>
            <a:r>
              <a:rPr lang="en-GB" dirty="0"/>
              <a:t> </a:t>
            </a:r>
          </a:p>
        </p:txBody>
      </p:sp>
      <p:sp>
        <p:nvSpPr>
          <p:cNvPr id="26" name="Text Placeholder 2">
            <a:extLst>
              <a:ext uri="{FF2B5EF4-FFF2-40B4-BE49-F238E27FC236}">
                <a16:creationId xmlns:a16="http://schemas.microsoft.com/office/drawing/2014/main" id="{4744E946-86DC-2AD9-8B86-1BA9A573B920}"/>
              </a:ext>
            </a:extLst>
          </p:cNvPr>
          <p:cNvSpPr>
            <a:spLocks noGrp="1"/>
          </p:cNvSpPr>
          <p:nvPr>
            <p:ph type="body" sz="quarter" idx="22" hasCustomPrompt="1"/>
          </p:nvPr>
        </p:nvSpPr>
        <p:spPr>
          <a:xfrm>
            <a:off x="2496000" y="4552519"/>
            <a:ext cx="7200000" cy="114301"/>
          </a:xfrm>
          <a:prstGeom prst="roundRect">
            <a:avLst>
              <a:gd name="adj" fmla="val 50000"/>
            </a:avLst>
          </a:prstGeom>
          <a:solidFill>
            <a:schemeClr val="bg2"/>
          </a:solidFill>
        </p:spPr>
        <p:txBody>
          <a:bodyPr/>
          <a:lstStyle>
            <a:lvl1pPr marL="0" indent="0">
              <a:buNone/>
              <a:defRPr/>
            </a:lvl1pPr>
          </a:lstStyle>
          <a:p>
            <a:pPr lvl="0"/>
            <a:r>
              <a:rPr lang="en-GB" dirty="0"/>
              <a:t> </a:t>
            </a:r>
          </a:p>
        </p:txBody>
      </p:sp>
      <p:sp>
        <p:nvSpPr>
          <p:cNvPr id="27" name="Text Placeholder 2">
            <a:extLst>
              <a:ext uri="{FF2B5EF4-FFF2-40B4-BE49-F238E27FC236}">
                <a16:creationId xmlns:a16="http://schemas.microsoft.com/office/drawing/2014/main" id="{9F066788-0E98-042F-DB08-271FF854153F}"/>
              </a:ext>
            </a:extLst>
          </p:cNvPr>
          <p:cNvSpPr>
            <a:spLocks noGrp="1"/>
          </p:cNvSpPr>
          <p:nvPr>
            <p:ph type="body" sz="quarter" idx="23" hasCustomPrompt="1"/>
          </p:nvPr>
        </p:nvSpPr>
        <p:spPr>
          <a:xfrm>
            <a:off x="2496000" y="4552519"/>
            <a:ext cx="7200000" cy="114301"/>
          </a:xfrm>
          <a:prstGeom prst="roundRect">
            <a:avLst>
              <a:gd name="adj" fmla="val 50000"/>
            </a:avLst>
          </a:prstGeom>
          <a:solidFill>
            <a:schemeClr val="accent2"/>
          </a:solidFill>
        </p:spPr>
        <p:txBody>
          <a:bodyPr/>
          <a:lstStyle>
            <a:lvl1pPr marL="0" indent="0">
              <a:buNone/>
              <a:defRPr/>
            </a:lvl1pPr>
          </a:lstStyle>
          <a:p>
            <a:pPr lvl="0"/>
            <a:r>
              <a:rPr lang="en-GB" dirty="0"/>
              <a:t> </a:t>
            </a:r>
          </a:p>
        </p:txBody>
      </p:sp>
      <p:sp>
        <p:nvSpPr>
          <p:cNvPr id="28" name="Text Placeholder 2">
            <a:extLst>
              <a:ext uri="{FF2B5EF4-FFF2-40B4-BE49-F238E27FC236}">
                <a16:creationId xmlns:a16="http://schemas.microsoft.com/office/drawing/2014/main" id="{47BABD5F-A528-4B3D-0893-C2D7422DC368}"/>
              </a:ext>
            </a:extLst>
          </p:cNvPr>
          <p:cNvSpPr>
            <a:spLocks noGrp="1"/>
          </p:cNvSpPr>
          <p:nvPr>
            <p:ph type="body" sz="quarter" idx="24" hasCustomPrompt="1"/>
          </p:nvPr>
        </p:nvSpPr>
        <p:spPr>
          <a:xfrm>
            <a:off x="9516000" y="4429669"/>
            <a:ext cx="360000" cy="360000"/>
          </a:xfrm>
          <a:prstGeom prst="ellipse">
            <a:avLst/>
          </a:prstGeom>
          <a:solidFill>
            <a:schemeClr val="bg2"/>
          </a:solidFill>
          <a:ln w="76200">
            <a:solidFill>
              <a:schemeClr val="accent2"/>
            </a:solidFill>
          </a:ln>
        </p:spPr>
        <p:txBody>
          <a:bodyPr/>
          <a:lstStyle>
            <a:lvl1pPr marL="0" indent="0">
              <a:buNone/>
              <a:defRPr/>
            </a:lvl1pPr>
          </a:lstStyle>
          <a:p>
            <a:pPr lvl="0"/>
            <a:r>
              <a:rPr lang="en-GB" dirty="0"/>
              <a:t> </a:t>
            </a:r>
          </a:p>
        </p:txBody>
      </p:sp>
      <p:sp>
        <p:nvSpPr>
          <p:cNvPr id="69" name="Text Placeholder 16">
            <a:extLst>
              <a:ext uri="{FF2B5EF4-FFF2-40B4-BE49-F238E27FC236}">
                <a16:creationId xmlns:a16="http://schemas.microsoft.com/office/drawing/2014/main" id="{FD5703AB-6B7C-D4AB-0DA8-BE9EEF264076}"/>
              </a:ext>
            </a:extLst>
          </p:cNvPr>
          <p:cNvSpPr>
            <a:spLocks noGrp="1"/>
          </p:cNvSpPr>
          <p:nvPr>
            <p:ph type="body" sz="quarter" idx="25" hasCustomPrompt="1"/>
          </p:nvPr>
        </p:nvSpPr>
        <p:spPr>
          <a:xfrm>
            <a:off x="2695380" y="2073967"/>
            <a:ext cx="2476500" cy="325061"/>
          </a:xfrm>
        </p:spPr>
        <p:txBody>
          <a:bodyPr vert="horz" lIns="0" tIns="0" rIns="0" bIns="0" rtlCol="0" anchor="ctr" anchorCtr="0">
            <a:normAutofit/>
          </a:bodyPr>
          <a:lstStyle>
            <a:lvl1pPr marL="0" indent="0">
              <a:buNone/>
              <a:defRPr lang="en-GB" sz="1600" b="1" dirty="0" smtClean="0">
                <a:latin typeface="+mj-lt"/>
                <a:ea typeface="+mj-ea"/>
                <a:cs typeface="+mj-cs"/>
              </a:defRPr>
            </a:lvl1pPr>
          </a:lstStyle>
          <a:p>
            <a:pPr marL="57150" lvl="0" indent="-285750">
              <a:spcBef>
                <a:spcPct val="0"/>
              </a:spcBef>
            </a:pPr>
            <a:r>
              <a:rPr lang="en-GB" dirty="0"/>
              <a:t>70%</a:t>
            </a:r>
          </a:p>
        </p:txBody>
      </p:sp>
      <p:sp>
        <p:nvSpPr>
          <p:cNvPr id="70" name="Text Placeholder 16">
            <a:extLst>
              <a:ext uri="{FF2B5EF4-FFF2-40B4-BE49-F238E27FC236}">
                <a16:creationId xmlns:a16="http://schemas.microsoft.com/office/drawing/2014/main" id="{28C93188-EE65-23B5-604C-F1D2F4B75E55}"/>
              </a:ext>
            </a:extLst>
          </p:cNvPr>
          <p:cNvSpPr>
            <a:spLocks noGrp="1"/>
          </p:cNvSpPr>
          <p:nvPr>
            <p:ph type="body" sz="quarter" idx="26" hasCustomPrompt="1"/>
          </p:nvPr>
        </p:nvSpPr>
        <p:spPr>
          <a:xfrm>
            <a:off x="2695380" y="1403407"/>
            <a:ext cx="2476500" cy="325061"/>
          </a:xfrm>
        </p:spPr>
        <p:txBody>
          <a:bodyPr vert="horz" lIns="0" tIns="0" rIns="0" bIns="0" rtlCol="0" anchor="ctr" anchorCtr="0">
            <a:normAutofit/>
          </a:bodyPr>
          <a:lstStyle>
            <a:lvl1pPr marL="0" indent="0">
              <a:buNone/>
              <a:defRPr lang="en-GB" sz="1600" b="1" dirty="0" smtClean="0">
                <a:latin typeface="+mj-lt"/>
                <a:ea typeface="+mj-ea"/>
                <a:cs typeface="+mj-cs"/>
              </a:defRPr>
            </a:lvl1pPr>
          </a:lstStyle>
          <a:p>
            <a:pPr marL="57150" lvl="0" indent="-285750">
              <a:spcBef>
                <a:spcPct val="0"/>
              </a:spcBef>
            </a:pPr>
            <a:r>
              <a:rPr lang="en-GB" dirty="0"/>
              <a:t>40%</a:t>
            </a:r>
          </a:p>
        </p:txBody>
      </p:sp>
      <p:sp>
        <p:nvSpPr>
          <p:cNvPr id="71" name="Text Placeholder 16">
            <a:extLst>
              <a:ext uri="{FF2B5EF4-FFF2-40B4-BE49-F238E27FC236}">
                <a16:creationId xmlns:a16="http://schemas.microsoft.com/office/drawing/2014/main" id="{0110B093-46D8-2F3C-0F56-3ADDF74CE077}"/>
              </a:ext>
            </a:extLst>
          </p:cNvPr>
          <p:cNvSpPr>
            <a:spLocks noGrp="1"/>
          </p:cNvSpPr>
          <p:nvPr>
            <p:ph type="body" sz="quarter" idx="27" hasCustomPrompt="1"/>
          </p:nvPr>
        </p:nvSpPr>
        <p:spPr>
          <a:xfrm>
            <a:off x="2695380" y="2728608"/>
            <a:ext cx="2476500" cy="325061"/>
          </a:xfrm>
        </p:spPr>
        <p:txBody>
          <a:bodyPr vert="horz" lIns="0" tIns="0" rIns="0" bIns="0" rtlCol="0" anchor="ctr" anchorCtr="0">
            <a:normAutofit/>
          </a:bodyPr>
          <a:lstStyle>
            <a:lvl1pPr marL="0" indent="0">
              <a:buNone/>
              <a:defRPr lang="en-GB" sz="1600" b="1" dirty="0" smtClean="0">
                <a:latin typeface="+mj-lt"/>
                <a:ea typeface="+mj-ea"/>
                <a:cs typeface="+mj-cs"/>
              </a:defRPr>
            </a:lvl1pPr>
          </a:lstStyle>
          <a:p>
            <a:pPr marL="57150" lvl="0" indent="-285750">
              <a:spcBef>
                <a:spcPct val="0"/>
              </a:spcBef>
            </a:pPr>
            <a:r>
              <a:rPr lang="en-GB" dirty="0"/>
              <a:t>60%</a:t>
            </a:r>
          </a:p>
        </p:txBody>
      </p:sp>
      <p:sp>
        <p:nvSpPr>
          <p:cNvPr id="72" name="Text Placeholder 16">
            <a:extLst>
              <a:ext uri="{FF2B5EF4-FFF2-40B4-BE49-F238E27FC236}">
                <a16:creationId xmlns:a16="http://schemas.microsoft.com/office/drawing/2014/main" id="{111954B6-19E5-10A4-39AE-B37D137E16F1}"/>
              </a:ext>
            </a:extLst>
          </p:cNvPr>
          <p:cNvSpPr>
            <a:spLocks noGrp="1"/>
          </p:cNvSpPr>
          <p:nvPr>
            <p:ph type="body" sz="quarter" idx="28" hasCustomPrompt="1"/>
          </p:nvPr>
        </p:nvSpPr>
        <p:spPr>
          <a:xfrm>
            <a:off x="2695380" y="3446497"/>
            <a:ext cx="2476500" cy="325061"/>
          </a:xfrm>
        </p:spPr>
        <p:txBody>
          <a:bodyPr vert="horz" lIns="0" tIns="0" rIns="0" bIns="0" rtlCol="0" anchor="ctr" anchorCtr="0">
            <a:normAutofit/>
          </a:bodyPr>
          <a:lstStyle>
            <a:lvl1pPr marL="0" indent="0">
              <a:buNone/>
              <a:defRPr lang="en-GB" sz="1600" b="1" dirty="0" smtClean="0">
                <a:latin typeface="+mj-lt"/>
                <a:ea typeface="+mj-ea"/>
                <a:cs typeface="+mj-cs"/>
              </a:defRPr>
            </a:lvl1pPr>
          </a:lstStyle>
          <a:p>
            <a:pPr marL="57150" lvl="0" indent="-285750">
              <a:spcBef>
                <a:spcPct val="0"/>
              </a:spcBef>
            </a:pPr>
            <a:r>
              <a:rPr lang="en-GB" dirty="0"/>
              <a:t>85%</a:t>
            </a:r>
          </a:p>
        </p:txBody>
      </p:sp>
      <p:sp>
        <p:nvSpPr>
          <p:cNvPr id="73" name="Text Placeholder 16">
            <a:extLst>
              <a:ext uri="{FF2B5EF4-FFF2-40B4-BE49-F238E27FC236}">
                <a16:creationId xmlns:a16="http://schemas.microsoft.com/office/drawing/2014/main" id="{6BC039F8-3689-2AEE-1ABD-814E2D681687}"/>
              </a:ext>
            </a:extLst>
          </p:cNvPr>
          <p:cNvSpPr>
            <a:spLocks noGrp="1"/>
          </p:cNvSpPr>
          <p:nvPr>
            <p:ph type="body" sz="quarter" idx="29" hasCustomPrompt="1"/>
          </p:nvPr>
        </p:nvSpPr>
        <p:spPr>
          <a:xfrm>
            <a:off x="2695380" y="4212673"/>
            <a:ext cx="2476500" cy="325061"/>
          </a:xfrm>
        </p:spPr>
        <p:txBody>
          <a:bodyPr vert="horz" lIns="0" tIns="0" rIns="0" bIns="0" rtlCol="0" anchor="ctr" anchorCtr="0">
            <a:normAutofit/>
          </a:bodyPr>
          <a:lstStyle>
            <a:lvl1pPr marL="0" indent="0">
              <a:buNone/>
              <a:defRPr lang="en-GB" sz="1600" b="1" dirty="0" smtClean="0">
                <a:latin typeface="+mj-lt"/>
                <a:ea typeface="+mj-ea"/>
                <a:cs typeface="+mj-cs"/>
              </a:defRPr>
            </a:lvl1pPr>
          </a:lstStyle>
          <a:p>
            <a:pPr marL="57150" lvl="0" indent="-285750">
              <a:spcBef>
                <a:spcPct val="0"/>
              </a:spcBef>
            </a:pPr>
            <a:r>
              <a:rPr lang="en-GB" dirty="0"/>
              <a:t>100%</a:t>
            </a:r>
          </a:p>
        </p:txBody>
      </p:sp>
    </p:spTree>
    <p:extLst>
      <p:ext uri="{BB962C8B-B14F-4D97-AF65-F5344CB8AC3E}">
        <p14:creationId xmlns:p14="http://schemas.microsoft.com/office/powerpoint/2010/main" val="201348327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4_Diagram">
    <p:bg>
      <p:bgPr>
        <a:solidFill>
          <a:schemeClr val="bg1"/>
        </a:solidFill>
        <a:effectLst/>
      </p:bgPr>
    </p:bg>
    <p:spTree>
      <p:nvGrpSpPr>
        <p:cNvPr id="1" name=""/>
        <p:cNvGrpSpPr/>
        <p:nvPr/>
      </p:nvGrpSpPr>
      <p:grpSpPr>
        <a:xfrm>
          <a:off x="0" y="0"/>
          <a:ext cx="0" cy="0"/>
          <a:chOff x="0" y="0"/>
          <a:chExt cx="0" cy="0"/>
        </a:xfrm>
      </p:grpSpPr>
      <p:pic>
        <p:nvPicPr>
          <p:cNvPr id="10" name="Picture 9" descr="A black background with white text&#10;&#10;Description automatically generated">
            <a:extLst>
              <a:ext uri="{FF2B5EF4-FFF2-40B4-BE49-F238E27FC236}">
                <a16:creationId xmlns:a16="http://schemas.microsoft.com/office/drawing/2014/main" id="{8FE33BCF-409F-475F-C54C-1CD19DC06C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97456" y="6305550"/>
            <a:ext cx="1767271" cy="428729"/>
          </a:xfrm>
          <a:prstGeom prst="rect">
            <a:avLst/>
          </a:prstGeom>
        </p:spPr>
      </p:pic>
      <p:pic>
        <p:nvPicPr>
          <p:cNvPr id="6" name="Picture 5">
            <a:extLst>
              <a:ext uri="{FF2B5EF4-FFF2-40B4-BE49-F238E27FC236}">
                <a16:creationId xmlns:a16="http://schemas.microsoft.com/office/drawing/2014/main" id="{A8A639BA-C85D-D4C6-41A7-E94BE4F95F3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197772"/>
            <a:ext cx="12192000" cy="660228"/>
          </a:xfrm>
          <a:prstGeom prst="rect">
            <a:avLst/>
          </a:prstGeom>
        </p:spPr>
      </p:pic>
      <p:pic>
        <p:nvPicPr>
          <p:cNvPr id="7" name="Picture 6" descr="A black background with white text&#10;&#10;Description automatically generated">
            <a:extLst>
              <a:ext uri="{FF2B5EF4-FFF2-40B4-BE49-F238E27FC236}">
                <a16:creationId xmlns:a16="http://schemas.microsoft.com/office/drawing/2014/main" id="{B5B096AF-4A20-D597-FB5D-FC7629C46A7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97456" y="6305550"/>
            <a:ext cx="1767271" cy="428729"/>
          </a:xfrm>
          <a:prstGeom prst="rect">
            <a:avLst/>
          </a:prstGeom>
        </p:spPr>
      </p:pic>
      <p:sp>
        <p:nvSpPr>
          <p:cNvPr id="11" name="Arrow: Right 10">
            <a:extLst>
              <a:ext uri="{FF2B5EF4-FFF2-40B4-BE49-F238E27FC236}">
                <a16:creationId xmlns:a16="http://schemas.microsoft.com/office/drawing/2014/main" id="{E530C0D0-2513-B7AC-0217-3C84F897A3DD}"/>
              </a:ext>
            </a:extLst>
          </p:cNvPr>
          <p:cNvSpPr/>
          <p:nvPr userDrawn="1"/>
        </p:nvSpPr>
        <p:spPr>
          <a:xfrm>
            <a:off x="1136880" y="2958394"/>
            <a:ext cx="2299740" cy="762000"/>
          </a:xfrm>
          <a:prstGeom prst="right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Arrow: Right 11">
            <a:extLst>
              <a:ext uri="{FF2B5EF4-FFF2-40B4-BE49-F238E27FC236}">
                <a16:creationId xmlns:a16="http://schemas.microsoft.com/office/drawing/2014/main" id="{4BB9C388-4819-FA77-8370-66E920ACB71D}"/>
              </a:ext>
            </a:extLst>
          </p:cNvPr>
          <p:cNvSpPr/>
          <p:nvPr userDrawn="1"/>
        </p:nvSpPr>
        <p:spPr>
          <a:xfrm>
            <a:off x="3067746" y="2958394"/>
            <a:ext cx="2299740" cy="762000"/>
          </a:xfrm>
          <a:prstGeom prst="right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Arrow: Right 13">
            <a:extLst>
              <a:ext uri="{FF2B5EF4-FFF2-40B4-BE49-F238E27FC236}">
                <a16:creationId xmlns:a16="http://schemas.microsoft.com/office/drawing/2014/main" id="{7ACA43E9-3073-0746-0A81-EA4E85B75C0D}"/>
              </a:ext>
            </a:extLst>
          </p:cNvPr>
          <p:cNvSpPr/>
          <p:nvPr userDrawn="1"/>
        </p:nvSpPr>
        <p:spPr>
          <a:xfrm>
            <a:off x="4998612" y="2958394"/>
            <a:ext cx="2299740" cy="762000"/>
          </a:xfrm>
          <a:prstGeom prst="right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Arrow: Right 18">
            <a:extLst>
              <a:ext uri="{FF2B5EF4-FFF2-40B4-BE49-F238E27FC236}">
                <a16:creationId xmlns:a16="http://schemas.microsoft.com/office/drawing/2014/main" id="{0EC27525-D239-0A06-C06E-9B1E28E6DDF1}"/>
              </a:ext>
            </a:extLst>
          </p:cNvPr>
          <p:cNvSpPr/>
          <p:nvPr userDrawn="1"/>
        </p:nvSpPr>
        <p:spPr>
          <a:xfrm>
            <a:off x="6929478" y="2958394"/>
            <a:ext cx="2299740" cy="762000"/>
          </a:xfrm>
          <a:prstGeom prst="right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Arrow: Right 28">
            <a:extLst>
              <a:ext uri="{FF2B5EF4-FFF2-40B4-BE49-F238E27FC236}">
                <a16:creationId xmlns:a16="http://schemas.microsoft.com/office/drawing/2014/main" id="{19E36D6F-3EBF-6FE4-A9D1-9B4D1361A6D8}"/>
              </a:ext>
            </a:extLst>
          </p:cNvPr>
          <p:cNvSpPr/>
          <p:nvPr userDrawn="1"/>
        </p:nvSpPr>
        <p:spPr>
          <a:xfrm>
            <a:off x="8860344" y="2958394"/>
            <a:ext cx="2299740" cy="762000"/>
          </a:xfrm>
          <a:prstGeom prst="right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1" name="Straight Connector 30">
            <a:extLst>
              <a:ext uri="{FF2B5EF4-FFF2-40B4-BE49-F238E27FC236}">
                <a16:creationId xmlns:a16="http://schemas.microsoft.com/office/drawing/2014/main" id="{E43B20B2-0D8F-C649-FB5E-9B99F2C82C8D}"/>
              </a:ext>
            </a:extLst>
          </p:cNvPr>
          <p:cNvCxnSpPr/>
          <p:nvPr userDrawn="1"/>
        </p:nvCxnSpPr>
        <p:spPr>
          <a:xfrm>
            <a:off x="2102312" y="3101340"/>
            <a:ext cx="0" cy="213360"/>
          </a:xfrm>
          <a:prstGeom prst="line">
            <a:avLst/>
          </a:prstGeom>
          <a:ln w="34925">
            <a:solidFill>
              <a:schemeClr val="bg1"/>
            </a:solidFill>
            <a:tailEnd type="oval" w="lg" len="lg"/>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F2717F8-282D-5F17-CC85-4D6B342FA89D}"/>
              </a:ext>
            </a:extLst>
          </p:cNvPr>
          <p:cNvCxnSpPr/>
          <p:nvPr userDrawn="1"/>
        </p:nvCxnSpPr>
        <p:spPr>
          <a:xfrm>
            <a:off x="4020246" y="3124200"/>
            <a:ext cx="0" cy="213360"/>
          </a:xfrm>
          <a:prstGeom prst="line">
            <a:avLst/>
          </a:prstGeom>
          <a:ln w="34925">
            <a:solidFill>
              <a:schemeClr val="bg1"/>
            </a:solidFill>
            <a:tailEnd type="oval" w="lg" len="lg"/>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B56B13EA-D2BC-65A2-6CC1-145FEA6B2DB4}"/>
              </a:ext>
            </a:extLst>
          </p:cNvPr>
          <p:cNvCxnSpPr/>
          <p:nvPr userDrawn="1"/>
        </p:nvCxnSpPr>
        <p:spPr>
          <a:xfrm>
            <a:off x="5951112" y="3124200"/>
            <a:ext cx="0" cy="213360"/>
          </a:xfrm>
          <a:prstGeom prst="line">
            <a:avLst/>
          </a:prstGeom>
          <a:ln w="34925">
            <a:solidFill>
              <a:schemeClr val="bg1"/>
            </a:solidFill>
            <a:tailEnd type="oval" w="lg" len="lg"/>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78ED4F4-7D8C-52BB-365C-E7B792E8A832}"/>
              </a:ext>
            </a:extLst>
          </p:cNvPr>
          <p:cNvCxnSpPr/>
          <p:nvPr userDrawn="1"/>
        </p:nvCxnSpPr>
        <p:spPr>
          <a:xfrm>
            <a:off x="7881978" y="3124200"/>
            <a:ext cx="0" cy="213360"/>
          </a:xfrm>
          <a:prstGeom prst="line">
            <a:avLst/>
          </a:prstGeom>
          <a:ln w="34925">
            <a:solidFill>
              <a:schemeClr val="bg1"/>
            </a:solidFill>
            <a:tailEnd type="oval" w="lg" len="lg"/>
          </a:ln>
        </p:spPr>
        <p:style>
          <a:lnRef idx="1">
            <a:schemeClr val="accent1"/>
          </a:lnRef>
          <a:fillRef idx="0">
            <a:schemeClr val="accent1"/>
          </a:fillRef>
          <a:effectRef idx="0">
            <a:schemeClr val="accent1"/>
          </a:effectRef>
          <a:fontRef idx="minor">
            <a:schemeClr val="tx1"/>
          </a:fontRef>
        </p:style>
      </p:cxnSp>
      <p:sp>
        <p:nvSpPr>
          <p:cNvPr id="35" name="Text Placeholder 16">
            <a:extLst>
              <a:ext uri="{FF2B5EF4-FFF2-40B4-BE49-F238E27FC236}">
                <a16:creationId xmlns:a16="http://schemas.microsoft.com/office/drawing/2014/main" id="{948F329C-604B-FD2E-6256-6B16DD5740BE}"/>
              </a:ext>
            </a:extLst>
          </p:cNvPr>
          <p:cNvSpPr>
            <a:spLocks noGrp="1"/>
          </p:cNvSpPr>
          <p:nvPr>
            <p:ph type="body" sz="quarter" idx="21" hasCustomPrompt="1"/>
          </p:nvPr>
        </p:nvSpPr>
        <p:spPr>
          <a:xfrm>
            <a:off x="1136880" y="3828172"/>
            <a:ext cx="1930866" cy="1214884"/>
          </a:xfrm>
        </p:spPr>
        <p:txBody>
          <a:bodyPr lIns="90000" tIns="0" rIns="90000" bIns="0" numCol="1" spcCol="0">
            <a:spAutoFit/>
          </a:bodyPr>
          <a:lstStyle>
            <a:lvl1pPr marL="0" indent="0" algn="ctr">
              <a:lnSpc>
                <a:spcPts val="1600"/>
              </a:lnSpc>
              <a:spcBef>
                <a:spcPts val="1600"/>
              </a:spcBef>
              <a:buNone/>
              <a:defRPr sz="1200">
                <a:solidFill>
                  <a:schemeClr val="tx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GB" dirty="0" err="1"/>
              <a:t>Upta</a:t>
            </a:r>
            <a:r>
              <a:rPr lang="en-GB" dirty="0"/>
              <a:t> </a:t>
            </a:r>
            <a:r>
              <a:rPr lang="en-GB" dirty="0" err="1"/>
              <a:t>quam</a:t>
            </a:r>
            <a:r>
              <a:rPr lang="en-GB" dirty="0"/>
              <a:t>, </a:t>
            </a:r>
            <a:r>
              <a:rPr lang="en-GB" dirty="0" err="1"/>
              <a:t>officatur</a:t>
            </a:r>
            <a:r>
              <a:rPr lang="en-GB" dirty="0"/>
              <a:t> </a:t>
            </a:r>
            <a:r>
              <a:rPr lang="en-GB" dirty="0" err="1"/>
              <a:t>sequunt</a:t>
            </a:r>
            <a:r>
              <a:rPr lang="en-GB" dirty="0"/>
              <a:t> arum </a:t>
            </a:r>
            <a:r>
              <a:rPr lang="en-GB" dirty="0" err="1"/>
              <a:t>alis</a:t>
            </a:r>
            <a:r>
              <a:rPr lang="en-GB" dirty="0"/>
              <a:t> qui </a:t>
            </a:r>
            <a:r>
              <a:rPr lang="en-GB" dirty="0" err="1"/>
              <a:t>destius</a:t>
            </a:r>
            <a:r>
              <a:rPr lang="en-GB" dirty="0"/>
              <a:t> </a:t>
            </a:r>
            <a:r>
              <a:rPr lang="en-GB" dirty="0" err="1"/>
              <a:t>quiatur</a:t>
            </a:r>
            <a:r>
              <a:rPr lang="en-GB" dirty="0"/>
              <a:t> am </a:t>
            </a:r>
            <a:r>
              <a:rPr lang="en-GB" dirty="0" err="1"/>
              <a:t>quodiasperro</a:t>
            </a:r>
            <a:r>
              <a:rPr lang="en-GB" dirty="0"/>
              <a:t> </a:t>
            </a:r>
            <a:r>
              <a:rPr lang="en-GB" dirty="0" err="1"/>
              <a:t>dolor</a:t>
            </a:r>
            <a:r>
              <a:rPr lang="en-GB" dirty="0"/>
              <a:t> </a:t>
            </a:r>
            <a:r>
              <a:rPr lang="en-GB" dirty="0" err="1"/>
              <a:t>acimaxim</a:t>
            </a:r>
            <a:r>
              <a:rPr lang="en-GB" dirty="0"/>
              <a:t> </a:t>
            </a:r>
            <a:r>
              <a:rPr lang="en-GB" dirty="0" err="1"/>
              <a:t>ulparisque</a:t>
            </a:r>
            <a:r>
              <a:rPr lang="en-GB" dirty="0"/>
              <a:t> </a:t>
            </a:r>
            <a:r>
              <a:rPr lang="en-GB" dirty="0" err="1"/>
              <a:t>coribus</a:t>
            </a:r>
            <a:endParaRPr lang="en-GB" dirty="0"/>
          </a:p>
        </p:txBody>
      </p:sp>
      <p:sp>
        <p:nvSpPr>
          <p:cNvPr id="36" name="Text Placeholder 16">
            <a:extLst>
              <a:ext uri="{FF2B5EF4-FFF2-40B4-BE49-F238E27FC236}">
                <a16:creationId xmlns:a16="http://schemas.microsoft.com/office/drawing/2014/main" id="{A43B6FB2-33D4-81D4-091D-CF1589E78327}"/>
              </a:ext>
            </a:extLst>
          </p:cNvPr>
          <p:cNvSpPr>
            <a:spLocks noGrp="1"/>
          </p:cNvSpPr>
          <p:nvPr>
            <p:ph type="body" sz="quarter" idx="22" hasCustomPrompt="1"/>
          </p:nvPr>
        </p:nvSpPr>
        <p:spPr>
          <a:xfrm>
            <a:off x="3095624" y="3828172"/>
            <a:ext cx="1930866" cy="1214884"/>
          </a:xfrm>
        </p:spPr>
        <p:txBody>
          <a:bodyPr lIns="90000" tIns="0" rIns="90000" bIns="0" numCol="1" spcCol="0">
            <a:spAutoFit/>
          </a:bodyPr>
          <a:lstStyle>
            <a:lvl1pPr marL="0" indent="0" algn="ctr">
              <a:lnSpc>
                <a:spcPts val="1600"/>
              </a:lnSpc>
              <a:spcBef>
                <a:spcPts val="1600"/>
              </a:spcBef>
              <a:buNone/>
              <a:defRPr sz="1200">
                <a:solidFill>
                  <a:schemeClr val="tx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GB" dirty="0" err="1"/>
              <a:t>Upta</a:t>
            </a:r>
            <a:r>
              <a:rPr lang="en-GB" dirty="0"/>
              <a:t> </a:t>
            </a:r>
            <a:r>
              <a:rPr lang="en-GB" dirty="0" err="1"/>
              <a:t>quam</a:t>
            </a:r>
            <a:r>
              <a:rPr lang="en-GB" dirty="0"/>
              <a:t>, </a:t>
            </a:r>
            <a:r>
              <a:rPr lang="en-GB" dirty="0" err="1"/>
              <a:t>officatur</a:t>
            </a:r>
            <a:r>
              <a:rPr lang="en-GB" dirty="0"/>
              <a:t> </a:t>
            </a:r>
            <a:r>
              <a:rPr lang="en-GB" dirty="0" err="1"/>
              <a:t>sequunt</a:t>
            </a:r>
            <a:r>
              <a:rPr lang="en-GB" dirty="0"/>
              <a:t> arum </a:t>
            </a:r>
            <a:r>
              <a:rPr lang="en-GB" dirty="0" err="1"/>
              <a:t>alis</a:t>
            </a:r>
            <a:r>
              <a:rPr lang="en-GB" dirty="0"/>
              <a:t> qui </a:t>
            </a:r>
            <a:r>
              <a:rPr lang="en-GB" dirty="0" err="1"/>
              <a:t>destius</a:t>
            </a:r>
            <a:r>
              <a:rPr lang="en-GB" dirty="0"/>
              <a:t> </a:t>
            </a:r>
            <a:r>
              <a:rPr lang="en-GB" dirty="0" err="1"/>
              <a:t>quiatur</a:t>
            </a:r>
            <a:r>
              <a:rPr lang="en-GB" dirty="0"/>
              <a:t> am </a:t>
            </a:r>
            <a:r>
              <a:rPr lang="en-GB" dirty="0" err="1"/>
              <a:t>quodiasperro</a:t>
            </a:r>
            <a:r>
              <a:rPr lang="en-GB" dirty="0"/>
              <a:t> </a:t>
            </a:r>
            <a:r>
              <a:rPr lang="en-GB" dirty="0" err="1"/>
              <a:t>dolor</a:t>
            </a:r>
            <a:r>
              <a:rPr lang="en-GB" dirty="0"/>
              <a:t> </a:t>
            </a:r>
            <a:r>
              <a:rPr lang="en-GB" dirty="0" err="1"/>
              <a:t>acimaxim</a:t>
            </a:r>
            <a:r>
              <a:rPr lang="en-GB" dirty="0"/>
              <a:t> </a:t>
            </a:r>
            <a:r>
              <a:rPr lang="en-GB" dirty="0" err="1"/>
              <a:t>ulparisque</a:t>
            </a:r>
            <a:r>
              <a:rPr lang="en-GB" dirty="0"/>
              <a:t> </a:t>
            </a:r>
            <a:r>
              <a:rPr lang="en-GB" dirty="0" err="1"/>
              <a:t>coribus</a:t>
            </a:r>
            <a:endParaRPr lang="en-GB" dirty="0"/>
          </a:p>
        </p:txBody>
      </p:sp>
      <p:sp>
        <p:nvSpPr>
          <p:cNvPr id="37" name="Text Placeholder 16">
            <a:extLst>
              <a:ext uri="{FF2B5EF4-FFF2-40B4-BE49-F238E27FC236}">
                <a16:creationId xmlns:a16="http://schemas.microsoft.com/office/drawing/2014/main" id="{D96CCC88-72FC-2BAB-EF12-AFEA2C4EEC96}"/>
              </a:ext>
            </a:extLst>
          </p:cNvPr>
          <p:cNvSpPr>
            <a:spLocks noGrp="1"/>
          </p:cNvSpPr>
          <p:nvPr>
            <p:ph type="body" sz="quarter" idx="23" hasCustomPrompt="1"/>
          </p:nvPr>
        </p:nvSpPr>
        <p:spPr>
          <a:xfrm>
            <a:off x="5054368" y="3828172"/>
            <a:ext cx="1930866" cy="1214884"/>
          </a:xfrm>
        </p:spPr>
        <p:txBody>
          <a:bodyPr lIns="90000" tIns="0" rIns="90000" bIns="0" numCol="1" spcCol="0">
            <a:spAutoFit/>
          </a:bodyPr>
          <a:lstStyle>
            <a:lvl1pPr marL="0" indent="0" algn="ctr">
              <a:lnSpc>
                <a:spcPts val="1600"/>
              </a:lnSpc>
              <a:spcBef>
                <a:spcPts val="1600"/>
              </a:spcBef>
              <a:buNone/>
              <a:defRPr sz="1200">
                <a:solidFill>
                  <a:schemeClr val="tx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GB" dirty="0" err="1"/>
              <a:t>Upta</a:t>
            </a:r>
            <a:r>
              <a:rPr lang="en-GB" dirty="0"/>
              <a:t> </a:t>
            </a:r>
            <a:r>
              <a:rPr lang="en-GB" dirty="0" err="1"/>
              <a:t>quam</a:t>
            </a:r>
            <a:r>
              <a:rPr lang="en-GB" dirty="0"/>
              <a:t>, </a:t>
            </a:r>
            <a:r>
              <a:rPr lang="en-GB" dirty="0" err="1"/>
              <a:t>officatur</a:t>
            </a:r>
            <a:r>
              <a:rPr lang="en-GB" dirty="0"/>
              <a:t> </a:t>
            </a:r>
            <a:r>
              <a:rPr lang="en-GB" dirty="0" err="1"/>
              <a:t>sequunt</a:t>
            </a:r>
            <a:r>
              <a:rPr lang="en-GB" dirty="0"/>
              <a:t> arum </a:t>
            </a:r>
            <a:r>
              <a:rPr lang="en-GB" dirty="0" err="1"/>
              <a:t>alis</a:t>
            </a:r>
            <a:r>
              <a:rPr lang="en-GB" dirty="0"/>
              <a:t> qui </a:t>
            </a:r>
            <a:r>
              <a:rPr lang="en-GB" dirty="0" err="1"/>
              <a:t>destius</a:t>
            </a:r>
            <a:r>
              <a:rPr lang="en-GB" dirty="0"/>
              <a:t> </a:t>
            </a:r>
            <a:r>
              <a:rPr lang="en-GB" dirty="0" err="1"/>
              <a:t>quiatur</a:t>
            </a:r>
            <a:r>
              <a:rPr lang="en-GB" dirty="0"/>
              <a:t> am </a:t>
            </a:r>
            <a:r>
              <a:rPr lang="en-GB" dirty="0" err="1"/>
              <a:t>quodiasperro</a:t>
            </a:r>
            <a:r>
              <a:rPr lang="en-GB" dirty="0"/>
              <a:t> </a:t>
            </a:r>
            <a:r>
              <a:rPr lang="en-GB" dirty="0" err="1"/>
              <a:t>dolor</a:t>
            </a:r>
            <a:r>
              <a:rPr lang="en-GB" dirty="0"/>
              <a:t> </a:t>
            </a:r>
            <a:r>
              <a:rPr lang="en-GB" dirty="0" err="1"/>
              <a:t>acimaxim</a:t>
            </a:r>
            <a:r>
              <a:rPr lang="en-GB" dirty="0"/>
              <a:t> </a:t>
            </a:r>
            <a:r>
              <a:rPr lang="en-GB" dirty="0" err="1"/>
              <a:t>ulparisque</a:t>
            </a:r>
            <a:r>
              <a:rPr lang="en-GB" dirty="0"/>
              <a:t> </a:t>
            </a:r>
            <a:r>
              <a:rPr lang="en-GB" dirty="0" err="1"/>
              <a:t>coribus</a:t>
            </a:r>
            <a:endParaRPr lang="en-GB" dirty="0"/>
          </a:p>
        </p:txBody>
      </p:sp>
      <p:sp>
        <p:nvSpPr>
          <p:cNvPr id="38" name="Text Placeholder 16">
            <a:extLst>
              <a:ext uri="{FF2B5EF4-FFF2-40B4-BE49-F238E27FC236}">
                <a16:creationId xmlns:a16="http://schemas.microsoft.com/office/drawing/2014/main" id="{037A4231-28B8-7AE7-04FE-34DED5543674}"/>
              </a:ext>
            </a:extLst>
          </p:cNvPr>
          <p:cNvSpPr>
            <a:spLocks noGrp="1"/>
          </p:cNvSpPr>
          <p:nvPr>
            <p:ph type="body" sz="quarter" idx="24" hasCustomPrompt="1"/>
          </p:nvPr>
        </p:nvSpPr>
        <p:spPr>
          <a:xfrm>
            <a:off x="7013112" y="3828172"/>
            <a:ext cx="1930866" cy="1214884"/>
          </a:xfrm>
        </p:spPr>
        <p:txBody>
          <a:bodyPr lIns="90000" tIns="0" rIns="90000" bIns="0" numCol="1" spcCol="0">
            <a:spAutoFit/>
          </a:bodyPr>
          <a:lstStyle>
            <a:lvl1pPr marL="0" indent="0" algn="ctr">
              <a:lnSpc>
                <a:spcPts val="1600"/>
              </a:lnSpc>
              <a:spcBef>
                <a:spcPts val="1600"/>
              </a:spcBef>
              <a:buNone/>
              <a:defRPr sz="1200">
                <a:solidFill>
                  <a:schemeClr val="tx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GB" dirty="0" err="1"/>
              <a:t>Upta</a:t>
            </a:r>
            <a:r>
              <a:rPr lang="en-GB" dirty="0"/>
              <a:t> </a:t>
            </a:r>
            <a:r>
              <a:rPr lang="en-GB" dirty="0" err="1"/>
              <a:t>quam</a:t>
            </a:r>
            <a:r>
              <a:rPr lang="en-GB" dirty="0"/>
              <a:t>, </a:t>
            </a:r>
            <a:r>
              <a:rPr lang="en-GB" dirty="0" err="1"/>
              <a:t>officatur</a:t>
            </a:r>
            <a:r>
              <a:rPr lang="en-GB" dirty="0"/>
              <a:t> </a:t>
            </a:r>
            <a:r>
              <a:rPr lang="en-GB" dirty="0" err="1"/>
              <a:t>sequunt</a:t>
            </a:r>
            <a:r>
              <a:rPr lang="en-GB" dirty="0"/>
              <a:t> arum </a:t>
            </a:r>
            <a:r>
              <a:rPr lang="en-GB" dirty="0" err="1"/>
              <a:t>alis</a:t>
            </a:r>
            <a:r>
              <a:rPr lang="en-GB" dirty="0"/>
              <a:t> qui </a:t>
            </a:r>
            <a:r>
              <a:rPr lang="en-GB" dirty="0" err="1"/>
              <a:t>destius</a:t>
            </a:r>
            <a:r>
              <a:rPr lang="en-GB" dirty="0"/>
              <a:t> </a:t>
            </a:r>
            <a:r>
              <a:rPr lang="en-GB" dirty="0" err="1"/>
              <a:t>quiatur</a:t>
            </a:r>
            <a:r>
              <a:rPr lang="en-GB" dirty="0"/>
              <a:t> am </a:t>
            </a:r>
            <a:r>
              <a:rPr lang="en-GB" dirty="0" err="1"/>
              <a:t>quodiasperro</a:t>
            </a:r>
            <a:r>
              <a:rPr lang="en-GB" dirty="0"/>
              <a:t> </a:t>
            </a:r>
            <a:r>
              <a:rPr lang="en-GB" dirty="0" err="1"/>
              <a:t>dolor</a:t>
            </a:r>
            <a:r>
              <a:rPr lang="en-GB" dirty="0"/>
              <a:t> </a:t>
            </a:r>
            <a:r>
              <a:rPr lang="en-GB" dirty="0" err="1"/>
              <a:t>acimaxim</a:t>
            </a:r>
            <a:r>
              <a:rPr lang="en-GB" dirty="0"/>
              <a:t> </a:t>
            </a:r>
            <a:r>
              <a:rPr lang="en-GB" dirty="0" err="1"/>
              <a:t>ulparisque</a:t>
            </a:r>
            <a:r>
              <a:rPr lang="en-GB" dirty="0"/>
              <a:t> </a:t>
            </a:r>
            <a:r>
              <a:rPr lang="en-GB" dirty="0" err="1"/>
              <a:t>coribus</a:t>
            </a:r>
            <a:endParaRPr lang="en-GB" dirty="0"/>
          </a:p>
        </p:txBody>
      </p:sp>
      <p:sp>
        <p:nvSpPr>
          <p:cNvPr id="39" name="Text Placeholder 16">
            <a:extLst>
              <a:ext uri="{FF2B5EF4-FFF2-40B4-BE49-F238E27FC236}">
                <a16:creationId xmlns:a16="http://schemas.microsoft.com/office/drawing/2014/main" id="{5AE83510-5490-9EE3-6568-F59CBD54021E}"/>
              </a:ext>
            </a:extLst>
          </p:cNvPr>
          <p:cNvSpPr>
            <a:spLocks noGrp="1"/>
          </p:cNvSpPr>
          <p:nvPr>
            <p:ph type="body" sz="quarter" idx="25" hasCustomPrompt="1"/>
          </p:nvPr>
        </p:nvSpPr>
        <p:spPr>
          <a:xfrm>
            <a:off x="8971854" y="3828172"/>
            <a:ext cx="1930866" cy="1214884"/>
          </a:xfrm>
        </p:spPr>
        <p:txBody>
          <a:bodyPr lIns="90000" tIns="0" rIns="90000" bIns="0" numCol="1" spcCol="0">
            <a:spAutoFit/>
          </a:bodyPr>
          <a:lstStyle>
            <a:lvl1pPr marL="0" indent="0" algn="ctr">
              <a:lnSpc>
                <a:spcPts val="1600"/>
              </a:lnSpc>
              <a:spcBef>
                <a:spcPts val="1600"/>
              </a:spcBef>
              <a:buNone/>
              <a:defRPr sz="1200">
                <a:solidFill>
                  <a:schemeClr val="tx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GB" dirty="0" err="1"/>
              <a:t>Upta</a:t>
            </a:r>
            <a:r>
              <a:rPr lang="en-GB" dirty="0"/>
              <a:t> </a:t>
            </a:r>
            <a:r>
              <a:rPr lang="en-GB" dirty="0" err="1"/>
              <a:t>quam</a:t>
            </a:r>
            <a:r>
              <a:rPr lang="en-GB" dirty="0"/>
              <a:t>, </a:t>
            </a:r>
            <a:r>
              <a:rPr lang="en-GB" dirty="0" err="1"/>
              <a:t>officatur</a:t>
            </a:r>
            <a:r>
              <a:rPr lang="en-GB" dirty="0"/>
              <a:t> </a:t>
            </a:r>
            <a:r>
              <a:rPr lang="en-GB" dirty="0" err="1"/>
              <a:t>sequunt</a:t>
            </a:r>
            <a:r>
              <a:rPr lang="en-GB" dirty="0"/>
              <a:t> arum </a:t>
            </a:r>
            <a:r>
              <a:rPr lang="en-GB" dirty="0" err="1"/>
              <a:t>alis</a:t>
            </a:r>
            <a:r>
              <a:rPr lang="en-GB" dirty="0"/>
              <a:t> qui </a:t>
            </a:r>
            <a:r>
              <a:rPr lang="en-GB" dirty="0" err="1"/>
              <a:t>destius</a:t>
            </a:r>
            <a:r>
              <a:rPr lang="en-GB" dirty="0"/>
              <a:t> </a:t>
            </a:r>
            <a:r>
              <a:rPr lang="en-GB" dirty="0" err="1"/>
              <a:t>quiatur</a:t>
            </a:r>
            <a:r>
              <a:rPr lang="en-GB" dirty="0"/>
              <a:t> am </a:t>
            </a:r>
            <a:r>
              <a:rPr lang="en-GB" dirty="0" err="1"/>
              <a:t>quodiasperro</a:t>
            </a:r>
            <a:r>
              <a:rPr lang="en-GB" dirty="0"/>
              <a:t> </a:t>
            </a:r>
            <a:r>
              <a:rPr lang="en-GB" dirty="0" err="1"/>
              <a:t>dolor</a:t>
            </a:r>
            <a:r>
              <a:rPr lang="en-GB" dirty="0"/>
              <a:t> </a:t>
            </a:r>
            <a:r>
              <a:rPr lang="en-GB" dirty="0" err="1"/>
              <a:t>acimaxim</a:t>
            </a:r>
            <a:r>
              <a:rPr lang="en-GB" dirty="0"/>
              <a:t> </a:t>
            </a:r>
            <a:r>
              <a:rPr lang="en-GB" dirty="0" err="1"/>
              <a:t>ulparisque</a:t>
            </a:r>
            <a:r>
              <a:rPr lang="en-GB" dirty="0"/>
              <a:t> </a:t>
            </a:r>
            <a:r>
              <a:rPr lang="en-GB" dirty="0" err="1"/>
              <a:t>coribus</a:t>
            </a:r>
            <a:endParaRPr lang="en-GB" dirty="0"/>
          </a:p>
        </p:txBody>
      </p:sp>
      <p:cxnSp>
        <p:nvCxnSpPr>
          <p:cNvPr id="40" name="Straight Connector 39">
            <a:extLst>
              <a:ext uri="{FF2B5EF4-FFF2-40B4-BE49-F238E27FC236}">
                <a16:creationId xmlns:a16="http://schemas.microsoft.com/office/drawing/2014/main" id="{CD1ECC70-AF2B-B930-0AB1-7FA33E3AA1CC}"/>
              </a:ext>
            </a:extLst>
          </p:cNvPr>
          <p:cNvCxnSpPr/>
          <p:nvPr userDrawn="1"/>
        </p:nvCxnSpPr>
        <p:spPr>
          <a:xfrm>
            <a:off x="9855558" y="3101340"/>
            <a:ext cx="0" cy="213360"/>
          </a:xfrm>
          <a:prstGeom prst="line">
            <a:avLst/>
          </a:prstGeom>
          <a:ln w="34925">
            <a:solidFill>
              <a:schemeClr val="bg1"/>
            </a:solidFill>
            <a:tailEnd type="oval" w="lg" len="lg"/>
          </a:ln>
        </p:spPr>
        <p:style>
          <a:lnRef idx="1">
            <a:schemeClr val="accent1"/>
          </a:lnRef>
          <a:fillRef idx="0">
            <a:schemeClr val="accent1"/>
          </a:fillRef>
          <a:effectRef idx="0">
            <a:schemeClr val="accent1"/>
          </a:effectRef>
          <a:fontRef idx="minor">
            <a:schemeClr val="tx1"/>
          </a:fontRef>
        </p:style>
      </p:cxnSp>
      <p:sp>
        <p:nvSpPr>
          <p:cNvPr id="41" name="Text Placeholder 16">
            <a:extLst>
              <a:ext uri="{FF2B5EF4-FFF2-40B4-BE49-F238E27FC236}">
                <a16:creationId xmlns:a16="http://schemas.microsoft.com/office/drawing/2014/main" id="{26EC3A16-6058-3416-FB0C-C84395FC04D5}"/>
              </a:ext>
            </a:extLst>
          </p:cNvPr>
          <p:cNvSpPr>
            <a:spLocks noGrp="1"/>
          </p:cNvSpPr>
          <p:nvPr>
            <p:ph type="body" sz="quarter" idx="26" hasCustomPrompt="1"/>
          </p:nvPr>
        </p:nvSpPr>
        <p:spPr>
          <a:xfrm>
            <a:off x="1409417" y="1240191"/>
            <a:ext cx="1385791" cy="1385791"/>
          </a:xfrm>
          <a:prstGeom prst="ellipse">
            <a:avLst/>
          </a:prstGeom>
          <a:solidFill>
            <a:schemeClr val="bg1"/>
          </a:solidFill>
          <a:ln w="142875">
            <a:solidFill>
              <a:schemeClr val="bg2"/>
            </a:solidFill>
          </a:ln>
        </p:spPr>
        <p:txBody>
          <a:bodyPr lIns="0" tIns="0" rIns="0" bIns="0" numCol="1" spcCol="0" anchor="ctr" anchorCtr="0">
            <a:normAutofit/>
          </a:bodyPr>
          <a:lstStyle>
            <a:lvl1pPr marL="0" indent="0" algn="ctr">
              <a:lnSpc>
                <a:spcPts val="1800"/>
              </a:lnSpc>
              <a:spcBef>
                <a:spcPts val="1600"/>
              </a:spcBef>
              <a:buNone/>
              <a:defRPr sz="2400" b="1" cap="all" baseline="0">
                <a:solidFill>
                  <a:schemeClr val="tx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GB" dirty="0"/>
              <a:t>TEXT</a:t>
            </a:r>
          </a:p>
        </p:txBody>
      </p:sp>
      <p:sp>
        <p:nvSpPr>
          <p:cNvPr id="42" name="Isosceles Triangle 41">
            <a:extLst>
              <a:ext uri="{FF2B5EF4-FFF2-40B4-BE49-F238E27FC236}">
                <a16:creationId xmlns:a16="http://schemas.microsoft.com/office/drawing/2014/main" id="{B054CBD8-0CE7-A7B8-C8B4-C62E7FDBE004}"/>
              </a:ext>
            </a:extLst>
          </p:cNvPr>
          <p:cNvSpPr/>
          <p:nvPr userDrawn="1"/>
        </p:nvSpPr>
        <p:spPr>
          <a:xfrm flipV="1">
            <a:off x="1929196" y="2625982"/>
            <a:ext cx="346232" cy="298475"/>
          </a:xfrm>
          <a:prstGeom prst="triangle">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Text Placeholder 16">
            <a:extLst>
              <a:ext uri="{FF2B5EF4-FFF2-40B4-BE49-F238E27FC236}">
                <a16:creationId xmlns:a16="http://schemas.microsoft.com/office/drawing/2014/main" id="{338F11F3-FAF1-72D7-1F59-695B0180D8BB}"/>
              </a:ext>
            </a:extLst>
          </p:cNvPr>
          <p:cNvSpPr>
            <a:spLocks noGrp="1"/>
          </p:cNvSpPr>
          <p:nvPr>
            <p:ph type="body" sz="quarter" idx="27" hasCustomPrompt="1"/>
          </p:nvPr>
        </p:nvSpPr>
        <p:spPr>
          <a:xfrm>
            <a:off x="3340284" y="1240191"/>
            <a:ext cx="1385791" cy="1385791"/>
          </a:xfrm>
          <a:prstGeom prst="ellipse">
            <a:avLst/>
          </a:prstGeom>
          <a:solidFill>
            <a:schemeClr val="bg1"/>
          </a:solidFill>
          <a:ln w="142875">
            <a:solidFill>
              <a:schemeClr val="bg2"/>
            </a:solidFill>
          </a:ln>
        </p:spPr>
        <p:txBody>
          <a:bodyPr lIns="0" tIns="0" rIns="0" bIns="0" numCol="1" spcCol="0" anchor="ctr" anchorCtr="0">
            <a:normAutofit/>
          </a:bodyPr>
          <a:lstStyle>
            <a:lvl1pPr marL="0" indent="0" algn="ctr">
              <a:lnSpc>
                <a:spcPts val="1800"/>
              </a:lnSpc>
              <a:spcBef>
                <a:spcPts val="1600"/>
              </a:spcBef>
              <a:buNone/>
              <a:defRPr sz="2400" b="1" cap="all" baseline="0">
                <a:solidFill>
                  <a:schemeClr val="tx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GB" dirty="0"/>
              <a:t>TEXT</a:t>
            </a:r>
          </a:p>
        </p:txBody>
      </p:sp>
      <p:sp>
        <p:nvSpPr>
          <p:cNvPr id="44" name="Isosceles Triangle 43">
            <a:extLst>
              <a:ext uri="{FF2B5EF4-FFF2-40B4-BE49-F238E27FC236}">
                <a16:creationId xmlns:a16="http://schemas.microsoft.com/office/drawing/2014/main" id="{5C8B93FB-921D-75DB-F867-B9171CAF4C88}"/>
              </a:ext>
            </a:extLst>
          </p:cNvPr>
          <p:cNvSpPr/>
          <p:nvPr userDrawn="1"/>
        </p:nvSpPr>
        <p:spPr>
          <a:xfrm flipV="1">
            <a:off x="3860063" y="2625982"/>
            <a:ext cx="346232" cy="298475"/>
          </a:xfrm>
          <a:prstGeom prst="triangle">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Text Placeholder 16">
            <a:extLst>
              <a:ext uri="{FF2B5EF4-FFF2-40B4-BE49-F238E27FC236}">
                <a16:creationId xmlns:a16="http://schemas.microsoft.com/office/drawing/2014/main" id="{7369E2FF-002D-7940-0DBC-DAA4C2F7721E}"/>
              </a:ext>
            </a:extLst>
          </p:cNvPr>
          <p:cNvSpPr>
            <a:spLocks noGrp="1"/>
          </p:cNvSpPr>
          <p:nvPr>
            <p:ph type="body" sz="quarter" idx="28" hasCustomPrompt="1"/>
          </p:nvPr>
        </p:nvSpPr>
        <p:spPr>
          <a:xfrm>
            <a:off x="5271151" y="1240191"/>
            <a:ext cx="1385791" cy="1385791"/>
          </a:xfrm>
          <a:prstGeom prst="ellipse">
            <a:avLst/>
          </a:prstGeom>
          <a:solidFill>
            <a:schemeClr val="bg1"/>
          </a:solidFill>
          <a:ln w="142875">
            <a:solidFill>
              <a:schemeClr val="bg2"/>
            </a:solidFill>
          </a:ln>
        </p:spPr>
        <p:txBody>
          <a:bodyPr lIns="0" tIns="0" rIns="0" bIns="0" numCol="1" spcCol="0" anchor="ctr" anchorCtr="0">
            <a:normAutofit/>
          </a:bodyPr>
          <a:lstStyle>
            <a:lvl1pPr marL="0" indent="0" algn="ctr">
              <a:lnSpc>
                <a:spcPts val="1800"/>
              </a:lnSpc>
              <a:spcBef>
                <a:spcPts val="1600"/>
              </a:spcBef>
              <a:buNone/>
              <a:defRPr sz="2400" b="1" cap="all" baseline="0">
                <a:solidFill>
                  <a:schemeClr val="tx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GB" dirty="0"/>
              <a:t>TEXT</a:t>
            </a:r>
          </a:p>
        </p:txBody>
      </p:sp>
      <p:sp>
        <p:nvSpPr>
          <p:cNvPr id="46" name="Isosceles Triangle 45">
            <a:extLst>
              <a:ext uri="{FF2B5EF4-FFF2-40B4-BE49-F238E27FC236}">
                <a16:creationId xmlns:a16="http://schemas.microsoft.com/office/drawing/2014/main" id="{078F3959-6987-ACF6-A9C0-B109B81F467F}"/>
              </a:ext>
            </a:extLst>
          </p:cNvPr>
          <p:cNvSpPr/>
          <p:nvPr userDrawn="1"/>
        </p:nvSpPr>
        <p:spPr>
          <a:xfrm flipV="1">
            <a:off x="5790930" y="2625982"/>
            <a:ext cx="346232" cy="298475"/>
          </a:xfrm>
          <a:prstGeom prst="triangle">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Text Placeholder 16">
            <a:extLst>
              <a:ext uri="{FF2B5EF4-FFF2-40B4-BE49-F238E27FC236}">
                <a16:creationId xmlns:a16="http://schemas.microsoft.com/office/drawing/2014/main" id="{0B45535C-0C1A-44A5-266D-F90E476781B4}"/>
              </a:ext>
            </a:extLst>
          </p:cNvPr>
          <p:cNvSpPr>
            <a:spLocks noGrp="1"/>
          </p:cNvSpPr>
          <p:nvPr>
            <p:ph type="body" sz="quarter" idx="29" hasCustomPrompt="1"/>
          </p:nvPr>
        </p:nvSpPr>
        <p:spPr>
          <a:xfrm>
            <a:off x="7189082" y="1240191"/>
            <a:ext cx="1385791" cy="1385791"/>
          </a:xfrm>
          <a:prstGeom prst="ellipse">
            <a:avLst/>
          </a:prstGeom>
          <a:solidFill>
            <a:schemeClr val="bg1"/>
          </a:solidFill>
          <a:ln w="142875">
            <a:solidFill>
              <a:schemeClr val="bg2"/>
            </a:solidFill>
          </a:ln>
        </p:spPr>
        <p:txBody>
          <a:bodyPr lIns="0" tIns="0" rIns="0" bIns="0" numCol="1" spcCol="0" anchor="ctr" anchorCtr="0">
            <a:normAutofit/>
          </a:bodyPr>
          <a:lstStyle>
            <a:lvl1pPr marL="0" indent="0" algn="ctr">
              <a:lnSpc>
                <a:spcPts val="1800"/>
              </a:lnSpc>
              <a:spcBef>
                <a:spcPts val="1600"/>
              </a:spcBef>
              <a:buNone/>
              <a:defRPr sz="2400" b="1" cap="all" baseline="0">
                <a:solidFill>
                  <a:schemeClr val="tx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GB" dirty="0"/>
              <a:t>TEXT</a:t>
            </a:r>
          </a:p>
        </p:txBody>
      </p:sp>
      <p:sp>
        <p:nvSpPr>
          <p:cNvPr id="48" name="Isosceles Triangle 47">
            <a:extLst>
              <a:ext uri="{FF2B5EF4-FFF2-40B4-BE49-F238E27FC236}">
                <a16:creationId xmlns:a16="http://schemas.microsoft.com/office/drawing/2014/main" id="{5CDF1B99-CFFA-7490-D956-352AC53B4BD7}"/>
              </a:ext>
            </a:extLst>
          </p:cNvPr>
          <p:cNvSpPr/>
          <p:nvPr userDrawn="1"/>
        </p:nvSpPr>
        <p:spPr>
          <a:xfrm flipV="1">
            <a:off x="7708861" y="2625982"/>
            <a:ext cx="346232" cy="298475"/>
          </a:xfrm>
          <a:prstGeom prst="triangle">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Text Placeholder 16">
            <a:extLst>
              <a:ext uri="{FF2B5EF4-FFF2-40B4-BE49-F238E27FC236}">
                <a16:creationId xmlns:a16="http://schemas.microsoft.com/office/drawing/2014/main" id="{2E37DA87-EF21-2B94-EF3F-8F3D14E49302}"/>
              </a:ext>
            </a:extLst>
          </p:cNvPr>
          <p:cNvSpPr>
            <a:spLocks noGrp="1"/>
          </p:cNvSpPr>
          <p:nvPr>
            <p:ph type="body" sz="quarter" idx="30" hasCustomPrompt="1"/>
          </p:nvPr>
        </p:nvSpPr>
        <p:spPr>
          <a:xfrm>
            <a:off x="9162662" y="1240191"/>
            <a:ext cx="1385791" cy="1385791"/>
          </a:xfrm>
          <a:prstGeom prst="ellipse">
            <a:avLst/>
          </a:prstGeom>
          <a:solidFill>
            <a:schemeClr val="bg1"/>
          </a:solidFill>
          <a:ln w="142875">
            <a:solidFill>
              <a:schemeClr val="bg2"/>
            </a:solidFill>
          </a:ln>
        </p:spPr>
        <p:txBody>
          <a:bodyPr lIns="0" tIns="0" rIns="0" bIns="0" numCol="1" spcCol="0" anchor="ctr" anchorCtr="0">
            <a:normAutofit/>
          </a:bodyPr>
          <a:lstStyle>
            <a:lvl1pPr marL="0" indent="0" algn="ctr">
              <a:lnSpc>
                <a:spcPts val="1800"/>
              </a:lnSpc>
              <a:spcBef>
                <a:spcPts val="1600"/>
              </a:spcBef>
              <a:buNone/>
              <a:defRPr sz="2400" b="1" cap="all" baseline="0">
                <a:solidFill>
                  <a:schemeClr val="tx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GB" dirty="0"/>
              <a:t>TEXT</a:t>
            </a:r>
          </a:p>
        </p:txBody>
      </p:sp>
      <p:sp>
        <p:nvSpPr>
          <p:cNvPr id="50" name="Isosceles Triangle 49">
            <a:extLst>
              <a:ext uri="{FF2B5EF4-FFF2-40B4-BE49-F238E27FC236}">
                <a16:creationId xmlns:a16="http://schemas.microsoft.com/office/drawing/2014/main" id="{C04B50F5-C49C-B550-F877-0CFB15C3AD6D}"/>
              </a:ext>
            </a:extLst>
          </p:cNvPr>
          <p:cNvSpPr/>
          <p:nvPr userDrawn="1"/>
        </p:nvSpPr>
        <p:spPr>
          <a:xfrm flipV="1">
            <a:off x="9682441" y="2625982"/>
            <a:ext cx="346232" cy="298475"/>
          </a:xfrm>
          <a:prstGeom prst="triangle">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7820016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5_Diagram">
    <p:bg>
      <p:bgPr>
        <a:solidFill>
          <a:schemeClr val="bg1"/>
        </a:solidFill>
        <a:effectLst/>
      </p:bgPr>
    </p:bg>
    <p:spTree>
      <p:nvGrpSpPr>
        <p:cNvPr id="1" name=""/>
        <p:cNvGrpSpPr/>
        <p:nvPr/>
      </p:nvGrpSpPr>
      <p:grpSpPr>
        <a:xfrm>
          <a:off x="0" y="0"/>
          <a:ext cx="0" cy="0"/>
          <a:chOff x="0" y="0"/>
          <a:chExt cx="0" cy="0"/>
        </a:xfrm>
      </p:grpSpPr>
      <p:pic>
        <p:nvPicPr>
          <p:cNvPr id="16" name="Picture 15" descr="A white circle on a black background&#10;&#10;Description automatically generated">
            <a:extLst>
              <a:ext uri="{FF2B5EF4-FFF2-40B4-BE49-F238E27FC236}">
                <a16:creationId xmlns:a16="http://schemas.microsoft.com/office/drawing/2014/main" id="{38F4E373-5408-85CA-001E-8E73C480129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4385661" y="3428998"/>
            <a:ext cx="1823125" cy="913126"/>
          </a:xfrm>
          <a:prstGeom prst="rect">
            <a:avLst/>
          </a:prstGeom>
        </p:spPr>
      </p:pic>
      <p:pic>
        <p:nvPicPr>
          <p:cNvPr id="21" name="Picture 20" descr="A white circle on a black background&#10;&#10;Description automatically generated">
            <a:extLst>
              <a:ext uri="{FF2B5EF4-FFF2-40B4-BE49-F238E27FC236}">
                <a16:creationId xmlns:a16="http://schemas.microsoft.com/office/drawing/2014/main" id="{EE414CFA-AE9C-0E14-A13B-E239A1665B3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7666421" y="3428998"/>
            <a:ext cx="1823125" cy="913126"/>
          </a:xfrm>
          <a:prstGeom prst="rect">
            <a:avLst/>
          </a:prstGeom>
        </p:spPr>
      </p:pic>
      <p:pic>
        <p:nvPicPr>
          <p:cNvPr id="8" name="Picture 7" descr="A white circle on a black background&#10;&#10;Description automatically generated">
            <a:extLst>
              <a:ext uri="{FF2B5EF4-FFF2-40B4-BE49-F238E27FC236}">
                <a16:creationId xmlns:a16="http://schemas.microsoft.com/office/drawing/2014/main" id="{487F5343-379A-9242-BB49-74D38898321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1104900" y="3428998"/>
            <a:ext cx="1823125" cy="913126"/>
          </a:xfrm>
          <a:prstGeom prst="rect">
            <a:avLst/>
          </a:prstGeom>
        </p:spPr>
      </p:pic>
      <p:pic>
        <p:nvPicPr>
          <p:cNvPr id="10" name="Picture 9" descr="A black background with white text&#10;&#10;Description automatically generated">
            <a:extLst>
              <a:ext uri="{FF2B5EF4-FFF2-40B4-BE49-F238E27FC236}">
                <a16:creationId xmlns:a16="http://schemas.microsoft.com/office/drawing/2014/main" id="{8FE33BCF-409F-475F-C54C-1CD19DC06C3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97456" y="6305550"/>
            <a:ext cx="1767271" cy="428729"/>
          </a:xfrm>
          <a:prstGeom prst="rect">
            <a:avLst/>
          </a:prstGeom>
        </p:spPr>
      </p:pic>
      <p:pic>
        <p:nvPicPr>
          <p:cNvPr id="6" name="Picture 5">
            <a:extLst>
              <a:ext uri="{FF2B5EF4-FFF2-40B4-BE49-F238E27FC236}">
                <a16:creationId xmlns:a16="http://schemas.microsoft.com/office/drawing/2014/main" id="{A8A639BA-C85D-D4C6-41A7-E94BE4F95F3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6197772"/>
            <a:ext cx="12192000" cy="660228"/>
          </a:xfrm>
          <a:prstGeom prst="rect">
            <a:avLst/>
          </a:prstGeom>
        </p:spPr>
      </p:pic>
      <p:pic>
        <p:nvPicPr>
          <p:cNvPr id="7" name="Picture 6" descr="A black background with white text&#10;&#10;Description automatically generated">
            <a:extLst>
              <a:ext uri="{FF2B5EF4-FFF2-40B4-BE49-F238E27FC236}">
                <a16:creationId xmlns:a16="http://schemas.microsoft.com/office/drawing/2014/main" id="{B5B096AF-4A20-D597-FB5D-FC7629C46A7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97456" y="6305550"/>
            <a:ext cx="1767271" cy="428729"/>
          </a:xfrm>
          <a:prstGeom prst="rect">
            <a:avLst/>
          </a:prstGeom>
        </p:spPr>
      </p:pic>
      <p:pic>
        <p:nvPicPr>
          <p:cNvPr id="3" name="Picture 2" descr="A white circle on a black background&#10;&#10;Description automatically generated">
            <a:extLst>
              <a:ext uri="{FF2B5EF4-FFF2-40B4-BE49-F238E27FC236}">
                <a16:creationId xmlns:a16="http://schemas.microsoft.com/office/drawing/2014/main" id="{D38FD0EF-F278-C090-785C-1D4A1BE38F3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42015" y="2515874"/>
            <a:ext cx="1823125" cy="913126"/>
          </a:xfrm>
          <a:prstGeom prst="rect">
            <a:avLst/>
          </a:prstGeom>
        </p:spPr>
      </p:pic>
      <p:pic>
        <p:nvPicPr>
          <p:cNvPr id="5" name="Picture 4" descr="A blue and black circle&#10;&#10;Description automatically generated">
            <a:extLst>
              <a:ext uri="{FF2B5EF4-FFF2-40B4-BE49-F238E27FC236}">
                <a16:creationId xmlns:a16="http://schemas.microsoft.com/office/drawing/2014/main" id="{D57CA9DB-58F6-F3EE-BACF-ADDC834CA6E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742015" y="3429000"/>
            <a:ext cx="1823125" cy="913126"/>
          </a:xfrm>
          <a:prstGeom prst="rect">
            <a:avLst/>
          </a:prstGeom>
        </p:spPr>
      </p:pic>
      <p:pic>
        <p:nvPicPr>
          <p:cNvPr id="9" name="Picture 8" descr="A blue and black circle&#10;&#10;Description automatically generated">
            <a:extLst>
              <a:ext uri="{FF2B5EF4-FFF2-40B4-BE49-F238E27FC236}">
                <a16:creationId xmlns:a16="http://schemas.microsoft.com/office/drawing/2014/main" id="{6B91F1FA-641F-D52F-7F5C-3C0C7B167775}"/>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rot="10800000">
            <a:off x="1104900" y="2515874"/>
            <a:ext cx="1823125" cy="913126"/>
          </a:xfrm>
          <a:prstGeom prst="rect">
            <a:avLst/>
          </a:prstGeom>
        </p:spPr>
      </p:pic>
      <p:pic>
        <p:nvPicPr>
          <p:cNvPr id="13" name="Picture 12" descr="A white circle on a black background&#10;&#10;Description automatically generated">
            <a:extLst>
              <a:ext uri="{FF2B5EF4-FFF2-40B4-BE49-F238E27FC236}">
                <a16:creationId xmlns:a16="http://schemas.microsoft.com/office/drawing/2014/main" id="{A076A5C7-2EC8-6BE1-2FFA-F169EB91E38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29307" y="2515874"/>
            <a:ext cx="1823125" cy="913126"/>
          </a:xfrm>
          <a:prstGeom prst="rect">
            <a:avLst/>
          </a:prstGeom>
        </p:spPr>
      </p:pic>
      <p:pic>
        <p:nvPicPr>
          <p:cNvPr id="15" name="Picture 14" descr="A blue and black circle&#10;&#10;Description automatically generated">
            <a:extLst>
              <a:ext uri="{FF2B5EF4-FFF2-40B4-BE49-F238E27FC236}">
                <a16:creationId xmlns:a16="http://schemas.microsoft.com/office/drawing/2014/main" id="{F6A6EE85-1CC8-61ED-798D-11DC84F618A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029307" y="3429000"/>
            <a:ext cx="1823125" cy="913126"/>
          </a:xfrm>
          <a:prstGeom prst="rect">
            <a:avLst/>
          </a:prstGeom>
        </p:spPr>
      </p:pic>
      <p:pic>
        <p:nvPicPr>
          <p:cNvPr id="17" name="Picture 16" descr="A blue and black circle&#10;&#10;Description automatically generated">
            <a:extLst>
              <a:ext uri="{FF2B5EF4-FFF2-40B4-BE49-F238E27FC236}">
                <a16:creationId xmlns:a16="http://schemas.microsoft.com/office/drawing/2014/main" id="{2C6F0EF6-19CC-DE50-5508-21E861B6C5F2}"/>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rot="10800000">
            <a:off x="4385661" y="2515874"/>
            <a:ext cx="1823125" cy="913126"/>
          </a:xfrm>
          <a:prstGeom prst="rect">
            <a:avLst/>
          </a:prstGeom>
        </p:spPr>
      </p:pic>
      <p:pic>
        <p:nvPicPr>
          <p:cNvPr id="18" name="Picture 17" descr="A white circle on a black background&#10;&#10;Description automatically generated">
            <a:extLst>
              <a:ext uri="{FF2B5EF4-FFF2-40B4-BE49-F238E27FC236}">
                <a16:creationId xmlns:a16="http://schemas.microsoft.com/office/drawing/2014/main" id="{9D4ACC58-2229-3FB3-F8B7-38FA998FEC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10066" y="2515874"/>
            <a:ext cx="1823125" cy="913126"/>
          </a:xfrm>
          <a:prstGeom prst="rect">
            <a:avLst/>
          </a:prstGeom>
        </p:spPr>
      </p:pic>
      <p:pic>
        <p:nvPicPr>
          <p:cNvPr id="20" name="Picture 19" descr="A blue and black circle&#10;&#10;Description automatically generated">
            <a:extLst>
              <a:ext uri="{FF2B5EF4-FFF2-40B4-BE49-F238E27FC236}">
                <a16:creationId xmlns:a16="http://schemas.microsoft.com/office/drawing/2014/main" id="{5ECF4E8A-CE63-D5CA-462F-DB851E458CCD}"/>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9310066" y="3429000"/>
            <a:ext cx="1823125" cy="913126"/>
          </a:xfrm>
          <a:prstGeom prst="rect">
            <a:avLst/>
          </a:prstGeom>
        </p:spPr>
      </p:pic>
      <p:pic>
        <p:nvPicPr>
          <p:cNvPr id="22" name="Picture 21" descr="A blue and black circle&#10;&#10;Description automatically generated">
            <a:extLst>
              <a:ext uri="{FF2B5EF4-FFF2-40B4-BE49-F238E27FC236}">
                <a16:creationId xmlns:a16="http://schemas.microsoft.com/office/drawing/2014/main" id="{74C9DFF0-47C7-A2A2-502B-CB8C58D0577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rot="10800000">
            <a:off x="7666421" y="2515874"/>
            <a:ext cx="1823125" cy="913126"/>
          </a:xfrm>
          <a:prstGeom prst="rect">
            <a:avLst/>
          </a:prstGeom>
        </p:spPr>
      </p:pic>
      <p:sp>
        <p:nvSpPr>
          <p:cNvPr id="24" name="Text Placeholder 2">
            <a:extLst>
              <a:ext uri="{FF2B5EF4-FFF2-40B4-BE49-F238E27FC236}">
                <a16:creationId xmlns:a16="http://schemas.microsoft.com/office/drawing/2014/main" id="{054D2EEF-9E7D-484E-5AFB-2CF48D886E29}"/>
              </a:ext>
            </a:extLst>
          </p:cNvPr>
          <p:cNvSpPr>
            <a:spLocks noGrp="1"/>
          </p:cNvSpPr>
          <p:nvPr>
            <p:ph type="body" sz="quarter" idx="12" hasCustomPrompt="1"/>
          </p:nvPr>
        </p:nvSpPr>
        <p:spPr>
          <a:xfrm>
            <a:off x="2702454" y="3296542"/>
            <a:ext cx="264909" cy="264909"/>
          </a:xfrm>
          <a:prstGeom prst="ellipse">
            <a:avLst/>
          </a:prstGeom>
          <a:solidFill>
            <a:schemeClr val="bg2"/>
          </a:solidFill>
          <a:ln w="76200">
            <a:solidFill>
              <a:schemeClr val="accent2"/>
            </a:solidFill>
          </a:ln>
        </p:spPr>
        <p:txBody>
          <a:bodyPr/>
          <a:lstStyle>
            <a:lvl1pPr marL="0" indent="0">
              <a:buNone/>
              <a:defRPr/>
            </a:lvl1pPr>
          </a:lstStyle>
          <a:p>
            <a:pPr lvl="0"/>
            <a:r>
              <a:rPr lang="en-GB" dirty="0"/>
              <a:t> </a:t>
            </a:r>
          </a:p>
        </p:txBody>
      </p:sp>
      <p:sp>
        <p:nvSpPr>
          <p:cNvPr id="25" name="Text Placeholder 2">
            <a:extLst>
              <a:ext uri="{FF2B5EF4-FFF2-40B4-BE49-F238E27FC236}">
                <a16:creationId xmlns:a16="http://schemas.microsoft.com/office/drawing/2014/main" id="{90F91FB1-9268-B628-2321-AF4453EFD786}"/>
              </a:ext>
            </a:extLst>
          </p:cNvPr>
          <p:cNvSpPr>
            <a:spLocks noGrp="1"/>
          </p:cNvSpPr>
          <p:nvPr>
            <p:ph type="body" sz="quarter" idx="13" hasCustomPrompt="1"/>
          </p:nvPr>
        </p:nvSpPr>
        <p:spPr>
          <a:xfrm>
            <a:off x="4346099" y="3296542"/>
            <a:ext cx="264909" cy="264909"/>
          </a:xfrm>
          <a:prstGeom prst="ellipse">
            <a:avLst/>
          </a:prstGeom>
          <a:solidFill>
            <a:schemeClr val="bg2"/>
          </a:solidFill>
          <a:ln w="76200">
            <a:solidFill>
              <a:schemeClr val="accent2"/>
            </a:solidFill>
          </a:ln>
        </p:spPr>
        <p:txBody>
          <a:bodyPr/>
          <a:lstStyle>
            <a:lvl1pPr marL="0" indent="0">
              <a:buNone/>
              <a:defRPr/>
            </a:lvl1pPr>
          </a:lstStyle>
          <a:p>
            <a:pPr lvl="0"/>
            <a:r>
              <a:rPr lang="en-GB" dirty="0"/>
              <a:t> </a:t>
            </a:r>
          </a:p>
        </p:txBody>
      </p:sp>
      <p:sp>
        <p:nvSpPr>
          <p:cNvPr id="26" name="Text Placeholder 2">
            <a:extLst>
              <a:ext uri="{FF2B5EF4-FFF2-40B4-BE49-F238E27FC236}">
                <a16:creationId xmlns:a16="http://schemas.microsoft.com/office/drawing/2014/main" id="{FCBA4D83-E4BB-F9AC-8753-36F4260D3D5A}"/>
              </a:ext>
            </a:extLst>
          </p:cNvPr>
          <p:cNvSpPr>
            <a:spLocks noGrp="1"/>
          </p:cNvSpPr>
          <p:nvPr>
            <p:ph type="body" sz="quarter" idx="14" hasCustomPrompt="1"/>
          </p:nvPr>
        </p:nvSpPr>
        <p:spPr>
          <a:xfrm>
            <a:off x="5983214" y="3296542"/>
            <a:ext cx="264909" cy="264909"/>
          </a:xfrm>
          <a:prstGeom prst="ellipse">
            <a:avLst/>
          </a:prstGeom>
          <a:solidFill>
            <a:schemeClr val="bg2"/>
          </a:solidFill>
          <a:ln w="76200">
            <a:solidFill>
              <a:schemeClr val="accent2"/>
            </a:solidFill>
          </a:ln>
        </p:spPr>
        <p:txBody>
          <a:bodyPr/>
          <a:lstStyle>
            <a:lvl1pPr marL="0" indent="0">
              <a:buNone/>
              <a:defRPr/>
            </a:lvl1pPr>
          </a:lstStyle>
          <a:p>
            <a:pPr lvl="0"/>
            <a:r>
              <a:rPr lang="en-GB" dirty="0"/>
              <a:t> </a:t>
            </a:r>
          </a:p>
        </p:txBody>
      </p:sp>
      <p:sp>
        <p:nvSpPr>
          <p:cNvPr id="27" name="Text Placeholder 2">
            <a:extLst>
              <a:ext uri="{FF2B5EF4-FFF2-40B4-BE49-F238E27FC236}">
                <a16:creationId xmlns:a16="http://schemas.microsoft.com/office/drawing/2014/main" id="{E0F6AD25-3CCB-07C8-36FB-A93CB1FA50CB}"/>
              </a:ext>
            </a:extLst>
          </p:cNvPr>
          <p:cNvSpPr>
            <a:spLocks noGrp="1"/>
          </p:cNvSpPr>
          <p:nvPr>
            <p:ph type="body" sz="quarter" idx="15" hasCustomPrompt="1"/>
          </p:nvPr>
        </p:nvSpPr>
        <p:spPr>
          <a:xfrm>
            <a:off x="7633616" y="3296542"/>
            <a:ext cx="264909" cy="264909"/>
          </a:xfrm>
          <a:prstGeom prst="ellipse">
            <a:avLst/>
          </a:prstGeom>
          <a:solidFill>
            <a:schemeClr val="bg2"/>
          </a:solidFill>
          <a:ln w="76200">
            <a:solidFill>
              <a:schemeClr val="accent2"/>
            </a:solidFill>
          </a:ln>
        </p:spPr>
        <p:txBody>
          <a:bodyPr/>
          <a:lstStyle>
            <a:lvl1pPr marL="0" indent="0">
              <a:buNone/>
              <a:defRPr/>
            </a:lvl1pPr>
          </a:lstStyle>
          <a:p>
            <a:pPr lvl="0"/>
            <a:r>
              <a:rPr lang="en-GB" dirty="0"/>
              <a:t> </a:t>
            </a:r>
          </a:p>
        </p:txBody>
      </p:sp>
      <p:sp>
        <p:nvSpPr>
          <p:cNvPr id="28" name="Text Placeholder 2">
            <a:extLst>
              <a:ext uri="{FF2B5EF4-FFF2-40B4-BE49-F238E27FC236}">
                <a16:creationId xmlns:a16="http://schemas.microsoft.com/office/drawing/2014/main" id="{AC4F873A-C559-3FFA-64D3-EFEB395BD0D9}"/>
              </a:ext>
            </a:extLst>
          </p:cNvPr>
          <p:cNvSpPr>
            <a:spLocks noGrp="1"/>
          </p:cNvSpPr>
          <p:nvPr>
            <p:ph type="body" sz="quarter" idx="16" hasCustomPrompt="1"/>
          </p:nvPr>
        </p:nvSpPr>
        <p:spPr>
          <a:xfrm>
            <a:off x="9299257" y="3296542"/>
            <a:ext cx="264909" cy="264909"/>
          </a:xfrm>
          <a:prstGeom prst="ellipse">
            <a:avLst/>
          </a:prstGeom>
          <a:solidFill>
            <a:schemeClr val="bg2"/>
          </a:solidFill>
          <a:ln w="76200">
            <a:solidFill>
              <a:schemeClr val="accent2"/>
            </a:solidFill>
          </a:ln>
        </p:spPr>
        <p:txBody>
          <a:bodyPr/>
          <a:lstStyle>
            <a:lvl1pPr marL="0" indent="0">
              <a:buNone/>
              <a:defRPr/>
            </a:lvl1pPr>
          </a:lstStyle>
          <a:p>
            <a:pPr lvl="0"/>
            <a:r>
              <a:rPr lang="en-GB" dirty="0"/>
              <a:t> </a:t>
            </a:r>
          </a:p>
        </p:txBody>
      </p:sp>
      <p:sp>
        <p:nvSpPr>
          <p:cNvPr id="30" name="Text Placeholder 16">
            <a:extLst>
              <a:ext uri="{FF2B5EF4-FFF2-40B4-BE49-F238E27FC236}">
                <a16:creationId xmlns:a16="http://schemas.microsoft.com/office/drawing/2014/main" id="{28F138D7-5E29-E76E-C018-C03106D362ED}"/>
              </a:ext>
            </a:extLst>
          </p:cNvPr>
          <p:cNvSpPr>
            <a:spLocks noGrp="1"/>
          </p:cNvSpPr>
          <p:nvPr>
            <p:ph type="body" sz="quarter" idx="26" hasCustomPrompt="1"/>
          </p:nvPr>
        </p:nvSpPr>
        <p:spPr>
          <a:xfrm>
            <a:off x="1323566" y="1971163"/>
            <a:ext cx="1385791" cy="412260"/>
          </a:xfrm>
          <a:prstGeom prst="rect">
            <a:avLst/>
          </a:prstGeom>
          <a:noFill/>
          <a:ln w="142875">
            <a:noFill/>
          </a:ln>
        </p:spPr>
        <p:txBody>
          <a:bodyPr lIns="0" tIns="0" rIns="0" bIns="0" numCol="1" spcCol="0" anchor="ctr" anchorCtr="0">
            <a:normAutofit/>
          </a:bodyPr>
          <a:lstStyle>
            <a:lvl1pPr marL="0" indent="0" algn="ctr">
              <a:lnSpc>
                <a:spcPts val="1800"/>
              </a:lnSpc>
              <a:spcBef>
                <a:spcPts val="1600"/>
              </a:spcBef>
              <a:buNone/>
              <a:defRPr sz="2200" b="1" cap="all" baseline="0">
                <a:solidFill>
                  <a:schemeClr val="tx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GB" dirty="0"/>
              <a:t>Step 01</a:t>
            </a:r>
          </a:p>
        </p:txBody>
      </p:sp>
      <p:sp>
        <p:nvSpPr>
          <p:cNvPr id="51" name="Text Placeholder 16">
            <a:extLst>
              <a:ext uri="{FF2B5EF4-FFF2-40B4-BE49-F238E27FC236}">
                <a16:creationId xmlns:a16="http://schemas.microsoft.com/office/drawing/2014/main" id="{71577CA1-3DB6-2A47-888F-4898C821B2AD}"/>
              </a:ext>
            </a:extLst>
          </p:cNvPr>
          <p:cNvSpPr>
            <a:spLocks noGrp="1"/>
          </p:cNvSpPr>
          <p:nvPr>
            <p:ph type="body" sz="quarter" idx="27" hasCustomPrompt="1"/>
          </p:nvPr>
        </p:nvSpPr>
        <p:spPr>
          <a:xfrm>
            <a:off x="2967363" y="4474577"/>
            <a:ext cx="1385791" cy="412260"/>
          </a:xfrm>
          <a:prstGeom prst="rect">
            <a:avLst/>
          </a:prstGeom>
          <a:noFill/>
          <a:ln w="142875">
            <a:noFill/>
          </a:ln>
        </p:spPr>
        <p:txBody>
          <a:bodyPr lIns="0" tIns="0" rIns="0" bIns="0" numCol="1" spcCol="0" anchor="ctr" anchorCtr="0">
            <a:normAutofit/>
          </a:bodyPr>
          <a:lstStyle>
            <a:lvl1pPr marL="0" indent="0" algn="ctr">
              <a:lnSpc>
                <a:spcPts val="1800"/>
              </a:lnSpc>
              <a:spcBef>
                <a:spcPts val="1600"/>
              </a:spcBef>
              <a:buNone/>
              <a:defRPr sz="2200" b="1" cap="all" baseline="0">
                <a:solidFill>
                  <a:schemeClr val="tx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GB" dirty="0"/>
              <a:t>Step 02</a:t>
            </a:r>
          </a:p>
        </p:txBody>
      </p:sp>
      <p:sp>
        <p:nvSpPr>
          <p:cNvPr id="52" name="Text Placeholder 16">
            <a:extLst>
              <a:ext uri="{FF2B5EF4-FFF2-40B4-BE49-F238E27FC236}">
                <a16:creationId xmlns:a16="http://schemas.microsoft.com/office/drawing/2014/main" id="{2BDC172F-DF3D-012B-2D06-092BFBD7521E}"/>
              </a:ext>
            </a:extLst>
          </p:cNvPr>
          <p:cNvSpPr>
            <a:spLocks noGrp="1"/>
          </p:cNvSpPr>
          <p:nvPr>
            <p:ph type="body" sz="quarter" idx="28" hasCustomPrompt="1"/>
          </p:nvPr>
        </p:nvSpPr>
        <p:spPr>
          <a:xfrm>
            <a:off x="4590890" y="1971163"/>
            <a:ext cx="1385791" cy="412260"/>
          </a:xfrm>
          <a:prstGeom prst="rect">
            <a:avLst/>
          </a:prstGeom>
          <a:noFill/>
          <a:ln w="142875">
            <a:noFill/>
          </a:ln>
        </p:spPr>
        <p:txBody>
          <a:bodyPr lIns="0" tIns="0" rIns="0" bIns="0" numCol="1" spcCol="0" anchor="ctr" anchorCtr="0">
            <a:normAutofit/>
          </a:bodyPr>
          <a:lstStyle>
            <a:lvl1pPr marL="0" indent="0" algn="ctr">
              <a:lnSpc>
                <a:spcPts val="1800"/>
              </a:lnSpc>
              <a:spcBef>
                <a:spcPts val="1600"/>
              </a:spcBef>
              <a:buNone/>
              <a:defRPr sz="2200" b="1" cap="all" baseline="0">
                <a:solidFill>
                  <a:schemeClr val="tx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GB" dirty="0"/>
              <a:t>Step 03</a:t>
            </a:r>
          </a:p>
        </p:txBody>
      </p:sp>
      <p:sp>
        <p:nvSpPr>
          <p:cNvPr id="53" name="Text Placeholder 16">
            <a:extLst>
              <a:ext uri="{FF2B5EF4-FFF2-40B4-BE49-F238E27FC236}">
                <a16:creationId xmlns:a16="http://schemas.microsoft.com/office/drawing/2014/main" id="{B8E33F58-C857-B478-FAE9-9B7A3CA2A5AE}"/>
              </a:ext>
            </a:extLst>
          </p:cNvPr>
          <p:cNvSpPr>
            <a:spLocks noGrp="1"/>
          </p:cNvSpPr>
          <p:nvPr>
            <p:ph type="body" sz="quarter" idx="29" hasCustomPrompt="1"/>
          </p:nvPr>
        </p:nvSpPr>
        <p:spPr>
          <a:xfrm>
            <a:off x="6287862" y="4474577"/>
            <a:ext cx="1385791" cy="412260"/>
          </a:xfrm>
          <a:prstGeom prst="rect">
            <a:avLst/>
          </a:prstGeom>
          <a:noFill/>
          <a:ln w="142875">
            <a:noFill/>
          </a:ln>
        </p:spPr>
        <p:txBody>
          <a:bodyPr lIns="0" tIns="0" rIns="0" bIns="0" numCol="1" spcCol="0" anchor="ctr" anchorCtr="0">
            <a:normAutofit/>
          </a:bodyPr>
          <a:lstStyle>
            <a:lvl1pPr marL="0" indent="0" algn="ctr">
              <a:lnSpc>
                <a:spcPts val="1800"/>
              </a:lnSpc>
              <a:spcBef>
                <a:spcPts val="1600"/>
              </a:spcBef>
              <a:buNone/>
              <a:defRPr sz="2200" b="1" cap="all" baseline="0">
                <a:solidFill>
                  <a:schemeClr val="tx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GB" dirty="0"/>
              <a:t>Step 04</a:t>
            </a:r>
          </a:p>
        </p:txBody>
      </p:sp>
      <p:sp>
        <p:nvSpPr>
          <p:cNvPr id="54" name="Text Placeholder 16">
            <a:extLst>
              <a:ext uri="{FF2B5EF4-FFF2-40B4-BE49-F238E27FC236}">
                <a16:creationId xmlns:a16="http://schemas.microsoft.com/office/drawing/2014/main" id="{16C578AA-5FB0-9B60-3CBC-2ED1561D9620}"/>
              </a:ext>
            </a:extLst>
          </p:cNvPr>
          <p:cNvSpPr>
            <a:spLocks noGrp="1"/>
          </p:cNvSpPr>
          <p:nvPr>
            <p:ph type="body" sz="quarter" idx="30" hasCustomPrompt="1"/>
          </p:nvPr>
        </p:nvSpPr>
        <p:spPr>
          <a:xfrm>
            <a:off x="7855420" y="1971163"/>
            <a:ext cx="1385791" cy="412260"/>
          </a:xfrm>
          <a:prstGeom prst="rect">
            <a:avLst/>
          </a:prstGeom>
          <a:noFill/>
          <a:ln w="142875">
            <a:noFill/>
          </a:ln>
        </p:spPr>
        <p:txBody>
          <a:bodyPr lIns="0" tIns="0" rIns="0" bIns="0" numCol="1" spcCol="0" anchor="ctr" anchorCtr="0">
            <a:normAutofit/>
          </a:bodyPr>
          <a:lstStyle>
            <a:lvl1pPr marL="0" indent="0" algn="ctr">
              <a:lnSpc>
                <a:spcPts val="1800"/>
              </a:lnSpc>
              <a:spcBef>
                <a:spcPts val="1600"/>
              </a:spcBef>
              <a:buNone/>
              <a:defRPr sz="2200" b="1" cap="all" baseline="0">
                <a:solidFill>
                  <a:schemeClr val="tx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GB" dirty="0"/>
              <a:t>Step 05</a:t>
            </a:r>
          </a:p>
        </p:txBody>
      </p:sp>
      <p:sp>
        <p:nvSpPr>
          <p:cNvPr id="55" name="Text Placeholder 16">
            <a:extLst>
              <a:ext uri="{FF2B5EF4-FFF2-40B4-BE49-F238E27FC236}">
                <a16:creationId xmlns:a16="http://schemas.microsoft.com/office/drawing/2014/main" id="{AF8881BD-1961-109C-FD32-069145BA70C1}"/>
              </a:ext>
            </a:extLst>
          </p:cNvPr>
          <p:cNvSpPr>
            <a:spLocks noGrp="1"/>
          </p:cNvSpPr>
          <p:nvPr>
            <p:ph type="body" sz="quarter" idx="31" hasCustomPrompt="1"/>
          </p:nvPr>
        </p:nvSpPr>
        <p:spPr>
          <a:xfrm>
            <a:off x="9608362" y="4474577"/>
            <a:ext cx="1385791" cy="412260"/>
          </a:xfrm>
          <a:prstGeom prst="rect">
            <a:avLst/>
          </a:prstGeom>
          <a:noFill/>
          <a:ln w="142875">
            <a:noFill/>
          </a:ln>
        </p:spPr>
        <p:txBody>
          <a:bodyPr lIns="0" tIns="0" rIns="0" bIns="0" numCol="1" spcCol="0" anchor="ctr" anchorCtr="0">
            <a:normAutofit/>
          </a:bodyPr>
          <a:lstStyle>
            <a:lvl1pPr marL="0" indent="0" algn="ctr">
              <a:lnSpc>
                <a:spcPts val="1800"/>
              </a:lnSpc>
              <a:spcBef>
                <a:spcPts val="1600"/>
              </a:spcBef>
              <a:buNone/>
              <a:defRPr sz="2200" b="1" cap="all" baseline="0">
                <a:solidFill>
                  <a:schemeClr val="tx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GB" dirty="0"/>
              <a:t>Step 06</a:t>
            </a:r>
          </a:p>
        </p:txBody>
      </p:sp>
    </p:spTree>
    <p:extLst>
      <p:ext uri="{BB962C8B-B14F-4D97-AF65-F5344CB8AC3E}">
        <p14:creationId xmlns:p14="http://schemas.microsoft.com/office/powerpoint/2010/main" val="272624856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6_Diagram">
    <p:bg>
      <p:bgPr>
        <a:solidFill>
          <a:schemeClr val="bg1"/>
        </a:solidFill>
        <a:effectLst/>
      </p:bgPr>
    </p:bg>
    <p:spTree>
      <p:nvGrpSpPr>
        <p:cNvPr id="1" name=""/>
        <p:cNvGrpSpPr/>
        <p:nvPr/>
      </p:nvGrpSpPr>
      <p:grpSpPr>
        <a:xfrm>
          <a:off x="0" y="0"/>
          <a:ext cx="0" cy="0"/>
          <a:chOff x="0" y="0"/>
          <a:chExt cx="0" cy="0"/>
        </a:xfrm>
      </p:grpSpPr>
      <p:pic>
        <p:nvPicPr>
          <p:cNvPr id="10" name="Picture 9" descr="A black background with white text&#10;&#10;Description automatically generated">
            <a:extLst>
              <a:ext uri="{FF2B5EF4-FFF2-40B4-BE49-F238E27FC236}">
                <a16:creationId xmlns:a16="http://schemas.microsoft.com/office/drawing/2014/main" id="{8FE33BCF-409F-475F-C54C-1CD19DC06C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97456" y="6305550"/>
            <a:ext cx="1767271" cy="428729"/>
          </a:xfrm>
          <a:prstGeom prst="rect">
            <a:avLst/>
          </a:prstGeom>
        </p:spPr>
      </p:pic>
      <p:pic>
        <p:nvPicPr>
          <p:cNvPr id="6" name="Picture 5">
            <a:extLst>
              <a:ext uri="{FF2B5EF4-FFF2-40B4-BE49-F238E27FC236}">
                <a16:creationId xmlns:a16="http://schemas.microsoft.com/office/drawing/2014/main" id="{A8A639BA-C85D-D4C6-41A7-E94BE4F95F3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197772"/>
            <a:ext cx="12192000" cy="660228"/>
          </a:xfrm>
          <a:prstGeom prst="rect">
            <a:avLst/>
          </a:prstGeom>
        </p:spPr>
      </p:pic>
      <p:pic>
        <p:nvPicPr>
          <p:cNvPr id="7" name="Picture 6" descr="A black background with white text&#10;&#10;Description automatically generated">
            <a:extLst>
              <a:ext uri="{FF2B5EF4-FFF2-40B4-BE49-F238E27FC236}">
                <a16:creationId xmlns:a16="http://schemas.microsoft.com/office/drawing/2014/main" id="{B5B096AF-4A20-D597-FB5D-FC7629C46A7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97456" y="6305550"/>
            <a:ext cx="1767271" cy="428729"/>
          </a:xfrm>
          <a:prstGeom prst="rect">
            <a:avLst/>
          </a:prstGeom>
        </p:spPr>
      </p:pic>
      <p:sp>
        <p:nvSpPr>
          <p:cNvPr id="2" name="Text Placeholder 16">
            <a:extLst>
              <a:ext uri="{FF2B5EF4-FFF2-40B4-BE49-F238E27FC236}">
                <a16:creationId xmlns:a16="http://schemas.microsoft.com/office/drawing/2014/main" id="{70768378-6F91-FB92-4B47-021F5135F388}"/>
              </a:ext>
            </a:extLst>
          </p:cNvPr>
          <p:cNvSpPr>
            <a:spLocks noGrp="1"/>
          </p:cNvSpPr>
          <p:nvPr>
            <p:ph type="body" sz="quarter" idx="21" hasCustomPrompt="1"/>
          </p:nvPr>
        </p:nvSpPr>
        <p:spPr>
          <a:xfrm>
            <a:off x="2331569" y="4082143"/>
            <a:ext cx="720000" cy="720000"/>
          </a:xfrm>
          <a:prstGeom prst="ellipse">
            <a:avLst/>
          </a:prstGeom>
          <a:solidFill>
            <a:schemeClr val="accent2"/>
          </a:solidFill>
        </p:spPr>
        <p:txBody>
          <a:bodyPr lIns="0" tIns="0" rIns="0" bIns="0" numCol="1" spcCol="0" anchor="ctr" anchorCtr="0">
            <a:normAutofit/>
          </a:bodyPr>
          <a:lstStyle>
            <a:lvl1pPr marL="0" indent="0" algn="ctr">
              <a:lnSpc>
                <a:spcPts val="1800"/>
              </a:lnSpc>
              <a:spcBef>
                <a:spcPts val="1600"/>
              </a:spcBef>
              <a:buNone/>
              <a:defRPr sz="1800" b="1" cap="all" baseline="0">
                <a:solidFill>
                  <a:schemeClr val="bg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GB" dirty="0"/>
              <a:t>10%</a:t>
            </a:r>
          </a:p>
        </p:txBody>
      </p:sp>
      <p:sp>
        <p:nvSpPr>
          <p:cNvPr id="4" name="Text Placeholder 16">
            <a:extLst>
              <a:ext uri="{FF2B5EF4-FFF2-40B4-BE49-F238E27FC236}">
                <a16:creationId xmlns:a16="http://schemas.microsoft.com/office/drawing/2014/main" id="{14ADA3F0-09B5-5887-8BC5-9D0423F0F69E}"/>
              </a:ext>
            </a:extLst>
          </p:cNvPr>
          <p:cNvSpPr>
            <a:spLocks noGrp="1"/>
          </p:cNvSpPr>
          <p:nvPr>
            <p:ph type="body" sz="quarter" idx="22" hasCustomPrompt="1"/>
          </p:nvPr>
        </p:nvSpPr>
        <p:spPr>
          <a:xfrm>
            <a:off x="2934637" y="3506143"/>
            <a:ext cx="1296000" cy="1296000"/>
          </a:xfrm>
          <a:prstGeom prst="ellipse">
            <a:avLst/>
          </a:prstGeom>
          <a:solidFill>
            <a:schemeClr val="tx2"/>
          </a:solidFill>
        </p:spPr>
        <p:txBody>
          <a:bodyPr lIns="0" tIns="0" rIns="0" bIns="0" numCol="1" spcCol="0" anchor="ctr" anchorCtr="0">
            <a:normAutofit/>
          </a:bodyPr>
          <a:lstStyle>
            <a:lvl1pPr marL="0" indent="0" algn="ctr">
              <a:lnSpc>
                <a:spcPts val="1800"/>
              </a:lnSpc>
              <a:spcBef>
                <a:spcPts val="1600"/>
              </a:spcBef>
              <a:buNone/>
              <a:defRPr sz="1800" b="1" cap="all" baseline="0">
                <a:solidFill>
                  <a:schemeClr val="bg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GB" dirty="0"/>
              <a:t>18%</a:t>
            </a:r>
          </a:p>
        </p:txBody>
      </p:sp>
      <p:sp>
        <p:nvSpPr>
          <p:cNvPr id="11" name="Text Placeholder 16">
            <a:extLst>
              <a:ext uri="{FF2B5EF4-FFF2-40B4-BE49-F238E27FC236}">
                <a16:creationId xmlns:a16="http://schemas.microsoft.com/office/drawing/2014/main" id="{44A5FEE1-FFD9-6094-CE92-B49F0A84B859}"/>
              </a:ext>
            </a:extLst>
          </p:cNvPr>
          <p:cNvSpPr>
            <a:spLocks noGrp="1"/>
          </p:cNvSpPr>
          <p:nvPr>
            <p:ph type="body" sz="quarter" idx="23" hasCustomPrompt="1"/>
          </p:nvPr>
        </p:nvSpPr>
        <p:spPr>
          <a:xfrm>
            <a:off x="4060304" y="3168685"/>
            <a:ext cx="1440000" cy="1440000"/>
          </a:xfrm>
          <a:prstGeom prst="ellipse">
            <a:avLst/>
          </a:prstGeom>
          <a:solidFill>
            <a:schemeClr val="accent2"/>
          </a:solidFill>
        </p:spPr>
        <p:txBody>
          <a:bodyPr lIns="0" tIns="0" rIns="0" bIns="0" numCol="1" spcCol="0" anchor="ctr" anchorCtr="0">
            <a:normAutofit/>
          </a:bodyPr>
          <a:lstStyle>
            <a:lvl1pPr marL="0" indent="0" algn="ctr">
              <a:lnSpc>
                <a:spcPts val="1800"/>
              </a:lnSpc>
              <a:spcBef>
                <a:spcPts val="1600"/>
              </a:spcBef>
              <a:buNone/>
              <a:defRPr sz="1800" b="1" cap="all" baseline="0">
                <a:solidFill>
                  <a:schemeClr val="bg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GB" dirty="0"/>
              <a:t>20%</a:t>
            </a:r>
          </a:p>
        </p:txBody>
      </p:sp>
      <p:sp>
        <p:nvSpPr>
          <p:cNvPr id="12" name="Text Placeholder 16">
            <a:extLst>
              <a:ext uri="{FF2B5EF4-FFF2-40B4-BE49-F238E27FC236}">
                <a16:creationId xmlns:a16="http://schemas.microsoft.com/office/drawing/2014/main" id="{64DF1CEC-53E8-7C54-C562-565FBD99CB00}"/>
              </a:ext>
            </a:extLst>
          </p:cNvPr>
          <p:cNvSpPr>
            <a:spLocks noGrp="1"/>
          </p:cNvSpPr>
          <p:nvPr>
            <p:ph type="body" sz="quarter" idx="24" hasCustomPrompt="1"/>
          </p:nvPr>
        </p:nvSpPr>
        <p:spPr>
          <a:xfrm>
            <a:off x="5356304" y="2181360"/>
            <a:ext cx="2664000" cy="2664000"/>
          </a:xfrm>
          <a:prstGeom prst="ellipse">
            <a:avLst/>
          </a:prstGeom>
          <a:solidFill>
            <a:schemeClr val="tx2"/>
          </a:solidFill>
        </p:spPr>
        <p:txBody>
          <a:bodyPr lIns="0" tIns="0" rIns="0" bIns="0" numCol="1" spcCol="0" anchor="ctr" anchorCtr="0">
            <a:normAutofit/>
          </a:bodyPr>
          <a:lstStyle>
            <a:lvl1pPr marL="0" indent="0" algn="ctr">
              <a:lnSpc>
                <a:spcPts val="1800"/>
              </a:lnSpc>
              <a:spcBef>
                <a:spcPts val="1600"/>
              </a:spcBef>
              <a:buNone/>
              <a:defRPr sz="1800" b="1" cap="all" baseline="0">
                <a:solidFill>
                  <a:schemeClr val="bg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GB" dirty="0"/>
              <a:t>32%</a:t>
            </a:r>
          </a:p>
        </p:txBody>
      </p:sp>
    </p:spTree>
    <p:extLst>
      <p:ext uri="{BB962C8B-B14F-4D97-AF65-F5344CB8AC3E}">
        <p14:creationId xmlns:p14="http://schemas.microsoft.com/office/powerpoint/2010/main" val="45964503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7_Diagram">
    <p:bg>
      <p:bgPr>
        <a:solidFill>
          <a:schemeClr val="bg1"/>
        </a:solidFill>
        <a:effectLst/>
      </p:bgPr>
    </p:bg>
    <p:spTree>
      <p:nvGrpSpPr>
        <p:cNvPr id="1" name=""/>
        <p:cNvGrpSpPr/>
        <p:nvPr/>
      </p:nvGrpSpPr>
      <p:grpSpPr>
        <a:xfrm>
          <a:off x="0" y="0"/>
          <a:ext cx="0" cy="0"/>
          <a:chOff x="0" y="0"/>
          <a:chExt cx="0" cy="0"/>
        </a:xfrm>
      </p:grpSpPr>
      <p:pic>
        <p:nvPicPr>
          <p:cNvPr id="10" name="Picture 9" descr="A black background with white text&#10;&#10;Description automatically generated">
            <a:extLst>
              <a:ext uri="{FF2B5EF4-FFF2-40B4-BE49-F238E27FC236}">
                <a16:creationId xmlns:a16="http://schemas.microsoft.com/office/drawing/2014/main" id="{8FE33BCF-409F-475F-C54C-1CD19DC06C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97456" y="6305550"/>
            <a:ext cx="1767271" cy="428729"/>
          </a:xfrm>
          <a:prstGeom prst="rect">
            <a:avLst/>
          </a:prstGeom>
        </p:spPr>
      </p:pic>
      <p:pic>
        <p:nvPicPr>
          <p:cNvPr id="6" name="Picture 5">
            <a:extLst>
              <a:ext uri="{FF2B5EF4-FFF2-40B4-BE49-F238E27FC236}">
                <a16:creationId xmlns:a16="http://schemas.microsoft.com/office/drawing/2014/main" id="{A8A639BA-C85D-D4C6-41A7-E94BE4F95F3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197772"/>
            <a:ext cx="12192000" cy="660228"/>
          </a:xfrm>
          <a:prstGeom prst="rect">
            <a:avLst/>
          </a:prstGeom>
        </p:spPr>
      </p:pic>
      <p:pic>
        <p:nvPicPr>
          <p:cNvPr id="7" name="Picture 6" descr="A black background with white text&#10;&#10;Description automatically generated">
            <a:extLst>
              <a:ext uri="{FF2B5EF4-FFF2-40B4-BE49-F238E27FC236}">
                <a16:creationId xmlns:a16="http://schemas.microsoft.com/office/drawing/2014/main" id="{B5B096AF-4A20-D597-FB5D-FC7629C46A7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97456" y="6305550"/>
            <a:ext cx="1767271" cy="428729"/>
          </a:xfrm>
          <a:prstGeom prst="rect">
            <a:avLst/>
          </a:prstGeom>
        </p:spPr>
      </p:pic>
      <p:sp>
        <p:nvSpPr>
          <p:cNvPr id="5" name="Text Placeholder 16">
            <a:extLst>
              <a:ext uri="{FF2B5EF4-FFF2-40B4-BE49-F238E27FC236}">
                <a16:creationId xmlns:a16="http://schemas.microsoft.com/office/drawing/2014/main" id="{A24F4E2E-9326-DD03-BD24-F97924760001}"/>
              </a:ext>
            </a:extLst>
          </p:cNvPr>
          <p:cNvSpPr>
            <a:spLocks noGrp="1"/>
          </p:cNvSpPr>
          <p:nvPr>
            <p:ph type="body" sz="quarter" idx="23"/>
          </p:nvPr>
        </p:nvSpPr>
        <p:spPr>
          <a:xfrm rot="5400000">
            <a:off x="3209613" y="717873"/>
            <a:ext cx="1894194" cy="1836420"/>
          </a:xfrm>
          <a:prstGeom prst="hexagon">
            <a:avLst/>
          </a:prstGeom>
          <a:solidFill>
            <a:schemeClr val="accent2"/>
          </a:solidFill>
        </p:spPr>
        <p:txBody>
          <a:bodyPr vert="vert270" lIns="0" tIns="0" rIns="0" bIns="0" numCol="1" spcCol="0" anchor="ctr" anchorCtr="0">
            <a:normAutofit/>
          </a:bodyPr>
          <a:lstStyle>
            <a:lvl1pPr marL="0" indent="0" algn="ctr">
              <a:lnSpc>
                <a:spcPts val="2000"/>
              </a:lnSpc>
              <a:spcBef>
                <a:spcPts val="1600"/>
              </a:spcBef>
              <a:buNone/>
              <a:defRPr sz="2400" b="0" cap="none" baseline="0">
                <a:solidFill>
                  <a:schemeClr val="bg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US"/>
              <a:t>Click to edit Master text styles</a:t>
            </a:r>
          </a:p>
        </p:txBody>
      </p:sp>
      <p:sp>
        <p:nvSpPr>
          <p:cNvPr id="15" name="Text Placeholder 16">
            <a:extLst>
              <a:ext uri="{FF2B5EF4-FFF2-40B4-BE49-F238E27FC236}">
                <a16:creationId xmlns:a16="http://schemas.microsoft.com/office/drawing/2014/main" id="{75748D01-7D93-F9D1-D70F-050113593B2E}"/>
              </a:ext>
            </a:extLst>
          </p:cNvPr>
          <p:cNvSpPr>
            <a:spLocks noGrp="1"/>
          </p:cNvSpPr>
          <p:nvPr>
            <p:ph type="body" sz="quarter" idx="24"/>
          </p:nvPr>
        </p:nvSpPr>
        <p:spPr>
          <a:xfrm rot="5400000">
            <a:off x="5148902" y="717873"/>
            <a:ext cx="1894194" cy="1836420"/>
          </a:xfrm>
          <a:prstGeom prst="hexagon">
            <a:avLst/>
          </a:prstGeom>
          <a:solidFill>
            <a:schemeClr val="accent1"/>
          </a:solidFill>
        </p:spPr>
        <p:txBody>
          <a:bodyPr vert="vert270" lIns="0" tIns="0" rIns="0" bIns="0" numCol="1" spcCol="0" anchor="ctr" anchorCtr="0">
            <a:normAutofit/>
          </a:bodyPr>
          <a:lstStyle>
            <a:lvl1pPr marL="0" indent="0" algn="ctr">
              <a:lnSpc>
                <a:spcPts val="2000"/>
              </a:lnSpc>
              <a:spcBef>
                <a:spcPts val="1600"/>
              </a:spcBef>
              <a:buNone/>
              <a:defRPr sz="2400" b="0" cap="none" baseline="0">
                <a:solidFill>
                  <a:schemeClr val="bg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US"/>
              <a:t>Click to edit Master text styles</a:t>
            </a:r>
          </a:p>
        </p:txBody>
      </p:sp>
      <p:sp>
        <p:nvSpPr>
          <p:cNvPr id="16" name="Text Placeholder 16">
            <a:extLst>
              <a:ext uri="{FF2B5EF4-FFF2-40B4-BE49-F238E27FC236}">
                <a16:creationId xmlns:a16="http://schemas.microsoft.com/office/drawing/2014/main" id="{AB992FFF-6753-A51E-44DB-BDD49D4667BF}"/>
              </a:ext>
            </a:extLst>
          </p:cNvPr>
          <p:cNvSpPr>
            <a:spLocks noGrp="1"/>
          </p:cNvSpPr>
          <p:nvPr>
            <p:ph type="body" sz="quarter" idx="25"/>
          </p:nvPr>
        </p:nvSpPr>
        <p:spPr>
          <a:xfrm rot="5400000">
            <a:off x="7088191" y="717873"/>
            <a:ext cx="1894194" cy="1836420"/>
          </a:xfrm>
          <a:prstGeom prst="hexagon">
            <a:avLst/>
          </a:prstGeom>
          <a:solidFill>
            <a:schemeClr val="tx2"/>
          </a:solidFill>
        </p:spPr>
        <p:txBody>
          <a:bodyPr vert="vert270" lIns="0" tIns="0" rIns="0" bIns="0" numCol="1" spcCol="0" anchor="ctr" anchorCtr="0">
            <a:normAutofit/>
          </a:bodyPr>
          <a:lstStyle>
            <a:lvl1pPr marL="0" indent="0" algn="ctr">
              <a:lnSpc>
                <a:spcPts val="2000"/>
              </a:lnSpc>
              <a:spcBef>
                <a:spcPts val="1600"/>
              </a:spcBef>
              <a:buNone/>
              <a:defRPr sz="2400" b="0" cap="none" baseline="0">
                <a:solidFill>
                  <a:schemeClr val="bg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US"/>
              <a:t>Click to edit Master text styles</a:t>
            </a:r>
          </a:p>
        </p:txBody>
      </p:sp>
      <p:sp>
        <p:nvSpPr>
          <p:cNvPr id="17" name="Text Placeholder 16">
            <a:extLst>
              <a:ext uri="{FF2B5EF4-FFF2-40B4-BE49-F238E27FC236}">
                <a16:creationId xmlns:a16="http://schemas.microsoft.com/office/drawing/2014/main" id="{1F7DD856-707C-2F61-2ACF-AD2832557C06}"/>
              </a:ext>
            </a:extLst>
          </p:cNvPr>
          <p:cNvSpPr>
            <a:spLocks noGrp="1"/>
          </p:cNvSpPr>
          <p:nvPr>
            <p:ph type="body" sz="quarter" idx="26"/>
          </p:nvPr>
        </p:nvSpPr>
        <p:spPr>
          <a:xfrm rot="5400000">
            <a:off x="4177353" y="2264733"/>
            <a:ext cx="1894194" cy="1836420"/>
          </a:xfrm>
          <a:prstGeom prst="hexagon">
            <a:avLst/>
          </a:prstGeom>
          <a:solidFill>
            <a:schemeClr val="accent6"/>
          </a:solidFill>
        </p:spPr>
        <p:txBody>
          <a:bodyPr vert="vert270" lIns="0" tIns="0" rIns="0" bIns="0" numCol="1" spcCol="0" anchor="ctr" anchorCtr="0">
            <a:normAutofit/>
          </a:bodyPr>
          <a:lstStyle>
            <a:lvl1pPr marL="0" indent="0" algn="ctr">
              <a:lnSpc>
                <a:spcPts val="2000"/>
              </a:lnSpc>
              <a:spcBef>
                <a:spcPts val="1600"/>
              </a:spcBef>
              <a:buNone/>
              <a:defRPr sz="2400" b="0" cap="none" baseline="0">
                <a:solidFill>
                  <a:schemeClr val="bg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US"/>
              <a:t>Click to edit Master text styles</a:t>
            </a:r>
          </a:p>
        </p:txBody>
      </p:sp>
      <p:sp>
        <p:nvSpPr>
          <p:cNvPr id="18" name="Text Placeholder 16">
            <a:extLst>
              <a:ext uri="{FF2B5EF4-FFF2-40B4-BE49-F238E27FC236}">
                <a16:creationId xmlns:a16="http://schemas.microsoft.com/office/drawing/2014/main" id="{2291912A-3EC6-518E-183B-71720D17179B}"/>
              </a:ext>
            </a:extLst>
          </p:cNvPr>
          <p:cNvSpPr>
            <a:spLocks noGrp="1"/>
          </p:cNvSpPr>
          <p:nvPr>
            <p:ph type="body" sz="quarter" idx="27"/>
          </p:nvPr>
        </p:nvSpPr>
        <p:spPr>
          <a:xfrm rot="5400000">
            <a:off x="6116642" y="2264733"/>
            <a:ext cx="1894194" cy="1836420"/>
          </a:xfrm>
          <a:prstGeom prst="hexagon">
            <a:avLst/>
          </a:prstGeom>
          <a:solidFill>
            <a:schemeClr val="bg2"/>
          </a:solidFill>
        </p:spPr>
        <p:txBody>
          <a:bodyPr vert="vert270" lIns="0" tIns="0" rIns="0" bIns="0" numCol="1" spcCol="0" anchor="ctr" anchorCtr="0">
            <a:normAutofit/>
          </a:bodyPr>
          <a:lstStyle>
            <a:lvl1pPr marL="0" indent="0" algn="ctr">
              <a:lnSpc>
                <a:spcPts val="2000"/>
              </a:lnSpc>
              <a:spcBef>
                <a:spcPts val="1600"/>
              </a:spcBef>
              <a:buNone/>
              <a:defRPr sz="2400" b="0" cap="none" baseline="0">
                <a:solidFill>
                  <a:schemeClr val="tx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US"/>
              <a:t>Click to edit Master text styles</a:t>
            </a:r>
          </a:p>
        </p:txBody>
      </p:sp>
      <p:sp>
        <p:nvSpPr>
          <p:cNvPr id="20" name="Text Placeholder 16">
            <a:extLst>
              <a:ext uri="{FF2B5EF4-FFF2-40B4-BE49-F238E27FC236}">
                <a16:creationId xmlns:a16="http://schemas.microsoft.com/office/drawing/2014/main" id="{FF9EDB73-CCD0-DEEB-02DE-23A5E099BA78}"/>
              </a:ext>
            </a:extLst>
          </p:cNvPr>
          <p:cNvSpPr>
            <a:spLocks noGrp="1"/>
          </p:cNvSpPr>
          <p:nvPr>
            <p:ph type="body" sz="quarter" idx="29"/>
          </p:nvPr>
        </p:nvSpPr>
        <p:spPr>
          <a:xfrm rot="5400000">
            <a:off x="3217233" y="3781113"/>
            <a:ext cx="1894194" cy="1836420"/>
          </a:xfrm>
          <a:prstGeom prst="hexagon">
            <a:avLst/>
          </a:prstGeom>
          <a:solidFill>
            <a:schemeClr val="accent3"/>
          </a:solidFill>
        </p:spPr>
        <p:txBody>
          <a:bodyPr vert="vert270" lIns="0" tIns="0" rIns="0" bIns="0" numCol="1" spcCol="0" anchor="ctr" anchorCtr="0">
            <a:normAutofit/>
          </a:bodyPr>
          <a:lstStyle>
            <a:lvl1pPr marL="0" indent="0" algn="ctr">
              <a:lnSpc>
                <a:spcPts val="2000"/>
              </a:lnSpc>
              <a:spcBef>
                <a:spcPts val="1600"/>
              </a:spcBef>
              <a:buNone/>
              <a:defRPr sz="2400" b="0" cap="none" baseline="0">
                <a:solidFill>
                  <a:schemeClr val="tx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US"/>
              <a:t>Click to edit Master text styles</a:t>
            </a:r>
          </a:p>
        </p:txBody>
      </p:sp>
      <p:sp>
        <p:nvSpPr>
          <p:cNvPr id="21" name="Text Placeholder 16">
            <a:extLst>
              <a:ext uri="{FF2B5EF4-FFF2-40B4-BE49-F238E27FC236}">
                <a16:creationId xmlns:a16="http://schemas.microsoft.com/office/drawing/2014/main" id="{06686ED5-ED8E-456B-8702-325CFF3D0386}"/>
              </a:ext>
            </a:extLst>
          </p:cNvPr>
          <p:cNvSpPr>
            <a:spLocks noGrp="1"/>
          </p:cNvSpPr>
          <p:nvPr>
            <p:ph type="body" sz="quarter" idx="30"/>
          </p:nvPr>
        </p:nvSpPr>
        <p:spPr>
          <a:xfrm rot="5400000">
            <a:off x="5156522" y="3781113"/>
            <a:ext cx="1894194" cy="1836420"/>
          </a:xfrm>
          <a:prstGeom prst="hexagon">
            <a:avLst/>
          </a:prstGeom>
          <a:solidFill>
            <a:schemeClr val="accent2"/>
          </a:solidFill>
        </p:spPr>
        <p:txBody>
          <a:bodyPr vert="vert270" lIns="0" tIns="0" rIns="0" bIns="0" numCol="1" spcCol="0" anchor="ctr" anchorCtr="0">
            <a:normAutofit/>
          </a:bodyPr>
          <a:lstStyle>
            <a:lvl1pPr marL="0" indent="0" algn="ctr">
              <a:lnSpc>
                <a:spcPts val="2000"/>
              </a:lnSpc>
              <a:spcBef>
                <a:spcPts val="1600"/>
              </a:spcBef>
              <a:buNone/>
              <a:defRPr sz="2400" b="0" cap="none" baseline="0">
                <a:solidFill>
                  <a:schemeClr val="bg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US"/>
              <a:t>Click to edit Master text styles</a:t>
            </a:r>
          </a:p>
        </p:txBody>
      </p:sp>
      <p:sp>
        <p:nvSpPr>
          <p:cNvPr id="22" name="Text Placeholder 16">
            <a:extLst>
              <a:ext uri="{FF2B5EF4-FFF2-40B4-BE49-F238E27FC236}">
                <a16:creationId xmlns:a16="http://schemas.microsoft.com/office/drawing/2014/main" id="{053A5E68-C7E5-7681-7117-B83F136CED33}"/>
              </a:ext>
            </a:extLst>
          </p:cNvPr>
          <p:cNvSpPr>
            <a:spLocks noGrp="1"/>
          </p:cNvSpPr>
          <p:nvPr>
            <p:ph type="body" sz="quarter" idx="31"/>
          </p:nvPr>
        </p:nvSpPr>
        <p:spPr>
          <a:xfrm rot="5400000">
            <a:off x="7095811" y="3781113"/>
            <a:ext cx="1894194" cy="1836420"/>
          </a:xfrm>
          <a:prstGeom prst="hexagon">
            <a:avLst/>
          </a:prstGeom>
          <a:solidFill>
            <a:schemeClr val="tx2"/>
          </a:solidFill>
        </p:spPr>
        <p:txBody>
          <a:bodyPr vert="vert270" lIns="0" tIns="0" rIns="0" bIns="0" numCol="1" spcCol="0" anchor="ctr" anchorCtr="0">
            <a:normAutofit/>
          </a:bodyPr>
          <a:lstStyle>
            <a:lvl1pPr marL="0" indent="0" algn="ctr">
              <a:lnSpc>
                <a:spcPts val="2000"/>
              </a:lnSpc>
              <a:spcBef>
                <a:spcPts val="1600"/>
              </a:spcBef>
              <a:buNone/>
              <a:defRPr sz="2400" b="0" cap="none" baseline="0">
                <a:solidFill>
                  <a:schemeClr val="bg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US"/>
              <a:t>Click to edit Master text styles</a:t>
            </a:r>
          </a:p>
        </p:txBody>
      </p:sp>
    </p:spTree>
    <p:extLst>
      <p:ext uri="{BB962C8B-B14F-4D97-AF65-F5344CB8AC3E}">
        <p14:creationId xmlns:p14="http://schemas.microsoft.com/office/powerpoint/2010/main" val="43225448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8_Diagra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0" name="Picture 9" descr="A black background with white text&#10;&#10;Description automatically generated">
            <a:extLst>
              <a:ext uri="{FF2B5EF4-FFF2-40B4-BE49-F238E27FC236}">
                <a16:creationId xmlns:a16="http://schemas.microsoft.com/office/drawing/2014/main" id="{8FE33BCF-409F-475F-C54C-1CD19DC06C3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97456" y="6305550"/>
            <a:ext cx="1767271" cy="428729"/>
          </a:xfrm>
          <a:prstGeom prst="rect">
            <a:avLst/>
          </a:prstGeom>
        </p:spPr>
      </p:pic>
      <p:pic>
        <p:nvPicPr>
          <p:cNvPr id="7" name="Picture 6" descr="A black background with white text&#10;&#10;Description automatically generated">
            <a:extLst>
              <a:ext uri="{FF2B5EF4-FFF2-40B4-BE49-F238E27FC236}">
                <a16:creationId xmlns:a16="http://schemas.microsoft.com/office/drawing/2014/main" id="{B5B096AF-4A20-D597-FB5D-FC7629C46A7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97456" y="6305550"/>
            <a:ext cx="1767271" cy="428729"/>
          </a:xfrm>
          <a:prstGeom prst="rect">
            <a:avLst/>
          </a:prstGeom>
        </p:spPr>
      </p:pic>
      <p:sp>
        <p:nvSpPr>
          <p:cNvPr id="5" name="Text Placeholder 16">
            <a:extLst>
              <a:ext uri="{FF2B5EF4-FFF2-40B4-BE49-F238E27FC236}">
                <a16:creationId xmlns:a16="http://schemas.microsoft.com/office/drawing/2014/main" id="{A24F4E2E-9326-DD03-BD24-F97924760001}"/>
              </a:ext>
            </a:extLst>
          </p:cNvPr>
          <p:cNvSpPr>
            <a:spLocks noGrp="1"/>
          </p:cNvSpPr>
          <p:nvPr>
            <p:ph type="body" sz="quarter" idx="23"/>
          </p:nvPr>
        </p:nvSpPr>
        <p:spPr>
          <a:xfrm rot="5400000">
            <a:off x="3209613" y="717873"/>
            <a:ext cx="1894194" cy="1836420"/>
          </a:xfrm>
          <a:prstGeom prst="hexagon">
            <a:avLst/>
          </a:prstGeom>
          <a:solidFill>
            <a:schemeClr val="accent2"/>
          </a:solidFill>
        </p:spPr>
        <p:txBody>
          <a:bodyPr vert="vert270" lIns="0" tIns="0" rIns="0" bIns="0" numCol="1" spcCol="0" anchor="ctr" anchorCtr="0">
            <a:normAutofit/>
          </a:bodyPr>
          <a:lstStyle>
            <a:lvl1pPr marL="0" indent="0" algn="ctr">
              <a:lnSpc>
                <a:spcPts val="2000"/>
              </a:lnSpc>
              <a:spcBef>
                <a:spcPts val="1600"/>
              </a:spcBef>
              <a:buNone/>
              <a:defRPr sz="2400" b="0" cap="none" baseline="0">
                <a:solidFill>
                  <a:schemeClr val="bg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US"/>
              <a:t>Click to edit Master text styles</a:t>
            </a:r>
          </a:p>
        </p:txBody>
      </p:sp>
      <p:sp>
        <p:nvSpPr>
          <p:cNvPr id="15" name="Text Placeholder 16">
            <a:extLst>
              <a:ext uri="{FF2B5EF4-FFF2-40B4-BE49-F238E27FC236}">
                <a16:creationId xmlns:a16="http://schemas.microsoft.com/office/drawing/2014/main" id="{75748D01-7D93-F9D1-D70F-050113593B2E}"/>
              </a:ext>
            </a:extLst>
          </p:cNvPr>
          <p:cNvSpPr>
            <a:spLocks noGrp="1"/>
          </p:cNvSpPr>
          <p:nvPr>
            <p:ph type="body" sz="quarter" idx="24"/>
          </p:nvPr>
        </p:nvSpPr>
        <p:spPr>
          <a:xfrm rot="5400000">
            <a:off x="5148902" y="717873"/>
            <a:ext cx="1894194" cy="1836420"/>
          </a:xfrm>
          <a:prstGeom prst="hexagon">
            <a:avLst/>
          </a:prstGeom>
          <a:solidFill>
            <a:schemeClr val="accent1"/>
          </a:solidFill>
        </p:spPr>
        <p:txBody>
          <a:bodyPr vert="vert270" lIns="0" tIns="0" rIns="0" bIns="0" numCol="1" spcCol="0" anchor="ctr" anchorCtr="0">
            <a:normAutofit/>
          </a:bodyPr>
          <a:lstStyle>
            <a:lvl1pPr marL="0" indent="0" algn="ctr">
              <a:lnSpc>
                <a:spcPts val="2000"/>
              </a:lnSpc>
              <a:spcBef>
                <a:spcPts val="1600"/>
              </a:spcBef>
              <a:buNone/>
              <a:defRPr sz="2400" b="0" cap="none" baseline="0">
                <a:solidFill>
                  <a:schemeClr val="bg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US"/>
              <a:t>Click to edit Master text styles</a:t>
            </a:r>
          </a:p>
        </p:txBody>
      </p:sp>
      <p:sp>
        <p:nvSpPr>
          <p:cNvPr id="16" name="Text Placeholder 16">
            <a:extLst>
              <a:ext uri="{FF2B5EF4-FFF2-40B4-BE49-F238E27FC236}">
                <a16:creationId xmlns:a16="http://schemas.microsoft.com/office/drawing/2014/main" id="{AB992FFF-6753-A51E-44DB-BDD49D4667BF}"/>
              </a:ext>
            </a:extLst>
          </p:cNvPr>
          <p:cNvSpPr>
            <a:spLocks noGrp="1"/>
          </p:cNvSpPr>
          <p:nvPr>
            <p:ph type="body" sz="quarter" idx="25"/>
          </p:nvPr>
        </p:nvSpPr>
        <p:spPr>
          <a:xfrm rot="5400000">
            <a:off x="7088191" y="717873"/>
            <a:ext cx="1894194" cy="1836420"/>
          </a:xfrm>
          <a:prstGeom prst="hexagon">
            <a:avLst/>
          </a:prstGeom>
          <a:solidFill>
            <a:schemeClr val="tx2"/>
          </a:solidFill>
        </p:spPr>
        <p:txBody>
          <a:bodyPr vert="vert270" lIns="0" tIns="0" rIns="0" bIns="0" numCol="1" spcCol="0" anchor="ctr" anchorCtr="0">
            <a:normAutofit/>
          </a:bodyPr>
          <a:lstStyle>
            <a:lvl1pPr marL="0" indent="0" algn="ctr">
              <a:lnSpc>
                <a:spcPts val="2000"/>
              </a:lnSpc>
              <a:spcBef>
                <a:spcPts val="1600"/>
              </a:spcBef>
              <a:buNone/>
              <a:defRPr sz="2400" b="0" cap="none" baseline="0">
                <a:solidFill>
                  <a:schemeClr val="bg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US"/>
              <a:t>Click to edit Master text styles</a:t>
            </a:r>
          </a:p>
        </p:txBody>
      </p:sp>
      <p:sp>
        <p:nvSpPr>
          <p:cNvPr id="17" name="Text Placeholder 16">
            <a:extLst>
              <a:ext uri="{FF2B5EF4-FFF2-40B4-BE49-F238E27FC236}">
                <a16:creationId xmlns:a16="http://schemas.microsoft.com/office/drawing/2014/main" id="{1F7DD856-707C-2F61-2ACF-AD2832557C06}"/>
              </a:ext>
            </a:extLst>
          </p:cNvPr>
          <p:cNvSpPr>
            <a:spLocks noGrp="1"/>
          </p:cNvSpPr>
          <p:nvPr>
            <p:ph type="body" sz="quarter" idx="26"/>
          </p:nvPr>
        </p:nvSpPr>
        <p:spPr>
          <a:xfrm rot="5400000">
            <a:off x="4177353" y="2264733"/>
            <a:ext cx="1894194" cy="1836420"/>
          </a:xfrm>
          <a:prstGeom prst="hexagon">
            <a:avLst/>
          </a:prstGeom>
          <a:solidFill>
            <a:schemeClr val="accent6"/>
          </a:solidFill>
        </p:spPr>
        <p:txBody>
          <a:bodyPr vert="vert270" lIns="0" tIns="0" rIns="0" bIns="0" numCol="1" spcCol="0" anchor="ctr" anchorCtr="0">
            <a:normAutofit/>
          </a:bodyPr>
          <a:lstStyle>
            <a:lvl1pPr marL="0" indent="0" algn="ctr">
              <a:lnSpc>
                <a:spcPts val="2000"/>
              </a:lnSpc>
              <a:spcBef>
                <a:spcPts val="1600"/>
              </a:spcBef>
              <a:buNone/>
              <a:defRPr sz="2400" b="0" cap="none" baseline="0">
                <a:solidFill>
                  <a:schemeClr val="bg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US"/>
              <a:t>Click to edit Master text styles</a:t>
            </a:r>
          </a:p>
        </p:txBody>
      </p:sp>
      <p:sp>
        <p:nvSpPr>
          <p:cNvPr id="18" name="Text Placeholder 16">
            <a:extLst>
              <a:ext uri="{FF2B5EF4-FFF2-40B4-BE49-F238E27FC236}">
                <a16:creationId xmlns:a16="http://schemas.microsoft.com/office/drawing/2014/main" id="{2291912A-3EC6-518E-183B-71720D17179B}"/>
              </a:ext>
            </a:extLst>
          </p:cNvPr>
          <p:cNvSpPr>
            <a:spLocks noGrp="1"/>
          </p:cNvSpPr>
          <p:nvPr>
            <p:ph type="body" sz="quarter" idx="27"/>
          </p:nvPr>
        </p:nvSpPr>
        <p:spPr>
          <a:xfrm rot="5400000">
            <a:off x="6116642" y="2264733"/>
            <a:ext cx="1894194" cy="1836420"/>
          </a:xfrm>
          <a:prstGeom prst="hexagon">
            <a:avLst/>
          </a:prstGeom>
          <a:solidFill>
            <a:schemeClr val="bg2"/>
          </a:solidFill>
        </p:spPr>
        <p:txBody>
          <a:bodyPr vert="vert270" lIns="0" tIns="0" rIns="0" bIns="0" numCol="1" spcCol="0" anchor="ctr" anchorCtr="0">
            <a:normAutofit/>
          </a:bodyPr>
          <a:lstStyle>
            <a:lvl1pPr marL="0" indent="0" algn="ctr">
              <a:lnSpc>
                <a:spcPts val="2000"/>
              </a:lnSpc>
              <a:spcBef>
                <a:spcPts val="1600"/>
              </a:spcBef>
              <a:buNone/>
              <a:defRPr sz="2400" b="0" cap="none" baseline="0">
                <a:solidFill>
                  <a:schemeClr val="tx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US"/>
              <a:t>Click to edit Master text styles</a:t>
            </a:r>
          </a:p>
        </p:txBody>
      </p:sp>
      <p:sp>
        <p:nvSpPr>
          <p:cNvPr id="20" name="Text Placeholder 16">
            <a:extLst>
              <a:ext uri="{FF2B5EF4-FFF2-40B4-BE49-F238E27FC236}">
                <a16:creationId xmlns:a16="http://schemas.microsoft.com/office/drawing/2014/main" id="{FF9EDB73-CCD0-DEEB-02DE-23A5E099BA78}"/>
              </a:ext>
            </a:extLst>
          </p:cNvPr>
          <p:cNvSpPr>
            <a:spLocks noGrp="1"/>
          </p:cNvSpPr>
          <p:nvPr>
            <p:ph type="body" sz="quarter" idx="29"/>
          </p:nvPr>
        </p:nvSpPr>
        <p:spPr>
          <a:xfrm rot="5400000">
            <a:off x="3217233" y="3781113"/>
            <a:ext cx="1894194" cy="1836420"/>
          </a:xfrm>
          <a:prstGeom prst="hexagon">
            <a:avLst/>
          </a:prstGeom>
          <a:solidFill>
            <a:schemeClr val="accent3"/>
          </a:solidFill>
        </p:spPr>
        <p:txBody>
          <a:bodyPr vert="vert270" lIns="0" tIns="0" rIns="0" bIns="0" numCol="1" spcCol="0" anchor="ctr" anchorCtr="0">
            <a:normAutofit/>
          </a:bodyPr>
          <a:lstStyle>
            <a:lvl1pPr marL="0" indent="0" algn="ctr">
              <a:lnSpc>
                <a:spcPts val="2000"/>
              </a:lnSpc>
              <a:spcBef>
                <a:spcPts val="1600"/>
              </a:spcBef>
              <a:buNone/>
              <a:defRPr sz="2400" b="0" cap="none" baseline="0">
                <a:solidFill>
                  <a:schemeClr val="tx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US"/>
              <a:t>Click to edit Master text styles</a:t>
            </a:r>
          </a:p>
        </p:txBody>
      </p:sp>
      <p:sp>
        <p:nvSpPr>
          <p:cNvPr id="21" name="Text Placeholder 16">
            <a:extLst>
              <a:ext uri="{FF2B5EF4-FFF2-40B4-BE49-F238E27FC236}">
                <a16:creationId xmlns:a16="http://schemas.microsoft.com/office/drawing/2014/main" id="{06686ED5-ED8E-456B-8702-325CFF3D0386}"/>
              </a:ext>
            </a:extLst>
          </p:cNvPr>
          <p:cNvSpPr>
            <a:spLocks noGrp="1"/>
          </p:cNvSpPr>
          <p:nvPr>
            <p:ph type="body" sz="quarter" idx="30"/>
          </p:nvPr>
        </p:nvSpPr>
        <p:spPr>
          <a:xfrm rot="5400000">
            <a:off x="5156522" y="3781113"/>
            <a:ext cx="1894194" cy="1836420"/>
          </a:xfrm>
          <a:prstGeom prst="hexagon">
            <a:avLst/>
          </a:prstGeom>
          <a:solidFill>
            <a:schemeClr val="accent2"/>
          </a:solidFill>
        </p:spPr>
        <p:txBody>
          <a:bodyPr vert="vert270" lIns="0" tIns="0" rIns="0" bIns="0" numCol="1" spcCol="0" anchor="ctr" anchorCtr="0">
            <a:normAutofit/>
          </a:bodyPr>
          <a:lstStyle>
            <a:lvl1pPr marL="0" indent="0" algn="ctr">
              <a:lnSpc>
                <a:spcPts val="2000"/>
              </a:lnSpc>
              <a:spcBef>
                <a:spcPts val="1600"/>
              </a:spcBef>
              <a:buNone/>
              <a:defRPr sz="2400" b="0" cap="none" baseline="0">
                <a:solidFill>
                  <a:schemeClr val="bg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US"/>
              <a:t>Click to edit Master text styles</a:t>
            </a:r>
          </a:p>
        </p:txBody>
      </p:sp>
      <p:sp>
        <p:nvSpPr>
          <p:cNvPr id="22" name="Text Placeholder 16">
            <a:extLst>
              <a:ext uri="{FF2B5EF4-FFF2-40B4-BE49-F238E27FC236}">
                <a16:creationId xmlns:a16="http://schemas.microsoft.com/office/drawing/2014/main" id="{053A5E68-C7E5-7681-7117-B83F136CED33}"/>
              </a:ext>
            </a:extLst>
          </p:cNvPr>
          <p:cNvSpPr>
            <a:spLocks noGrp="1"/>
          </p:cNvSpPr>
          <p:nvPr>
            <p:ph type="body" sz="quarter" idx="31"/>
          </p:nvPr>
        </p:nvSpPr>
        <p:spPr>
          <a:xfrm rot="5400000">
            <a:off x="7095811" y="3781113"/>
            <a:ext cx="1894194" cy="1836420"/>
          </a:xfrm>
          <a:prstGeom prst="hexagon">
            <a:avLst/>
          </a:prstGeom>
          <a:solidFill>
            <a:schemeClr val="tx2"/>
          </a:solidFill>
        </p:spPr>
        <p:txBody>
          <a:bodyPr vert="vert270" lIns="0" tIns="0" rIns="0" bIns="0" numCol="1" spcCol="0" anchor="ctr" anchorCtr="0">
            <a:normAutofit/>
          </a:bodyPr>
          <a:lstStyle>
            <a:lvl1pPr marL="0" indent="0" algn="ctr">
              <a:lnSpc>
                <a:spcPts val="2000"/>
              </a:lnSpc>
              <a:spcBef>
                <a:spcPts val="1600"/>
              </a:spcBef>
              <a:buNone/>
              <a:defRPr sz="2400" b="0" cap="none" baseline="0">
                <a:solidFill>
                  <a:schemeClr val="bg1"/>
                </a:solidFill>
              </a:defRPr>
            </a:lvl1pPr>
            <a:lvl2pPr marL="457200" indent="0">
              <a:lnSpc>
                <a:spcPts val="1800"/>
              </a:lnSpc>
              <a:spcBef>
                <a:spcPts val="1600"/>
              </a:spcBef>
              <a:buNone/>
              <a:defRPr sz="1200"/>
            </a:lvl2pPr>
            <a:lvl3pPr marL="914400" indent="0">
              <a:lnSpc>
                <a:spcPts val="1800"/>
              </a:lnSpc>
              <a:spcBef>
                <a:spcPts val="1600"/>
              </a:spcBef>
              <a:buNone/>
              <a:defRPr sz="1200"/>
            </a:lvl3pPr>
            <a:lvl4pPr marL="1371600" indent="0">
              <a:lnSpc>
                <a:spcPts val="1800"/>
              </a:lnSpc>
              <a:spcBef>
                <a:spcPts val="1600"/>
              </a:spcBef>
              <a:buNone/>
              <a:defRPr sz="1200"/>
            </a:lvl4pPr>
            <a:lvl5pPr marL="1828800" indent="0">
              <a:lnSpc>
                <a:spcPts val="1800"/>
              </a:lnSpc>
              <a:spcBef>
                <a:spcPts val="1600"/>
              </a:spcBef>
              <a:buNone/>
              <a:defRPr sz="1200"/>
            </a:lvl5pPr>
          </a:lstStyle>
          <a:p>
            <a:pPr lvl="0"/>
            <a:r>
              <a:rPr lang="en-US"/>
              <a:t>Click to edit Master text styles</a:t>
            </a:r>
          </a:p>
        </p:txBody>
      </p:sp>
    </p:spTree>
    <p:extLst>
      <p:ext uri="{BB962C8B-B14F-4D97-AF65-F5344CB8AC3E}">
        <p14:creationId xmlns:p14="http://schemas.microsoft.com/office/powerpoint/2010/main" val="11040422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_1 column">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4C64F31-3A36-18EE-2A82-A323E14778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1188000"/>
          </a:xfrm>
          <a:prstGeom prst="rect">
            <a:avLst/>
          </a:prstGeom>
        </p:spPr>
      </p:pic>
      <p:pic>
        <p:nvPicPr>
          <p:cNvPr id="9" name="Picture 8">
            <a:extLst>
              <a:ext uri="{FF2B5EF4-FFF2-40B4-BE49-F238E27FC236}">
                <a16:creationId xmlns:a16="http://schemas.microsoft.com/office/drawing/2014/main" id="{15611336-3E37-D71B-4953-B68E1E4238A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197772"/>
            <a:ext cx="12192000" cy="660228"/>
          </a:xfrm>
          <a:prstGeom prst="rect">
            <a:avLst/>
          </a:prstGeom>
        </p:spPr>
      </p:pic>
      <p:sp>
        <p:nvSpPr>
          <p:cNvPr id="2" name="Title 1">
            <a:extLst>
              <a:ext uri="{FF2B5EF4-FFF2-40B4-BE49-F238E27FC236}">
                <a16:creationId xmlns:a16="http://schemas.microsoft.com/office/drawing/2014/main" id="{7B63F600-0485-509F-56D3-23336F4B0D35}"/>
              </a:ext>
            </a:extLst>
          </p:cNvPr>
          <p:cNvSpPr>
            <a:spLocks noGrp="1"/>
          </p:cNvSpPr>
          <p:nvPr>
            <p:ph type="title" hasCustomPrompt="1"/>
          </p:nvPr>
        </p:nvSpPr>
        <p:spPr>
          <a:xfrm>
            <a:off x="838200" y="259040"/>
            <a:ext cx="10515600" cy="669917"/>
          </a:xfrm>
        </p:spPr>
        <p:txBody>
          <a:bodyPr>
            <a:normAutofit/>
          </a:bodyPr>
          <a:lstStyle>
            <a:lvl1pPr>
              <a:defRPr sz="3600">
                <a:solidFill>
                  <a:schemeClr val="bg1"/>
                </a:solidFill>
              </a:defRPr>
            </a:lvl1pPr>
          </a:lstStyle>
          <a:p>
            <a:r>
              <a:rPr lang="en-US" dirty="0"/>
              <a:t>Place your title here</a:t>
            </a:r>
            <a:endParaRPr lang="en-GB" dirty="0"/>
          </a:p>
        </p:txBody>
      </p:sp>
      <p:pic>
        <p:nvPicPr>
          <p:cNvPr id="10" name="Picture 9" descr="A black background with white text&#10;&#10;Description automatically generated">
            <a:extLst>
              <a:ext uri="{FF2B5EF4-FFF2-40B4-BE49-F238E27FC236}">
                <a16:creationId xmlns:a16="http://schemas.microsoft.com/office/drawing/2014/main" id="{8FE33BCF-409F-475F-C54C-1CD19DC06C3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097456" y="6305550"/>
            <a:ext cx="1767271" cy="428729"/>
          </a:xfrm>
          <a:prstGeom prst="rect">
            <a:avLst/>
          </a:prstGeom>
        </p:spPr>
      </p:pic>
      <p:sp>
        <p:nvSpPr>
          <p:cNvPr id="8" name="Text Placeholder 7">
            <a:extLst>
              <a:ext uri="{FF2B5EF4-FFF2-40B4-BE49-F238E27FC236}">
                <a16:creationId xmlns:a16="http://schemas.microsoft.com/office/drawing/2014/main" id="{AABDA342-9DDF-76AA-A6A5-7AC73383E382}"/>
              </a:ext>
            </a:extLst>
          </p:cNvPr>
          <p:cNvSpPr>
            <a:spLocks noGrp="1"/>
          </p:cNvSpPr>
          <p:nvPr>
            <p:ph type="body" sz="quarter" idx="13"/>
          </p:nvPr>
        </p:nvSpPr>
        <p:spPr>
          <a:xfrm>
            <a:off x="838200" y="1530221"/>
            <a:ext cx="10515600" cy="43365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64996302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_2 columns">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5611336-3E37-D71B-4953-B68E1E4238A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97772"/>
            <a:ext cx="12192000" cy="660228"/>
          </a:xfrm>
          <a:prstGeom prst="rect">
            <a:avLst/>
          </a:prstGeom>
        </p:spPr>
      </p:pic>
      <p:pic>
        <p:nvPicPr>
          <p:cNvPr id="10" name="Picture 9" descr="A black background with white text&#10;&#10;Description automatically generated">
            <a:extLst>
              <a:ext uri="{FF2B5EF4-FFF2-40B4-BE49-F238E27FC236}">
                <a16:creationId xmlns:a16="http://schemas.microsoft.com/office/drawing/2014/main" id="{8FE33BCF-409F-475F-C54C-1CD19DC06C3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97456" y="6305550"/>
            <a:ext cx="1767271" cy="428729"/>
          </a:xfrm>
          <a:prstGeom prst="rect">
            <a:avLst/>
          </a:prstGeom>
        </p:spPr>
      </p:pic>
      <p:sp>
        <p:nvSpPr>
          <p:cNvPr id="4" name="Text Placeholder 7">
            <a:extLst>
              <a:ext uri="{FF2B5EF4-FFF2-40B4-BE49-F238E27FC236}">
                <a16:creationId xmlns:a16="http://schemas.microsoft.com/office/drawing/2014/main" id="{744C4C26-44AD-0FC7-0B6A-26F7C5C1CC95}"/>
              </a:ext>
            </a:extLst>
          </p:cNvPr>
          <p:cNvSpPr>
            <a:spLocks noGrp="1"/>
          </p:cNvSpPr>
          <p:nvPr>
            <p:ph type="body" sz="quarter" idx="13"/>
          </p:nvPr>
        </p:nvSpPr>
        <p:spPr>
          <a:xfrm>
            <a:off x="838200" y="1530220"/>
            <a:ext cx="5165785" cy="4327239"/>
          </a:xfrm>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3" name="Picture 2">
            <a:extLst>
              <a:ext uri="{FF2B5EF4-FFF2-40B4-BE49-F238E27FC236}">
                <a16:creationId xmlns:a16="http://schemas.microsoft.com/office/drawing/2014/main" id="{B1FF076F-150E-6469-BA62-9CF67EC06E7D}"/>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1"/>
            <a:ext cx="12192000" cy="1188000"/>
          </a:xfrm>
          <a:prstGeom prst="rect">
            <a:avLst/>
          </a:prstGeom>
        </p:spPr>
      </p:pic>
      <p:sp>
        <p:nvSpPr>
          <p:cNvPr id="5" name="Title 1">
            <a:extLst>
              <a:ext uri="{FF2B5EF4-FFF2-40B4-BE49-F238E27FC236}">
                <a16:creationId xmlns:a16="http://schemas.microsoft.com/office/drawing/2014/main" id="{2928A07C-EFE5-5BBC-AAE7-9ACBCC3F7BB0}"/>
              </a:ext>
            </a:extLst>
          </p:cNvPr>
          <p:cNvSpPr>
            <a:spLocks noGrp="1"/>
          </p:cNvSpPr>
          <p:nvPr>
            <p:ph type="title" hasCustomPrompt="1"/>
          </p:nvPr>
        </p:nvSpPr>
        <p:spPr>
          <a:xfrm>
            <a:off x="838200" y="259040"/>
            <a:ext cx="10515600" cy="669917"/>
          </a:xfrm>
        </p:spPr>
        <p:txBody>
          <a:bodyPr>
            <a:normAutofit/>
          </a:bodyPr>
          <a:lstStyle>
            <a:lvl1pPr>
              <a:defRPr sz="3600">
                <a:solidFill>
                  <a:schemeClr val="bg1"/>
                </a:solidFill>
              </a:defRPr>
            </a:lvl1pPr>
          </a:lstStyle>
          <a:p>
            <a:r>
              <a:rPr lang="en-US" dirty="0"/>
              <a:t>Place your title here</a:t>
            </a:r>
            <a:endParaRPr lang="en-GB" dirty="0"/>
          </a:p>
        </p:txBody>
      </p:sp>
      <p:sp>
        <p:nvSpPr>
          <p:cNvPr id="2" name="Text Placeholder 7">
            <a:extLst>
              <a:ext uri="{FF2B5EF4-FFF2-40B4-BE49-F238E27FC236}">
                <a16:creationId xmlns:a16="http://schemas.microsoft.com/office/drawing/2014/main" id="{3A5F9F46-E470-1E5C-04D3-9BCC48B383EB}"/>
              </a:ext>
            </a:extLst>
          </p:cNvPr>
          <p:cNvSpPr>
            <a:spLocks noGrp="1"/>
          </p:cNvSpPr>
          <p:nvPr>
            <p:ph type="body" sz="quarter" idx="14"/>
          </p:nvPr>
        </p:nvSpPr>
        <p:spPr>
          <a:xfrm>
            <a:off x="6188017" y="1530689"/>
            <a:ext cx="5165785" cy="4327239"/>
          </a:xfrm>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915653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_Picture_Righ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5611336-3E37-D71B-4953-B68E1E4238A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97772"/>
            <a:ext cx="12192000" cy="660228"/>
          </a:xfrm>
          <a:prstGeom prst="rect">
            <a:avLst/>
          </a:prstGeom>
        </p:spPr>
      </p:pic>
      <p:pic>
        <p:nvPicPr>
          <p:cNvPr id="10" name="Picture 9" descr="A black background with white text&#10;&#10;Description automatically generated">
            <a:extLst>
              <a:ext uri="{FF2B5EF4-FFF2-40B4-BE49-F238E27FC236}">
                <a16:creationId xmlns:a16="http://schemas.microsoft.com/office/drawing/2014/main" id="{8FE33BCF-409F-475F-C54C-1CD19DC06C3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97456" y="6305550"/>
            <a:ext cx="1767271" cy="428729"/>
          </a:xfrm>
          <a:prstGeom prst="rect">
            <a:avLst/>
          </a:prstGeom>
        </p:spPr>
      </p:pic>
      <p:sp>
        <p:nvSpPr>
          <p:cNvPr id="4" name="Picture Placeholder 3">
            <a:extLst>
              <a:ext uri="{FF2B5EF4-FFF2-40B4-BE49-F238E27FC236}">
                <a16:creationId xmlns:a16="http://schemas.microsoft.com/office/drawing/2014/main" id="{8EF44464-BA75-D352-0D72-0AA05AF73815}"/>
              </a:ext>
            </a:extLst>
          </p:cNvPr>
          <p:cNvSpPr>
            <a:spLocks noGrp="1"/>
          </p:cNvSpPr>
          <p:nvPr>
            <p:ph type="pic" sz="quarter" idx="11"/>
          </p:nvPr>
        </p:nvSpPr>
        <p:spPr>
          <a:xfrm>
            <a:off x="6383999" y="1530220"/>
            <a:ext cx="5808001" cy="4394718"/>
          </a:xfrm>
        </p:spPr>
        <p:txBody>
          <a:bodyPr>
            <a:normAutofit/>
          </a:bodyPr>
          <a:lstStyle>
            <a:lvl1pPr marL="0" indent="0" algn="ctr">
              <a:buNone/>
              <a:defRPr sz="1400"/>
            </a:lvl1pPr>
          </a:lstStyle>
          <a:p>
            <a:r>
              <a:rPr lang="en-US"/>
              <a:t>Click icon to add picture</a:t>
            </a:r>
            <a:endParaRPr lang="en-GB" dirty="0"/>
          </a:p>
        </p:txBody>
      </p:sp>
      <p:sp>
        <p:nvSpPr>
          <p:cNvPr id="6" name="Text Placeholder 5">
            <a:extLst>
              <a:ext uri="{FF2B5EF4-FFF2-40B4-BE49-F238E27FC236}">
                <a16:creationId xmlns:a16="http://schemas.microsoft.com/office/drawing/2014/main" id="{CC7ACC75-9DB3-9578-1EFA-2712B543F89A}"/>
              </a:ext>
            </a:extLst>
          </p:cNvPr>
          <p:cNvSpPr>
            <a:spLocks noGrp="1"/>
          </p:cNvSpPr>
          <p:nvPr>
            <p:ph type="body" sz="quarter" idx="12"/>
          </p:nvPr>
        </p:nvSpPr>
        <p:spPr>
          <a:xfrm>
            <a:off x="838201" y="1530220"/>
            <a:ext cx="5257799" cy="439471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3" name="Picture 2">
            <a:extLst>
              <a:ext uri="{FF2B5EF4-FFF2-40B4-BE49-F238E27FC236}">
                <a16:creationId xmlns:a16="http://schemas.microsoft.com/office/drawing/2014/main" id="{39BF4AA9-F790-C610-C553-02DB65B4D71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1"/>
            <a:ext cx="12192000" cy="1188000"/>
          </a:xfrm>
          <a:prstGeom prst="rect">
            <a:avLst/>
          </a:prstGeom>
        </p:spPr>
      </p:pic>
      <p:sp>
        <p:nvSpPr>
          <p:cNvPr id="5" name="Title 1">
            <a:extLst>
              <a:ext uri="{FF2B5EF4-FFF2-40B4-BE49-F238E27FC236}">
                <a16:creationId xmlns:a16="http://schemas.microsoft.com/office/drawing/2014/main" id="{2B8E6ED2-9FD0-90E7-35E6-A633AD2F9768}"/>
              </a:ext>
            </a:extLst>
          </p:cNvPr>
          <p:cNvSpPr>
            <a:spLocks noGrp="1"/>
          </p:cNvSpPr>
          <p:nvPr>
            <p:ph type="title" hasCustomPrompt="1"/>
          </p:nvPr>
        </p:nvSpPr>
        <p:spPr>
          <a:xfrm>
            <a:off x="838200" y="259040"/>
            <a:ext cx="10515600" cy="669917"/>
          </a:xfrm>
        </p:spPr>
        <p:txBody>
          <a:bodyPr>
            <a:normAutofit/>
          </a:bodyPr>
          <a:lstStyle>
            <a:lvl1pPr>
              <a:defRPr sz="3600">
                <a:solidFill>
                  <a:schemeClr val="bg1"/>
                </a:solidFill>
              </a:defRPr>
            </a:lvl1pPr>
          </a:lstStyle>
          <a:p>
            <a:r>
              <a:rPr lang="en-US" dirty="0"/>
              <a:t>Place your title here</a:t>
            </a:r>
            <a:endParaRPr lang="en-GB" dirty="0"/>
          </a:p>
        </p:txBody>
      </p:sp>
    </p:spTree>
    <p:extLst>
      <p:ext uri="{BB962C8B-B14F-4D97-AF65-F5344CB8AC3E}">
        <p14:creationId xmlns:p14="http://schemas.microsoft.com/office/powerpoint/2010/main" val="421141070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_Picture_Lef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5611336-3E37-D71B-4953-B68E1E4238A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97772"/>
            <a:ext cx="12192000" cy="660228"/>
          </a:xfrm>
          <a:prstGeom prst="rect">
            <a:avLst/>
          </a:prstGeom>
        </p:spPr>
      </p:pic>
      <p:pic>
        <p:nvPicPr>
          <p:cNvPr id="10" name="Picture 9" descr="A black background with white text&#10;&#10;Description automatically generated">
            <a:extLst>
              <a:ext uri="{FF2B5EF4-FFF2-40B4-BE49-F238E27FC236}">
                <a16:creationId xmlns:a16="http://schemas.microsoft.com/office/drawing/2014/main" id="{8FE33BCF-409F-475F-C54C-1CD19DC06C3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97456" y="6305550"/>
            <a:ext cx="1767271" cy="428729"/>
          </a:xfrm>
          <a:prstGeom prst="rect">
            <a:avLst/>
          </a:prstGeom>
        </p:spPr>
      </p:pic>
      <p:sp>
        <p:nvSpPr>
          <p:cNvPr id="4" name="Picture Placeholder 3">
            <a:extLst>
              <a:ext uri="{FF2B5EF4-FFF2-40B4-BE49-F238E27FC236}">
                <a16:creationId xmlns:a16="http://schemas.microsoft.com/office/drawing/2014/main" id="{8EF44464-BA75-D352-0D72-0AA05AF73815}"/>
              </a:ext>
            </a:extLst>
          </p:cNvPr>
          <p:cNvSpPr>
            <a:spLocks noGrp="1"/>
          </p:cNvSpPr>
          <p:nvPr>
            <p:ph type="pic" sz="quarter" idx="11"/>
          </p:nvPr>
        </p:nvSpPr>
        <p:spPr>
          <a:xfrm>
            <a:off x="0" y="1530220"/>
            <a:ext cx="5808000" cy="4394718"/>
          </a:xfrm>
        </p:spPr>
        <p:txBody>
          <a:bodyPr>
            <a:normAutofit/>
          </a:bodyPr>
          <a:lstStyle>
            <a:lvl1pPr marL="0" indent="0" algn="ctr">
              <a:buNone/>
              <a:defRPr sz="1400"/>
            </a:lvl1pPr>
          </a:lstStyle>
          <a:p>
            <a:r>
              <a:rPr lang="en-US"/>
              <a:t>Click icon to add picture</a:t>
            </a:r>
            <a:endParaRPr lang="en-GB" dirty="0"/>
          </a:p>
        </p:txBody>
      </p:sp>
      <p:sp>
        <p:nvSpPr>
          <p:cNvPr id="6" name="Text Placeholder 5">
            <a:extLst>
              <a:ext uri="{FF2B5EF4-FFF2-40B4-BE49-F238E27FC236}">
                <a16:creationId xmlns:a16="http://schemas.microsoft.com/office/drawing/2014/main" id="{269D70B5-D384-9E32-A7F6-5D98D69E6D1F}"/>
              </a:ext>
            </a:extLst>
          </p:cNvPr>
          <p:cNvSpPr>
            <a:spLocks noGrp="1"/>
          </p:cNvSpPr>
          <p:nvPr>
            <p:ph type="body" sz="quarter" idx="12"/>
          </p:nvPr>
        </p:nvSpPr>
        <p:spPr>
          <a:xfrm>
            <a:off x="6096000" y="1530220"/>
            <a:ext cx="5553074" cy="439471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3" name="Picture 2">
            <a:extLst>
              <a:ext uri="{FF2B5EF4-FFF2-40B4-BE49-F238E27FC236}">
                <a16:creationId xmlns:a16="http://schemas.microsoft.com/office/drawing/2014/main" id="{97FAAA92-6E90-2F5E-41BB-4159F86210BD}"/>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1"/>
            <a:ext cx="12192000" cy="1188000"/>
          </a:xfrm>
          <a:prstGeom prst="rect">
            <a:avLst/>
          </a:prstGeom>
        </p:spPr>
      </p:pic>
      <p:sp>
        <p:nvSpPr>
          <p:cNvPr id="5" name="Title 1">
            <a:extLst>
              <a:ext uri="{FF2B5EF4-FFF2-40B4-BE49-F238E27FC236}">
                <a16:creationId xmlns:a16="http://schemas.microsoft.com/office/drawing/2014/main" id="{07F9B7F3-A837-75FD-225C-D4914158879D}"/>
              </a:ext>
            </a:extLst>
          </p:cNvPr>
          <p:cNvSpPr>
            <a:spLocks noGrp="1"/>
          </p:cNvSpPr>
          <p:nvPr>
            <p:ph type="title" hasCustomPrompt="1"/>
          </p:nvPr>
        </p:nvSpPr>
        <p:spPr>
          <a:xfrm>
            <a:off x="838200" y="259040"/>
            <a:ext cx="10515600" cy="669917"/>
          </a:xfrm>
        </p:spPr>
        <p:txBody>
          <a:bodyPr>
            <a:normAutofit/>
          </a:bodyPr>
          <a:lstStyle>
            <a:lvl1pPr>
              <a:defRPr sz="3600">
                <a:solidFill>
                  <a:schemeClr val="bg1"/>
                </a:solidFill>
              </a:defRPr>
            </a:lvl1pPr>
          </a:lstStyle>
          <a:p>
            <a:r>
              <a:rPr lang="en-US" dirty="0"/>
              <a:t>Place your title here</a:t>
            </a:r>
            <a:endParaRPr lang="en-GB" dirty="0"/>
          </a:p>
        </p:txBody>
      </p:sp>
    </p:spTree>
    <p:extLst>
      <p:ext uri="{BB962C8B-B14F-4D97-AF65-F5344CB8AC3E}">
        <p14:creationId xmlns:p14="http://schemas.microsoft.com/office/powerpoint/2010/main" val="25019254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ient name &amp; Picture">
    <p:spTree>
      <p:nvGrpSpPr>
        <p:cNvPr id="1" name=""/>
        <p:cNvGrpSpPr/>
        <p:nvPr/>
      </p:nvGrpSpPr>
      <p:grpSpPr>
        <a:xfrm>
          <a:off x="0" y="0"/>
          <a:ext cx="0" cy="0"/>
          <a:chOff x="0" y="0"/>
          <a:chExt cx="0" cy="0"/>
        </a:xfrm>
      </p:grpSpPr>
      <p:pic>
        <p:nvPicPr>
          <p:cNvPr id="5" name="Picture 4" descr="A blue and black gradient&#10;&#10;Description automatically generated">
            <a:extLst>
              <a:ext uri="{FF2B5EF4-FFF2-40B4-BE49-F238E27FC236}">
                <a16:creationId xmlns:a16="http://schemas.microsoft.com/office/drawing/2014/main" id="{B6D0D386-3DB9-6324-DE3E-EFEB4E86A47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95647" y="0"/>
            <a:ext cx="6096353" cy="6858000"/>
          </a:xfrm>
          <a:prstGeom prst="rect">
            <a:avLst/>
          </a:prstGeom>
        </p:spPr>
      </p:pic>
      <p:pic>
        <p:nvPicPr>
          <p:cNvPr id="10" name="Picture 9" descr="A black background with white text&#10;&#10;Description automatically generated">
            <a:extLst>
              <a:ext uri="{FF2B5EF4-FFF2-40B4-BE49-F238E27FC236}">
                <a16:creationId xmlns:a16="http://schemas.microsoft.com/office/drawing/2014/main" id="{8FE33BCF-409F-475F-C54C-1CD19DC06C3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97456" y="6305550"/>
            <a:ext cx="1767271" cy="428729"/>
          </a:xfrm>
          <a:prstGeom prst="rect">
            <a:avLst/>
          </a:prstGeom>
        </p:spPr>
      </p:pic>
      <p:sp>
        <p:nvSpPr>
          <p:cNvPr id="6" name="Text Placeholder 2">
            <a:extLst>
              <a:ext uri="{FF2B5EF4-FFF2-40B4-BE49-F238E27FC236}">
                <a16:creationId xmlns:a16="http://schemas.microsoft.com/office/drawing/2014/main" id="{E7992BC2-5701-FCCE-3E71-9256C359280E}"/>
              </a:ext>
            </a:extLst>
          </p:cNvPr>
          <p:cNvSpPr>
            <a:spLocks noGrp="1"/>
          </p:cNvSpPr>
          <p:nvPr>
            <p:ph type="body" idx="1" hasCustomPrompt="1"/>
          </p:nvPr>
        </p:nvSpPr>
        <p:spPr>
          <a:xfrm>
            <a:off x="8818914" y="2888270"/>
            <a:ext cx="2969613" cy="591389"/>
          </a:xfrm>
        </p:spPr>
        <p:txBody>
          <a:bodyPr/>
          <a:lstStyle>
            <a:lvl1pPr marL="0" indent="0">
              <a:buNone/>
              <a:defRPr sz="4400" b="1">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Client</a:t>
            </a:r>
          </a:p>
        </p:txBody>
      </p:sp>
      <p:sp>
        <p:nvSpPr>
          <p:cNvPr id="8" name="Text Placeholder 2">
            <a:extLst>
              <a:ext uri="{FF2B5EF4-FFF2-40B4-BE49-F238E27FC236}">
                <a16:creationId xmlns:a16="http://schemas.microsoft.com/office/drawing/2014/main" id="{D8395406-D366-4D19-54D8-87D68E9E0F0B}"/>
              </a:ext>
            </a:extLst>
          </p:cNvPr>
          <p:cNvSpPr>
            <a:spLocks noGrp="1"/>
          </p:cNvSpPr>
          <p:nvPr>
            <p:ph type="body" idx="10" hasCustomPrompt="1"/>
          </p:nvPr>
        </p:nvSpPr>
        <p:spPr>
          <a:xfrm>
            <a:off x="8818914" y="3501931"/>
            <a:ext cx="2706336" cy="682534"/>
          </a:xfrm>
        </p:spPr>
        <p:txBody>
          <a:bodyPr>
            <a:noAutofit/>
          </a:bodyPr>
          <a:lstStyle>
            <a:lvl1pPr marL="0" indent="0">
              <a:buNone/>
              <a:defRPr sz="4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Name</a:t>
            </a:r>
          </a:p>
        </p:txBody>
      </p:sp>
      <p:sp>
        <p:nvSpPr>
          <p:cNvPr id="11" name="Picture Placeholder 3">
            <a:extLst>
              <a:ext uri="{FF2B5EF4-FFF2-40B4-BE49-F238E27FC236}">
                <a16:creationId xmlns:a16="http://schemas.microsoft.com/office/drawing/2014/main" id="{2E05F08D-D72A-02E6-6080-C7E1981D9513}"/>
              </a:ext>
            </a:extLst>
          </p:cNvPr>
          <p:cNvSpPr>
            <a:spLocks noGrp="1"/>
          </p:cNvSpPr>
          <p:nvPr>
            <p:ph type="pic" sz="quarter" idx="11"/>
          </p:nvPr>
        </p:nvSpPr>
        <p:spPr>
          <a:xfrm>
            <a:off x="838200" y="685800"/>
            <a:ext cx="7143750" cy="5534025"/>
          </a:xfrm>
          <a:solidFill>
            <a:schemeClr val="bg1"/>
          </a:solidFill>
        </p:spPr>
        <p:txBody>
          <a:bodyPr>
            <a:normAutofit/>
          </a:bodyPr>
          <a:lstStyle>
            <a:lvl1pPr marL="0" indent="0" algn="ctr">
              <a:buNone/>
              <a:defRPr sz="1400"/>
            </a:lvl1pPr>
          </a:lstStyle>
          <a:p>
            <a:r>
              <a:rPr lang="en-US"/>
              <a:t>Click icon to add picture</a:t>
            </a:r>
            <a:endParaRPr lang="en-GB" dirty="0"/>
          </a:p>
        </p:txBody>
      </p:sp>
    </p:spTree>
    <p:extLst>
      <p:ext uri="{BB962C8B-B14F-4D97-AF65-F5344CB8AC3E}">
        <p14:creationId xmlns:p14="http://schemas.microsoft.com/office/powerpoint/2010/main" val="341767575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_Media_Left">
    <p:bg>
      <p:bgPr>
        <a:solidFill>
          <a:schemeClr val="bg2"/>
        </a:solidFill>
        <a:effectLst/>
      </p:bgPr>
    </p:bg>
    <p:spTree>
      <p:nvGrpSpPr>
        <p:cNvPr id="1" name=""/>
        <p:cNvGrpSpPr/>
        <p:nvPr/>
      </p:nvGrpSpPr>
      <p:grpSpPr>
        <a:xfrm>
          <a:off x="0" y="0"/>
          <a:ext cx="0" cy="0"/>
          <a:chOff x="0" y="0"/>
          <a:chExt cx="0" cy="0"/>
        </a:xfrm>
      </p:grpSpPr>
      <p:pic>
        <p:nvPicPr>
          <p:cNvPr id="5" name="Picture 4" descr="A blue and black gradient&#10;&#10;Description automatically generated">
            <a:extLst>
              <a:ext uri="{FF2B5EF4-FFF2-40B4-BE49-F238E27FC236}">
                <a16:creationId xmlns:a16="http://schemas.microsoft.com/office/drawing/2014/main" id="{B6D0D386-3DB9-6324-DE3E-EFEB4E86A47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95647" y="0"/>
            <a:ext cx="6096353" cy="6858000"/>
          </a:xfrm>
          <a:prstGeom prst="rect">
            <a:avLst/>
          </a:prstGeom>
        </p:spPr>
      </p:pic>
      <p:pic>
        <p:nvPicPr>
          <p:cNvPr id="10" name="Picture 9" descr="A black background with white text&#10;&#10;Description automatically generated">
            <a:extLst>
              <a:ext uri="{FF2B5EF4-FFF2-40B4-BE49-F238E27FC236}">
                <a16:creationId xmlns:a16="http://schemas.microsoft.com/office/drawing/2014/main" id="{8FE33BCF-409F-475F-C54C-1CD19DC06C3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97456" y="6305550"/>
            <a:ext cx="1767271" cy="428729"/>
          </a:xfrm>
          <a:prstGeom prst="rect">
            <a:avLst/>
          </a:prstGeom>
        </p:spPr>
      </p:pic>
      <p:sp>
        <p:nvSpPr>
          <p:cNvPr id="9" name="Media Placeholder 6">
            <a:extLst>
              <a:ext uri="{FF2B5EF4-FFF2-40B4-BE49-F238E27FC236}">
                <a16:creationId xmlns:a16="http://schemas.microsoft.com/office/drawing/2014/main" id="{B9BE4C13-9FB3-AA0B-8E9E-4266403F57F7}"/>
              </a:ext>
            </a:extLst>
          </p:cNvPr>
          <p:cNvSpPr>
            <a:spLocks noGrp="1"/>
          </p:cNvSpPr>
          <p:nvPr>
            <p:ph type="media" sz="quarter" idx="12"/>
          </p:nvPr>
        </p:nvSpPr>
        <p:spPr>
          <a:xfrm>
            <a:off x="838200" y="1476756"/>
            <a:ext cx="7143750" cy="3819525"/>
          </a:xfrm>
          <a:solidFill>
            <a:schemeClr val="bg1"/>
          </a:solidFill>
        </p:spPr>
        <p:txBody>
          <a:bodyPr>
            <a:normAutofit/>
          </a:bodyPr>
          <a:lstStyle>
            <a:lvl1pPr marL="0" indent="0" algn="ctr">
              <a:buNone/>
              <a:defRPr sz="1400"/>
            </a:lvl1pPr>
          </a:lstStyle>
          <a:p>
            <a:r>
              <a:rPr lang="en-US"/>
              <a:t>Click icon to add media</a:t>
            </a:r>
            <a:endParaRPr lang="en-GB" dirty="0"/>
          </a:p>
        </p:txBody>
      </p:sp>
      <p:sp>
        <p:nvSpPr>
          <p:cNvPr id="12" name="Title 1">
            <a:extLst>
              <a:ext uri="{FF2B5EF4-FFF2-40B4-BE49-F238E27FC236}">
                <a16:creationId xmlns:a16="http://schemas.microsoft.com/office/drawing/2014/main" id="{5D8E1827-5454-C3FA-0ABD-FEAB01D4F946}"/>
              </a:ext>
            </a:extLst>
          </p:cNvPr>
          <p:cNvSpPr>
            <a:spLocks noGrp="1"/>
          </p:cNvSpPr>
          <p:nvPr>
            <p:ph type="title" hasCustomPrompt="1"/>
          </p:nvPr>
        </p:nvSpPr>
        <p:spPr>
          <a:xfrm>
            <a:off x="8877300" y="1476756"/>
            <a:ext cx="2476500" cy="332399"/>
          </a:xfrm>
        </p:spPr>
        <p:txBody>
          <a:bodyPr anchor="t" anchorCtr="0">
            <a:spAutoFit/>
          </a:bodyPr>
          <a:lstStyle>
            <a:lvl1pPr>
              <a:defRPr sz="2400">
                <a:solidFill>
                  <a:schemeClr val="bg1"/>
                </a:solidFill>
              </a:defRPr>
            </a:lvl1pPr>
          </a:lstStyle>
          <a:p>
            <a:r>
              <a:rPr lang="en-GB" dirty="0"/>
              <a:t>Title Here</a:t>
            </a:r>
          </a:p>
        </p:txBody>
      </p:sp>
      <p:sp>
        <p:nvSpPr>
          <p:cNvPr id="4" name="Text Placeholder 3">
            <a:extLst>
              <a:ext uri="{FF2B5EF4-FFF2-40B4-BE49-F238E27FC236}">
                <a16:creationId xmlns:a16="http://schemas.microsoft.com/office/drawing/2014/main" id="{4BF828D0-1AA9-0858-B310-F809DAEFA585}"/>
              </a:ext>
            </a:extLst>
          </p:cNvPr>
          <p:cNvSpPr>
            <a:spLocks noGrp="1"/>
          </p:cNvSpPr>
          <p:nvPr>
            <p:ph type="body" sz="quarter" idx="13"/>
          </p:nvPr>
        </p:nvSpPr>
        <p:spPr>
          <a:xfrm>
            <a:off x="8877300" y="1992313"/>
            <a:ext cx="2476500" cy="35115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403798471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F653C0-E634-712E-A846-D68B5661FAD8}"/>
              </a:ext>
            </a:extLst>
          </p:cNvPr>
          <p:cNvSpPr>
            <a:spLocks noGrp="1"/>
          </p:cNvSpPr>
          <p:nvPr>
            <p:ph type="title"/>
          </p:nvPr>
        </p:nvSpPr>
        <p:spPr>
          <a:xfrm>
            <a:off x="838200" y="253814"/>
            <a:ext cx="10515600" cy="920750"/>
          </a:xfrm>
          <a:prstGeom prst="rect">
            <a:avLst/>
          </a:prstGeom>
        </p:spPr>
        <p:txBody>
          <a:bodyPr vert="horz" lIns="0" tIns="0" rIns="0" bIns="0" rtlCol="0" anchor="ctr" anchorCtr="0">
            <a:normAutofit/>
          </a:bodyPr>
          <a:lstStyle/>
          <a:p>
            <a:pPr lvl="0"/>
            <a:r>
              <a:rPr lang="en-US"/>
              <a:t>Click to edit Master title style</a:t>
            </a:r>
            <a:endParaRPr lang="en-GB" dirty="0"/>
          </a:p>
        </p:txBody>
      </p:sp>
      <p:sp>
        <p:nvSpPr>
          <p:cNvPr id="3" name="Text Placeholder 2">
            <a:extLst>
              <a:ext uri="{FF2B5EF4-FFF2-40B4-BE49-F238E27FC236}">
                <a16:creationId xmlns:a16="http://schemas.microsoft.com/office/drawing/2014/main" id="{D900E9B0-2655-0806-F7C5-22876A97D9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5D0C3537-9905-3ABF-6DB9-66387FF2FD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1AC679-D24B-4DEB-88AA-DBFE8DC97CFF}" type="datetimeFigureOut">
              <a:rPr lang="en-GB" smtClean="0"/>
              <a:t>02/11/2023</a:t>
            </a:fld>
            <a:endParaRPr lang="en-GB"/>
          </a:p>
        </p:txBody>
      </p:sp>
      <p:sp>
        <p:nvSpPr>
          <p:cNvPr id="5" name="Footer Placeholder 4">
            <a:extLst>
              <a:ext uri="{FF2B5EF4-FFF2-40B4-BE49-F238E27FC236}">
                <a16:creationId xmlns:a16="http://schemas.microsoft.com/office/drawing/2014/main" id="{849B1AB5-3F07-7AD4-3AAF-3931E2A20C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FD1186B-98E7-7E35-346F-6F3BFE30DE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6B9BFD-5DD7-4000-A1C5-0BBD5DDBBD59}" type="slidenum">
              <a:rPr lang="en-GB" smtClean="0"/>
              <a:t>‹#›</a:t>
            </a:fld>
            <a:endParaRPr lang="en-GB"/>
          </a:p>
        </p:txBody>
      </p:sp>
    </p:spTree>
    <p:extLst>
      <p:ext uri="{BB962C8B-B14F-4D97-AF65-F5344CB8AC3E}">
        <p14:creationId xmlns:p14="http://schemas.microsoft.com/office/powerpoint/2010/main" val="1914790092"/>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 id="2147483734" r:id="rId13"/>
    <p:sldLayoutId id="2147483735" r:id="rId14"/>
    <p:sldLayoutId id="2147483736" r:id="rId15"/>
    <p:sldLayoutId id="2147483737" r:id="rId16"/>
    <p:sldLayoutId id="2147483738" r:id="rId17"/>
    <p:sldLayoutId id="2147483739" r:id="rId18"/>
    <p:sldLayoutId id="2147483740" r:id="rId19"/>
    <p:sldLayoutId id="2147483741" r:id="rId20"/>
    <p:sldLayoutId id="2147483742" r:id="rId21"/>
    <p:sldLayoutId id="2147483743" r:id="rId22"/>
    <p:sldLayoutId id="2147483744" r:id="rId23"/>
    <p:sldLayoutId id="2147483745" r:id="rId24"/>
    <p:sldLayoutId id="2147483746" r:id="rId25"/>
    <p:sldLayoutId id="2147483750" r:id="rId26"/>
    <p:sldLayoutId id="2147483749" r:id="rId27"/>
    <p:sldLayoutId id="2147483715" r:id="rId28"/>
    <p:sldLayoutId id="2147483716" r:id="rId29"/>
    <p:sldLayoutId id="2147483717" r:id="rId30"/>
    <p:sldLayoutId id="2147483718" r:id="rId31"/>
    <p:sldLayoutId id="2147483719" r:id="rId32"/>
    <p:sldLayoutId id="2147483720" r:id="rId33"/>
    <p:sldLayoutId id="2147483721" r:id="rId34"/>
    <p:sldLayoutId id="2147483688" r:id="rId35"/>
    <p:sldLayoutId id="2147483689" r:id="rId36"/>
  </p:sldLayoutIdLst>
  <p:txStyles>
    <p:titleStyle>
      <a:lvl1pPr algn="l" defTabSz="914400" rtl="0" eaLnBrk="1" latinLnBrk="0" hangingPunct="1">
        <a:lnSpc>
          <a:spcPct val="90000"/>
        </a:lnSpc>
        <a:spcBef>
          <a:spcPct val="0"/>
        </a:spcBef>
        <a:buNone/>
        <a:defRPr lang="en-GB" sz="4400" kern="1200" dirty="0" smtClean="0">
          <a:solidFill>
            <a:schemeClr val="tx2"/>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361950" indent="-36195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896938" indent="-534988"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5pPr>
      <a:lvl6pPr marL="0" indent="0" algn="l" defTabSz="914400" rtl="0" eaLnBrk="1" latinLnBrk="0" hangingPunct="1">
        <a:lnSpc>
          <a:spcPct val="90000"/>
        </a:lnSpc>
        <a:spcBef>
          <a:spcPts val="500"/>
        </a:spcBef>
        <a:buFont typeface="Arial" panose="020B0604020202020204" pitchFamily="34" charset="0"/>
        <a:buNone/>
        <a:defRPr sz="1800" kern="1200">
          <a:solidFill>
            <a:schemeClr val="accent3"/>
          </a:solidFill>
          <a:latin typeface="+mn-lt"/>
          <a:ea typeface="+mn-ea"/>
          <a:cs typeface="+mn-cs"/>
        </a:defRPr>
      </a:lvl6pPr>
      <a:lvl7pPr marL="0" indent="0" algn="l" defTabSz="914400" rtl="0" eaLnBrk="1" latinLnBrk="0" hangingPunct="1">
        <a:lnSpc>
          <a:spcPct val="90000"/>
        </a:lnSpc>
        <a:spcBef>
          <a:spcPts val="500"/>
        </a:spcBef>
        <a:buFont typeface="Arial" panose="020B0604020202020204" pitchFamily="34" charset="0"/>
        <a:buNone/>
        <a:defRPr sz="1600" kern="1200">
          <a:solidFill>
            <a:srgbClr val="FF0000"/>
          </a:solidFill>
          <a:latin typeface="+mn-lt"/>
          <a:ea typeface="+mn-ea"/>
          <a:cs typeface="+mn-cs"/>
        </a:defRPr>
      </a:lvl7pPr>
      <a:lvl8pPr marL="0" indent="0" algn="l" defTabSz="914400" rtl="0" eaLnBrk="1" latinLnBrk="0" hangingPunct="1">
        <a:lnSpc>
          <a:spcPct val="90000"/>
        </a:lnSpc>
        <a:spcBef>
          <a:spcPts val="500"/>
        </a:spcBef>
        <a:buFont typeface="Arial" panose="020B0604020202020204" pitchFamily="34" charset="0"/>
        <a:buNone/>
        <a:tabLst>
          <a:tab pos="3406775" algn="l"/>
        </a:tabLst>
        <a:defRPr sz="1600" kern="1200">
          <a:solidFill>
            <a:srgbClr val="FF0000"/>
          </a:solidFill>
          <a:latin typeface="+mn-lt"/>
          <a:ea typeface="+mn-ea"/>
          <a:cs typeface="+mn-cs"/>
        </a:defRPr>
      </a:lvl8pPr>
      <a:lvl9pPr marL="0" indent="0" algn="l" defTabSz="914400" rtl="0" eaLnBrk="1" latinLnBrk="0" hangingPunct="1">
        <a:lnSpc>
          <a:spcPct val="90000"/>
        </a:lnSpc>
        <a:spcBef>
          <a:spcPts val="500"/>
        </a:spcBef>
        <a:buFont typeface="Arial" panose="020B0604020202020204" pitchFamily="34" charset="0"/>
        <a:buNone/>
        <a:defRPr sz="1600" kern="1200">
          <a:solidFill>
            <a:srgbClr val="FF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4153B-E6DF-AB04-3450-0C9B6588ED17}"/>
              </a:ext>
            </a:extLst>
          </p:cNvPr>
          <p:cNvSpPr>
            <a:spLocks noGrp="1"/>
          </p:cNvSpPr>
          <p:nvPr>
            <p:ph type="ctrTitle"/>
          </p:nvPr>
        </p:nvSpPr>
        <p:spPr/>
        <p:txBody>
          <a:bodyPr/>
          <a:lstStyle/>
          <a:p>
            <a:r>
              <a:rPr lang="en-GB" dirty="0">
                <a:solidFill>
                  <a:schemeClr val="accent6"/>
                </a:solidFill>
              </a:rPr>
              <a:t>End of Life </a:t>
            </a:r>
            <a:r>
              <a:rPr lang="en-GB" dirty="0"/>
              <a:t>Cases and the Law</a:t>
            </a:r>
          </a:p>
        </p:txBody>
      </p:sp>
      <p:sp>
        <p:nvSpPr>
          <p:cNvPr id="3" name="Subtitle 2">
            <a:extLst>
              <a:ext uri="{FF2B5EF4-FFF2-40B4-BE49-F238E27FC236}">
                <a16:creationId xmlns:a16="http://schemas.microsoft.com/office/drawing/2014/main" id="{89A009D5-4F2B-A8DC-CBA3-F6338071C0B4}"/>
              </a:ext>
            </a:extLst>
          </p:cNvPr>
          <p:cNvSpPr>
            <a:spLocks noGrp="1"/>
          </p:cNvSpPr>
          <p:nvPr>
            <p:ph type="subTitle" idx="1"/>
          </p:nvPr>
        </p:nvSpPr>
        <p:spPr/>
        <p:txBody>
          <a:bodyPr/>
          <a:lstStyle/>
          <a:p>
            <a:pPr marL="0" indent="0">
              <a:buNone/>
            </a:pPr>
            <a:r>
              <a:rPr lang="en-GB" dirty="0"/>
              <a:t>Mathieu Culverhouse, Partner</a:t>
            </a:r>
          </a:p>
          <a:p>
            <a:pPr marL="0" indent="0">
              <a:buNone/>
            </a:pPr>
            <a:r>
              <a:rPr lang="en-GB" dirty="0"/>
              <a:t>Public Law and Human Rights, Irwin Mitchell LLP</a:t>
            </a:r>
          </a:p>
        </p:txBody>
      </p:sp>
    </p:spTree>
    <p:extLst>
      <p:ext uri="{BB962C8B-B14F-4D97-AF65-F5344CB8AC3E}">
        <p14:creationId xmlns:p14="http://schemas.microsoft.com/office/powerpoint/2010/main" val="2319244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A5361-7D80-FA52-6F74-1A205F4397AE}"/>
              </a:ext>
            </a:extLst>
          </p:cNvPr>
          <p:cNvSpPr>
            <a:spLocks noGrp="1"/>
          </p:cNvSpPr>
          <p:nvPr>
            <p:ph type="title"/>
          </p:nvPr>
        </p:nvSpPr>
        <p:spPr/>
        <p:txBody>
          <a:bodyPr/>
          <a:lstStyle/>
          <a:p>
            <a:r>
              <a:rPr lang="en-GB" dirty="0"/>
              <a:t>Children Act 1989 – </a:t>
            </a:r>
            <a:r>
              <a:rPr lang="en-GB" dirty="0">
                <a:solidFill>
                  <a:schemeClr val="accent6"/>
                </a:solidFill>
              </a:rPr>
              <a:t>Section 8</a:t>
            </a:r>
          </a:p>
        </p:txBody>
      </p:sp>
      <p:sp>
        <p:nvSpPr>
          <p:cNvPr id="3" name="Text Placeholder 2">
            <a:extLst>
              <a:ext uri="{FF2B5EF4-FFF2-40B4-BE49-F238E27FC236}">
                <a16:creationId xmlns:a16="http://schemas.microsoft.com/office/drawing/2014/main" id="{66A05FDF-675C-6019-4BCD-EA71AA5E032A}"/>
              </a:ext>
            </a:extLst>
          </p:cNvPr>
          <p:cNvSpPr>
            <a:spLocks noGrp="1"/>
          </p:cNvSpPr>
          <p:nvPr>
            <p:ph type="body" sz="quarter" idx="13"/>
          </p:nvPr>
        </p:nvSpPr>
        <p:spPr/>
        <p:txBody>
          <a:bodyPr/>
          <a:lstStyle/>
          <a:p>
            <a:endParaRPr lang="en-US" b="1" dirty="0"/>
          </a:p>
          <a:p>
            <a:r>
              <a:rPr lang="en-US" b="1" dirty="0"/>
              <a:t>Child arrangements orders and other orders with respect to children.</a:t>
            </a:r>
          </a:p>
          <a:p>
            <a:endParaRPr lang="en-US" dirty="0"/>
          </a:p>
          <a:p>
            <a:pPr marL="357188" indent="-357188">
              <a:tabLst>
                <a:tab pos="357188" algn="l"/>
              </a:tabLst>
            </a:pPr>
            <a:r>
              <a:rPr lang="en-US" dirty="0"/>
              <a:t>(1) 	In this Act … “a specific issue order” means an order giving directions for the purpose of determining a specific question which has arisen, or which may arise, in connection with any aspect of parental responsibility for a child.</a:t>
            </a:r>
          </a:p>
          <a:p>
            <a:endParaRPr lang="en-GB" dirty="0"/>
          </a:p>
        </p:txBody>
      </p:sp>
    </p:spTree>
    <p:extLst>
      <p:ext uri="{BB962C8B-B14F-4D97-AF65-F5344CB8AC3E}">
        <p14:creationId xmlns:p14="http://schemas.microsoft.com/office/powerpoint/2010/main" val="3281979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E5262-0C88-5A0D-91B8-179A31364C05}"/>
              </a:ext>
            </a:extLst>
          </p:cNvPr>
          <p:cNvSpPr>
            <a:spLocks noGrp="1"/>
          </p:cNvSpPr>
          <p:nvPr>
            <p:ph type="title"/>
          </p:nvPr>
        </p:nvSpPr>
        <p:spPr/>
        <p:txBody>
          <a:bodyPr/>
          <a:lstStyle/>
          <a:p>
            <a:r>
              <a:rPr lang="en-GB" dirty="0"/>
              <a:t>Children’s cases: </a:t>
            </a:r>
            <a:r>
              <a:rPr lang="en-GB" dirty="0">
                <a:solidFill>
                  <a:schemeClr val="accent6"/>
                </a:solidFill>
              </a:rPr>
              <a:t>inherent jurisdiction</a:t>
            </a:r>
          </a:p>
        </p:txBody>
      </p:sp>
      <p:sp>
        <p:nvSpPr>
          <p:cNvPr id="3" name="Text Placeholder 2">
            <a:extLst>
              <a:ext uri="{FF2B5EF4-FFF2-40B4-BE49-F238E27FC236}">
                <a16:creationId xmlns:a16="http://schemas.microsoft.com/office/drawing/2014/main" id="{0D1F2D0B-D31F-8A73-184B-6097417988D0}"/>
              </a:ext>
            </a:extLst>
          </p:cNvPr>
          <p:cNvSpPr>
            <a:spLocks noGrp="1"/>
          </p:cNvSpPr>
          <p:nvPr>
            <p:ph type="body" sz="quarter" idx="13"/>
          </p:nvPr>
        </p:nvSpPr>
        <p:spPr/>
        <p:txBody>
          <a:bodyPr>
            <a:normAutofit/>
          </a:bodyPr>
          <a:lstStyle/>
          <a:p>
            <a:pPr lvl="2"/>
            <a:r>
              <a:rPr lang="en-US" i="1" dirty="0" err="1"/>
              <a:t>Fixsler</a:t>
            </a:r>
            <a:r>
              <a:rPr lang="en-US" i="1" dirty="0"/>
              <a:t> &amp; Anor v Manchester University NHS Foundation Trust &amp; Anor [2021] EWCA Civ 1018</a:t>
            </a:r>
            <a:r>
              <a:rPr lang="en-US" dirty="0"/>
              <a:t>:</a:t>
            </a:r>
          </a:p>
          <a:p>
            <a:pPr marL="357188">
              <a:lnSpc>
                <a:spcPct val="110000"/>
              </a:lnSpc>
            </a:pPr>
            <a:r>
              <a:rPr lang="en-US" dirty="0"/>
              <a:t>“78. The approach to be followed by a judge determining an application for an order </a:t>
            </a:r>
            <a:r>
              <a:rPr lang="en-US" dirty="0" err="1"/>
              <a:t>authorising</a:t>
            </a:r>
            <a:r>
              <a:rPr lang="en-US" dirty="0"/>
              <a:t> the withdrawal of life-sustaining treatment of a child is well established in the case law. The “intellectual milestones”, as </a:t>
            </a:r>
            <a:r>
              <a:rPr lang="en-US" dirty="0" err="1"/>
              <a:t>characterised</a:t>
            </a:r>
            <a:r>
              <a:rPr lang="en-US" dirty="0"/>
              <a:t> by this Court in </a:t>
            </a:r>
            <a:r>
              <a:rPr lang="en-US" i="1" dirty="0"/>
              <a:t>Wyatt v Portsmouth Hospital NHS Trust </a:t>
            </a:r>
            <a:r>
              <a:rPr lang="en-US" dirty="0"/>
              <a:t>are as stated above:</a:t>
            </a:r>
          </a:p>
          <a:p>
            <a:pPr marL="357188" indent="-357188">
              <a:spcAft>
                <a:spcPts val="600"/>
              </a:spcAft>
              <a:tabLst>
                <a:tab pos="357188" algn="l"/>
              </a:tabLst>
            </a:pPr>
            <a:r>
              <a:rPr lang="en-US" dirty="0"/>
              <a:t>(1)	</a:t>
            </a:r>
            <a:r>
              <a:rPr lang="en-US" sz="1600" dirty="0"/>
              <a:t>The judge must decide what is in the child’s best interests.</a:t>
            </a:r>
          </a:p>
          <a:p>
            <a:pPr marL="357188" indent="-357188">
              <a:spcAft>
                <a:spcPts val="600"/>
              </a:spcAft>
              <a:tabLst>
                <a:tab pos="357188" algn="l"/>
              </a:tabLst>
            </a:pPr>
            <a:r>
              <a:rPr lang="en-US" sz="1600" dirty="0"/>
              <a:t>(2) 	In making that decision, the child's welfare is the paramount consideration. The term “best interests” encompasses all welfare issues.</a:t>
            </a:r>
          </a:p>
          <a:p>
            <a:pPr marL="357188" indent="-357188">
              <a:spcAft>
                <a:spcPts val="600"/>
              </a:spcAft>
              <a:tabLst>
                <a:tab pos="357188" algn="l"/>
              </a:tabLst>
            </a:pPr>
            <a:r>
              <a:rPr lang="en-US" sz="1600" dirty="0"/>
              <a:t>(3) 	The judge must look at the question from the child's assumed point of view.</a:t>
            </a:r>
          </a:p>
          <a:p>
            <a:pPr marL="357188" indent="-357188">
              <a:spcAft>
                <a:spcPts val="600"/>
              </a:spcAft>
              <a:tabLst>
                <a:tab pos="357188" algn="l"/>
              </a:tabLst>
            </a:pPr>
            <a:r>
              <a:rPr lang="en-US" sz="1600" dirty="0"/>
              <a:t>(4) 	There is a strong presumption in </a:t>
            </a:r>
            <a:r>
              <a:rPr lang="en-US" sz="1600" dirty="0" err="1"/>
              <a:t>favour</a:t>
            </a:r>
            <a:r>
              <a:rPr lang="en-US" sz="1600" dirty="0"/>
              <a:t> of the course of action which prolongs life, but that presumption is not irrebuttable.</a:t>
            </a:r>
          </a:p>
          <a:p>
            <a:pPr marL="357188" indent="-357188">
              <a:spcAft>
                <a:spcPts val="600"/>
              </a:spcAft>
              <a:tabLst>
                <a:tab pos="357188" algn="l"/>
              </a:tabLst>
            </a:pPr>
            <a:r>
              <a:rPr lang="en-US" sz="1600" dirty="0"/>
              <a:t>(5) 	The judge must conduct a balancing exercise in which all the relevant welfare factors are weighed.”</a:t>
            </a:r>
          </a:p>
          <a:p>
            <a:endParaRPr lang="en-GB" dirty="0"/>
          </a:p>
        </p:txBody>
      </p:sp>
    </p:spTree>
    <p:extLst>
      <p:ext uri="{BB962C8B-B14F-4D97-AF65-F5344CB8AC3E}">
        <p14:creationId xmlns:p14="http://schemas.microsoft.com/office/powerpoint/2010/main" val="478732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A2198-C783-ED4E-1EE6-614067B2C83F}"/>
              </a:ext>
            </a:extLst>
          </p:cNvPr>
          <p:cNvSpPr>
            <a:spLocks noGrp="1"/>
          </p:cNvSpPr>
          <p:nvPr>
            <p:ph type="title"/>
          </p:nvPr>
        </p:nvSpPr>
        <p:spPr/>
        <p:txBody>
          <a:bodyPr/>
          <a:lstStyle/>
          <a:p>
            <a:r>
              <a:rPr lang="en-GB" dirty="0"/>
              <a:t>HRA – ECHR: </a:t>
            </a:r>
            <a:r>
              <a:rPr lang="en-GB" dirty="0">
                <a:solidFill>
                  <a:schemeClr val="accent6"/>
                </a:solidFill>
              </a:rPr>
              <a:t>Case Law</a:t>
            </a:r>
          </a:p>
        </p:txBody>
      </p:sp>
      <p:sp>
        <p:nvSpPr>
          <p:cNvPr id="3" name="Text Placeholder 2">
            <a:extLst>
              <a:ext uri="{FF2B5EF4-FFF2-40B4-BE49-F238E27FC236}">
                <a16:creationId xmlns:a16="http://schemas.microsoft.com/office/drawing/2014/main" id="{B6CB70B7-8DCE-2A7C-9FD8-BA76C5F3A229}"/>
              </a:ext>
            </a:extLst>
          </p:cNvPr>
          <p:cNvSpPr>
            <a:spLocks noGrp="1"/>
          </p:cNvSpPr>
          <p:nvPr>
            <p:ph type="body" sz="quarter" idx="13"/>
          </p:nvPr>
        </p:nvSpPr>
        <p:spPr/>
        <p:txBody>
          <a:bodyPr/>
          <a:lstStyle/>
          <a:p>
            <a:pPr lvl="2"/>
            <a:r>
              <a:rPr lang="en-US" b="1" dirty="0"/>
              <a:t>Glass v UK (2004)</a:t>
            </a:r>
          </a:p>
          <a:p>
            <a:pPr lvl="2"/>
            <a:r>
              <a:rPr lang="en-US" dirty="0"/>
              <a:t>Facts:  </a:t>
            </a:r>
          </a:p>
          <a:p>
            <a:pPr lvl="3"/>
            <a:r>
              <a:rPr lang="en-US" dirty="0"/>
              <a:t>David Glass was born severely mentally and physically disabled and had required 24 hour care and attention since birth. Admitted tonsillectomy and post-operative recovery uncertain</a:t>
            </a:r>
          </a:p>
          <a:p>
            <a:pPr lvl="3"/>
            <a:r>
              <a:rPr lang="en-US" i="1" dirty="0"/>
              <a:t>DNR was included in his medical file without mother’s knowledge as hospital knew it went against her wishes</a:t>
            </a:r>
          </a:p>
          <a:p>
            <a:pPr lvl="3"/>
            <a:r>
              <a:rPr lang="en-US" i="1" dirty="0"/>
              <a:t>She claimed this went against her Art 8 to family life and respect for her son’s physical/moral integrity.</a:t>
            </a:r>
          </a:p>
          <a:p>
            <a:pPr lvl="3"/>
            <a:r>
              <a:rPr lang="en-US" i="1" dirty="0"/>
              <a:t>Breach of Art 8 as authorities acted without authority from the court: </a:t>
            </a:r>
            <a:r>
              <a:rPr lang="en-US" b="1" i="1" dirty="0"/>
              <a:t>Necessary to seek authority from court when not in an emergency situation</a:t>
            </a:r>
          </a:p>
          <a:p>
            <a:pPr lvl="3"/>
            <a:r>
              <a:rPr lang="en-US" i="1" dirty="0"/>
              <a:t>Interference with mother and son Art 8 found to be justified but found disproportionate not to warn mother first.</a:t>
            </a:r>
          </a:p>
          <a:p>
            <a:endParaRPr lang="en-GB" dirty="0"/>
          </a:p>
        </p:txBody>
      </p:sp>
    </p:spTree>
    <p:extLst>
      <p:ext uri="{BB962C8B-B14F-4D97-AF65-F5344CB8AC3E}">
        <p14:creationId xmlns:p14="http://schemas.microsoft.com/office/powerpoint/2010/main" val="1469432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795DB-DEE7-F4D1-6C33-885830077E8A}"/>
              </a:ext>
            </a:extLst>
          </p:cNvPr>
          <p:cNvSpPr>
            <a:spLocks noGrp="1"/>
          </p:cNvSpPr>
          <p:nvPr>
            <p:ph type="title"/>
          </p:nvPr>
        </p:nvSpPr>
        <p:spPr/>
        <p:txBody>
          <a:bodyPr/>
          <a:lstStyle/>
          <a:p>
            <a:r>
              <a:rPr lang="en-GB" dirty="0"/>
              <a:t>Withdrawal vs Withholding</a:t>
            </a:r>
          </a:p>
        </p:txBody>
      </p:sp>
      <p:sp>
        <p:nvSpPr>
          <p:cNvPr id="3" name="Text Placeholder 2">
            <a:extLst>
              <a:ext uri="{FF2B5EF4-FFF2-40B4-BE49-F238E27FC236}">
                <a16:creationId xmlns:a16="http://schemas.microsoft.com/office/drawing/2014/main" id="{EB450524-BEB8-BF14-54D8-E4EF2BEE2498}"/>
              </a:ext>
            </a:extLst>
          </p:cNvPr>
          <p:cNvSpPr>
            <a:spLocks noGrp="1"/>
          </p:cNvSpPr>
          <p:nvPr>
            <p:ph type="body" sz="quarter" idx="13"/>
          </p:nvPr>
        </p:nvSpPr>
        <p:spPr/>
        <p:txBody>
          <a:bodyPr/>
          <a:lstStyle/>
          <a:p>
            <a:r>
              <a:rPr lang="en-US" dirty="0"/>
              <a:t>Royal College of </a:t>
            </a:r>
            <a:r>
              <a:rPr lang="en-US" dirty="0" err="1"/>
              <a:t>Paediatrics</a:t>
            </a:r>
            <a:r>
              <a:rPr lang="en-US" dirty="0"/>
              <a:t> and Child Health document (principles carry over to adults?)</a:t>
            </a:r>
          </a:p>
          <a:p>
            <a:pPr>
              <a:spcAft>
                <a:spcPts val="1200"/>
              </a:spcAft>
            </a:pPr>
            <a:r>
              <a:rPr lang="en-US" dirty="0"/>
              <a:t>“Withholding, withdrawing and limiting life-sustaining treatments are regarded as being </a:t>
            </a:r>
            <a:r>
              <a:rPr lang="en-US" b="1" i="1" dirty="0"/>
              <a:t>ethically</a:t>
            </a:r>
            <a:r>
              <a:rPr lang="en-US" b="1" dirty="0"/>
              <a:t> equivalent</a:t>
            </a:r>
            <a:r>
              <a:rPr lang="en-US" dirty="0"/>
              <a:t>”;</a:t>
            </a:r>
          </a:p>
          <a:p>
            <a:pPr>
              <a:spcAft>
                <a:spcPts val="1200"/>
              </a:spcAft>
            </a:pPr>
            <a:r>
              <a:rPr lang="en-US" i="1" dirty="0"/>
              <a:t>“The professional duty to preserve life is not an absolute one that applies at all costs”;</a:t>
            </a:r>
          </a:p>
          <a:p>
            <a:pPr>
              <a:spcAft>
                <a:spcPts val="1200"/>
              </a:spcAft>
            </a:pPr>
            <a:r>
              <a:rPr lang="en-US" i="1" dirty="0"/>
              <a:t>“Treatments </a:t>
            </a:r>
            <a:r>
              <a:rPr lang="en-US" b="1" i="1" dirty="0"/>
              <a:t>should only be provided </a:t>
            </a:r>
            <a:r>
              <a:rPr lang="en-US" i="1" dirty="0"/>
              <a:t>where they are in the child's best interests.”;</a:t>
            </a:r>
          </a:p>
          <a:p>
            <a:pPr>
              <a:spcAft>
                <a:spcPts val="1200"/>
              </a:spcAft>
            </a:pPr>
            <a:r>
              <a:rPr lang="en-US" i="1" dirty="0"/>
              <a:t>“It is </a:t>
            </a:r>
            <a:r>
              <a:rPr lang="en-US" b="1" i="1" dirty="0"/>
              <a:t>ethically appropriate to withhold or withdraw LST </a:t>
            </a:r>
            <a:r>
              <a:rPr lang="en-US" i="1" dirty="0"/>
              <a:t>(subject to the above conditions) and to provide appropriate palliative treatments (including analgesia and sedation), even if it is reasonably foreseeable that the latter may hasten death”.</a:t>
            </a:r>
          </a:p>
          <a:p>
            <a:pPr>
              <a:spcAft>
                <a:spcPts val="1200"/>
              </a:spcAft>
            </a:pPr>
            <a:r>
              <a:rPr lang="en-US" i="1" dirty="0"/>
              <a:t>Pain and suffering ? Matters to put in the balance sheet?</a:t>
            </a:r>
          </a:p>
          <a:p>
            <a:endParaRPr lang="en-GB" dirty="0"/>
          </a:p>
        </p:txBody>
      </p:sp>
    </p:spTree>
    <p:extLst>
      <p:ext uri="{BB962C8B-B14F-4D97-AF65-F5344CB8AC3E}">
        <p14:creationId xmlns:p14="http://schemas.microsoft.com/office/powerpoint/2010/main" val="20717805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1CB27-EC93-71F8-8E7A-711A68D2087D}"/>
              </a:ext>
            </a:extLst>
          </p:cNvPr>
          <p:cNvSpPr>
            <a:spLocks noGrp="1"/>
          </p:cNvSpPr>
          <p:nvPr>
            <p:ph type="title"/>
          </p:nvPr>
        </p:nvSpPr>
        <p:spPr/>
        <p:txBody>
          <a:bodyPr>
            <a:normAutofit fontScale="90000"/>
          </a:bodyPr>
          <a:lstStyle/>
          <a:p>
            <a:r>
              <a:rPr lang="en-GB" dirty="0"/>
              <a:t>2. RCP guidelines: </a:t>
            </a:r>
            <a:r>
              <a:rPr lang="en-GB" dirty="0">
                <a:solidFill>
                  <a:schemeClr val="accent6"/>
                </a:solidFill>
              </a:rPr>
              <a:t>prolonged disorders of consciousness</a:t>
            </a:r>
          </a:p>
        </p:txBody>
      </p:sp>
      <p:sp>
        <p:nvSpPr>
          <p:cNvPr id="3" name="Text Placeholder 2">
            <a:extLst>
              <a:ext uri="{FF2B5EF4-FFF2-40B4-BE49-F238E27FC236}">
                <a16:creationId xmlns:a16="http://schemas.microsoft.com/office/drawing/2014/main" id="{BB269335-1265-8415-2AFC-77FACE67162C}"/>
              </a:ext>
            </a:extLst>
          </p:cNvPr>
          <p:cNvSpPr>
            <a:spLocks noGrp="1"/>
          </p:cNvSpPr>
          <p:nvPr>
            <p:ph type="body" sz="quarter" idx="13"/>
          </p:nvPr>
        </p:nvSpPr>
        <p:spPr/>
        <p:txBody>
          <a:bodyPr/>
          <a:lstStyle/>
          <a:p>
            <a:pPr>
              <a:spcBef>
                <a:spcPts val="0"/>
              </a:spcBef>
              <a:spcAft>
                <a:spcPts val="1200"/>
              </a:spcAft>
            </a:pPr>
            <a:r>
              <a:rPr lang="en-US" dirty="0"/>
              <a:t>Guidelines developed for clinicians and other healthcare professionals, setting out best practice.</a:t>
            </a:r>
          </a:p>
          <a:p>
            <a:pPr>
              <a:spcBef>
                <a:spcPts val="0"/>
              </a:spcBef>
              <a:spcAft>
                <a:spcPts val="1200"/>
              </a:spcAft>
            </a:pPr>
            <a:r>
              <a:rPr lang="en-US" b="1" dirty="0">
                <a:solidFill>
                  <a:schemeClr val="accent6"/>
                </a:solidFill>
              </a:rPr>
              <a:t>Bringing applications </a:t>
            </a:r>
          </a:p>
          <a:p>
            <a:pPr lvl="2">
              <a:spcBef>
                <a:spcPts val="0"/>
              </a:spcBef>
              <a:spcAft>
                <a:spcPts val="1200"/>
              </a:spcAft>
            </a:pPr>
            <a:r>
              <a:rPr lang="en-US" dirty="0"/>
              <a:t>Public funding (“legal aid”) available in CoP welfare cases.</a:t>
            </a:r>
          </a:p>
          <a:p>
            <a:pPr lvl="2">
              <a:spcBef>
                <a:spcPts val="0"/>
              </a:spcBef>
              <a:spcAft>
                <a:spcPts val="1200"/>
              </a:spcAft>
            </a:pPr>
            <a:r>
              <a:rPr lang="en-US" dirty="0"/>
              <a:t>P may qualify for legal aid (means tested/exceptional funding).</a:t>
            </a:r>
          </a:p>
          <a:p>
            <a:pPr lvl="2">
              <a:spcBef>
                <a:spcPts val="0"/>
              </a:spcBef>
              <a:spcAft>
                <a:spcPts val="1200"/>
              </a:spcAft>
            </a:pPr>
            <a:r>
              <a:rPr lang="en-US" dirty="0"/>
              <a:t>Family members may qualify in their own right for legal aid. Refer to specialist  solicitor for decision.</a:t>
            </a:r>
          </a:p>
          <a:p>
            <a:pPr lvl="2">
              <a:spcBef>
                <a:spcPts val="0"/>
              </a:spcBef>
              <a:spcAft>
                <a:spcPts val="1200"/>
              </a:spcAft>
            </a:pPr>
            <a:r>
              <a:rPr lang="en-US" dirty="0"/>
              <a:t>If IMCA / other litigation friend applying, legal aid is in P’s name.</a:t>
            </a:r>
          </a:p>
          <a:p>
            <a:pPr>
              <a:spcBef>
                <a:spcPts val="0"/>
              </a:spcBef>
              <a:spcAft>
                <a:spcPts val="1200"/>
              </a:spcAft>
            </a:pPr>
            <a:r>
              <a:rPr lang="en-US" dirty="0"/>
              <a:t>RCP PDOC page 88/89/97 – section 5.7 and 5.8 and 6.6  - practical steps for initiating proceedings</a:t>
            </a:r>
          </a:p>
          <a:p>
            <a:endParaRPr lang="en-GB" dirty="0"/>
          </a:p>
        </p:txBody>
      </p:sp>
    </p:spTree>
    <p:extLst>
      <p:ext uri="{BB962C8B-B14F-4D97-AF65-F5344CB8AC3E}">
        <p14:creationId xmlns:p14="http://schemas.microsoft.com/office/powerpoint/2010/main" val="3764105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F8242-02C7-19A7-3C6B-57B287489EF8}"/>
              </a:ext>
            </a:extLst>
          </p:cNvPr>
          <p:cNvSpPr>
            <a:spLocks noGrp="1"/>
          </p:cNvSpPr>
          <p:nvPr>
            <p:ph type="title"/>
          </p:nvPr>
        </p:nvSpPr>
        <p:spPr/>
        <p:txBody>
          <a:bodyPr>
            <a:normAutofit fontScale="90000"/>
          </a:bodyPr>
          <a:lstStyle/>
          <a:p>
            <a:r>
              <a:rPr lang="en-GB" dirty="0"/>
              <a:t>RCP guidelines: </a:t>
            </a:r>
            <a:r>
              <a:rPr lang="en-GB" dirty="0">
                <a:solidFill>
                  <a:schemeClr val="accent6"/>
                </a:solidFill>
              </a:rPr>
              <a:t>prolonged disorders of consciousness</a:t>
            </a:r>
            <a:endParaRPr lang="en-GB" dirty="0"/>
          </a:p>
        </p:txBody>
      </p:sp>
      <p:sp>
        <p:nvSpPr>
          <p:cNvPr id="3" name="Text Placeholder 2">
            <a:extLst>
              <a:ext uri="{FF2B5EF4-FFF2-40B4-BE49-F238E27FC236}">
                <a16:creationId xmlns:a16="http://schemas.microsoft.com/office/drawing/2014/main" id="{B7A8A04A-6478-FCC1-CF6E-88C87469E37F}"/>
              </a:ext>
            </a:extLst>
          </p:cNvPr>
          <p:cNvSpPr>
            <a:spLocks noGrp="1"/>
          </p:cNvSpPr>
          <p:nvPr>
            <p:ph type="body" sz="quarter" idx="13"/>
          </p:nvPr>
        </p:nvSpPr>
        <p:spPr/>
        <p:txBody>
          <a:bodyPr/>
          <a:lstStyle/>
          <a:p>
            <a:pPr>
              <a:spcAft>
                <a:spcPts val="1200"/>
              </a:spcAft>
            </a:pPr>
            <a:r>
              <a:rPr lang="en-US" b="1" dirty="0">
                <a:solidFill>
                  <a:schemeClr val="accent6"/>
                </a:solidFill>
              </a:rPr>
              <a:t>Who should apply to the CoP?</a:t>
            </a:r>
          </a:p>
          <a:p>
            <a:pPr>
              <a:spcAft>
                <a:spcPts val="1200"/>
              </a:spcAft>
            </a:pPr>
            <a:r>
              <a:rPr lang="en-US" dirty="0"/>
              <a:t>NHS Trust/Commissioning body</a:t>
            </a:r>
          </a:p>
          <a:p>
            <a:pPr>
              <a:spcAft>
                <a:spcPts val="1200"/>
              </a:spcAft>
            </a:pPr>
            <a:r>
              <a:rPr lang="en-US" dirty="0"/>
              <a:t>If local authority / NHS Trust refuse to apply, others can apply instead:</a:t>
            </a:r>
          </a:p>
          <a:p>
            <a:pPr lvl="2">
              <a:spcAft>
                <a:spcPts val="1200"/>
              </a:spcAft>
            </a:pPr>
            <a:r>
              <a:rPr lang="en-US" dirty="0"/>
              <a:t>If a financial Deputy has been appointed, can apply to the CoP seeking declarations as to P’s best interests</a:t>
            </a:r>
          </a:p>
          <a:p>
            <a:pPr lvl="2">
              <a:spcAft>
                <a:spcPts val="1200"/>
              </a:spcAft>
            </a:pPr>
            <a:r>
              <a:rPr lang="en-US" dirty="0"/>
              <a:t>Family members and others involved in P’s care</a:t>
            </a:r>
          </a:p>
          <a:p>
            <a:pPr lvl="2">
              <a:spcAft>
                <a:spcPts val="1200"/>
              </a:spcAft>
            </a:pPr>
            <a:r>
              <a:rPr lang="en-US" dirty="0"/>
              <a:t>Independent Mental Capacity Advocate (IMCA)/Relevant Persons Representative (RPR)</a:t>
            </a:r>
          </a:p>
          <a:p>
            <a:pPr lvl="2">
              <a:spcAft>
                <a:spcPts val="1200"/>
              </a:spcAft>
            </a:pPr>
            <a:r>
              <a:rPr lang="en-US" dirty="0"/>
              <a:t>In urgent cases, application can be made in P’s own name with a litigation friend </a:t>
            </a:r>
          </a:p>
          <a:p>
            <a:endParaRPr lang="en-GB" dirty="0"/>
          </a:p>
        </p:txBody>
      </p:sp>
    </p:spTree>
    <p:extLst>
      <p:ext uri="{BB962C8B-B14F-4D97-AF65-F5344CB8AC3E}">
        <p14:creationId xmlns:p14="http://schemas.microsoft.com/office/powerpoint/2010/main" val="1187033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E882F-C1D4-6534-0EF3-FDED0EFD3F26}"/>
              </a:ext>
            </a:extLst>
          </p:cNvPr>
          <p:cNvSpPr>
            <a:spLocks noGrp="1"/>
          </p:cNvSpPr>
          <p:nvPr>
            <p:ph type="title"/>
          </p:nvPr>
        </p:nvSpPr>
        <p:spPr/>
        <p:txBody>
          <a:bodyPr>
            <a:normAutofit fontScale="90000"/>
          </a:bodyPr>
          <a:lstStyle/>
          <a:p>
            <a:r>
              <a:rPr lang="en-GB" dirty="0"/>
              <a:t>RCP guidelines: </a:t>
            </a:r>
            <a:r>
              <a:rPr lang="en-GB" dirty="0">
                <a:solidFill>
                  <a:schemeClr val="accent6"/>
                </a:solidFill>
              </a:rPr>
              <a:t>prolonged disorders of consciousness</a:t>
            </a:r>
            <a:endParaRPr lang="en-GB" dirty="0"/>
          </a:p>
        </p:txBody>
      </p:sp>
      <p:sp>
        <p:nvSpPr>
          <p:cNvPr id="3" name="Text Placeholder 2">
            <a:extLst>
              <a:ext uri="{FF2B5EF4-FFF2-40B4-BE49-F238E27FC236}">
                <a16:creationId xmlns:a16="http://schemas.microsoft.com/office/drawing/2014/main" id="{892D2E6A-26E2-F82D-7600-36BBE657F947}"/>
              </a:ext>
            </a:extLst>
          </p:cNvPr>
          <p:cNvSpPr>
            <a:spLocks noGrp="1"/>
          </p:cNvSpPr>
          <p:nvPr>
            <p:ph type="body" sz="quarter" idx="13"/>
          </p:nvPr>
        </p:nvSpPr>
        <p:spPr/>
        <p:txBody>
          <a:bodyPr>
            <a:normAutofit fontScale="92500"/>
          </a:bodyPr>
          <a:lstStyle/>
          <a:p>
            <a:pPr>
              <a:spcAft>
                <a:spcPts val="1200"/>
              </a:spcAft>
            </a:pPr>
            <a:r>
              <a:rPr lang="en-US" b="1" dirty="0">
                <a:solidFill>
                  <a:schemeClr val="accent6"/>
                </a:solidFill>
              </a:rPr>
              <a:t>Evidence necessary for application to the CoP</a:t>
            </a:r>
          </a:p>
          <a:p>
            <a:pPr>
              <a:spcAft>
                <a:spcPts val="1200"/>
              </a:spcAft>
            </a:pPr>
            <a:r>
              <a:rPr lang="en-US" dirty="0"/>
              <a:t>COP 3 form – confirming P lacks capacity  </a:t>
            </a:r>
          </a:p>
          <a:p>
            <a:pPr>
              <a:spcAft>
                <a:spcPts val="1200"/>
              </a:spcAft>
            </a:pPr>
            <a:r>
              <a:rPr lang="en-US" dirty="0"/>
              <a:t>The specialist neurological rehabilitation team should write the clinical report to submit to the court. </a:t>
            </a:r>
          </a:p>
          <a:p>
            <a:pPr>
              <a:spcAft>
                <a:spcPts val="1200"/>
              </a:spcAft>
            </a:pPr>
            <a:r>
              <a:rPr lang="en-US" dirty="0"/>
              <a:t> A summary of SMART/WHIM and any other relevant assessment tools used to arrive at the formal diagnosis and prognostication (Page 21 and 33 RCP PDOC)</a:t>
            </a:r>
          </a:p>
          <a:p>
            <a:pPr>
              <a:spcAft>
                <a:spcPts val="1200"/>
              </a:spcAft>
            </a:pPr>
            <a:r>
              <a:rPr lang="en-US" dirty="0"/>
              <a:t>Report from treating clinician on P’s present medical condition and history of clinical treatment, any rehabilitation work, stimulations and medications </a:t>
            </a:r>
            <a:r>
              <a:rPr lang="en-US" dirty="0" err="1"/>
              <a:t>trialled</a:t>
            </a:r>
            <a:r>
              <a:rPr lang="en-US" dirty="0"/>
              <a:t> (RCP PDOC page 34/35) </a:t>
            </a:r>
          </a:p>
          <a:p>
            <a:pPr>
              <a:spcAft>
                <a:spcPts val="1200"/>
              </a:spcAft>
            </a:pPr>
            <a:r>
              <a:rPr lang="en-US" dirty="0"/>
              <a:t>Reports from any current treating Physiotherapist/Occupational Therapist/Speech and Language Therapist – on P’s present therapeutic </a:t>
            </a:r>
            <a:r>
              <a:rPr lang="en-US" dirty="0" err="1"/>
              <a:t>programme</a:t>
            </a:r>
            <a:r>
              <a:rPr lang="en-US" dirty="0"/>
              <a:t> and overview on the history of the therapeutic interventions </a:t>
            </a:r>
          </a:p>
          <a:p>
            <a:pPr>
              <a:spcAft>
                <a:spcPts val="1200"/>
              </a:spcAft>
            </a:pPr>
            <a:r>
              <a:rPr lang="en-US" dirty="0"/>
              <a:t>A record of the formal best interests meeting, in which the decision was made to support the application to court (RCP PDOC box 4.3 page 59)</a:t>
            </a:r>
            <a:endParaRPr lang="en-GB" dirty="0"/>
          </a:p>
        </p:txBody>
      </p:sp>
    </p:spTree>
    <p:extLst>
      <p:ext uri="{BB962C8B-B14F-4D97-AF65-F5344CB8AC3E}">
        <p14:creationId xmlns:p14="http://schemas.microsoft.com/office/powerpoint/2010/main" val="24718252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DC72A-4B76-A44D-BC6A-23B5E1CA5005}"/>
              </a:ext>
            </a:extLst>
          </p:cNvPr>
          <p:cNvSpPr>
            <a:spLocks noGrp="1"/>
          </p:cNvSpPr>
          <p:nvPr>
            <p:ph type="title"/>
          </p:nvPr>
        </p:nvSpPr>
        <p:spPr/>
        <p:txBody>
          <a:bodyPr>
            <a:normAutofit fontScale="90000"/>
          </a:bodyPr>
          <a:lstStyle/>
          <a:p>
            <a:r>
              <a:rPr lang="en-GB" dirty="0"/>
              <a:t>RCP guidelines: </a:t>
            </a:r>
            <a:r>
              <a:rPr lang="en-GB" dirty="0">
                <a:solidFill>
                  <a:schemeClr val="accent6"/>
                </a:solidFill>
              </a:rPr>
              <a:t>prolonged disorders of consciousness</a:t>
            </a:r>
            <a:endParaRPr lang="en-GB" dirty="0"/>
          </a:p>
        </p:txBody>
      </p:sp>
      <p:sp>
        <p:nvSpPr>
          <p:cNvPr id="3" name="Text Placeholder 2">
            <a:extLst>
              <a:ext uri="{FF2B5EF4-FFF2-40B4-BE49-F238E27FC236}">
                <a16:creationId xmlns:a16="http://schemas.microsoft.com/office/drawing/2014/main" id="{F6914161-FEF8-8034-B363-9B503056CCBB}"/>
              </a:ext>
            </a:extLst>
          </p:cNvPr>
          <p:cNvSpPr>
            <a:spLocks noGrp="1"/>
          </p:cNvSpPr>
          <p:nvPr>
            <p:ph type="body" sz="quarter" idx="13"/>
          </p:nvPr>
        </p:nvSpPr>
        <p:spPr/>
        <p:txBody>
          <a:bodyPr>
            <a:normAutofit/>
          </a:bodyPr>
          <a:lstStyle/>
          <a:p>
            <a:pPr>
              <a:spcBef>
                <a:spcPts val="600"/>
              </a:spcBef>
              <a:spcAft>
                <a:spcPts val="1200"/>
              </a:spcAft>
            </a:pPr>
            <a:r>
              <a:rPr lang="en-US" b="1" dirty="0">
                <a:solidFill>
                  <a:schemeClr val="accent6"/>
                </a:solidFill>
              </a:rPr>
              <a:t>Court process and timetable</a:t>
            </a:r>
          </a:p>
          <a:p>
            <a:pPr>
              <a:spcBef>
                <a:spcPts val="600"/>
              </a:spcBef>
              <a:spcAft>
                <a:spcPts val="1200"/>
              </a:spcAft>
            </a:pPr>
            <a:r>
              <a:rPr lang="en-US" dirty="0"/>
              <a:t>Application filed in Court of Protection. These cases will be heard by the President of the Court or a High Court Judge nominated by the President.</a:t>
            </a:r>
          </a:p>
          <a:p>
            <a:pPr>
              <a:spcBef>
                <a:spcPts val="600"/>
              </a:spcBef>
              <a:spcAft>
                <a:spcPts val="1200"/>
              </a:spcAft>
            </a:pPr>
            <a:r>
              <a:rPr lang="en-US" dirty="0"/>
              <a:t>Service of Application.</a:t>
            </a:r>
          </a:p>
          <a:p>
            <a:pPr>
              <a:spcBef>
                <a:spcPts val="600"/>
              </a:spcBef>
              <a:spcAft>
                <a:spcPts val="1200"/>
              </a:spcAft>
            </a:pPr>
            <a:r>
              <a:rPr lang="en-US" dirty="0"/>
              <a:t>Rough timeline - within 28 days or sooner - first directions hearing.</a:t>
            </a:r>
          </a:p>
          <a:p>
            <a:pPr>
              <a:spcBef>
                <a:spcPts val="600"/>
              </a:spcBef>
              <a:spcAft>
                <a:spcPts val="1200"/>
              </a:spcAft>
            </a:pPr>
            <a:r>
              <a:rPr lang="en-US" dirty="0"/>
              <a:t>Official Solicitor appointed – will assess the evidence including medical records.</a:t>
            </a:r>
          </a:p>
          <a:p>
            <a:pPr>
              <a:spcBef>
                <a:spcPts val="600"/>
              </a:spcBef>
              <a:spcAft>
                <a:spcPts val="1200"/>
              </a:spcAft>
            </a:pPr>
            <a:r>
              <a:rPr lang="en-US" dirty="0"/>
              <a:t>Parties will state whether they consider further evidence is required; further investigation is needed. Application to the Court at first or second directions hearing (within one/two months) and judge will decide what further evidence is required. </a:t>
            </a:r>
          </a:p>
          <a:p>
            <a:pPr>
              <a:spcBef>
                <a:spcPts val="600"/>
              </a:spcBef>
              <a:spcAft>
                <a:spcPts val="1200"/>
              </a:spcAft>
            </a:pPr>
            <a:r>
              <a:rPr lang="en-US" dirty="0"/>
              <a:t>If further evidence is required this will be ordered by the court. Further evidence may be an independent expert report(s).</a:t>
            </a:r>
          </a:p>
          <a:p>
            <a:endParaRPr lang="en-GB" dirty="0"/>
          </a:p>
        </p:txBody>
      </p:sp>
    </p:spTree>
    <p:extLst>
      <p:ext uri="{BB962C8B-B14F-4D97-AF65-F5344CB8AC3E}">
        <p14:creationId xmlns:p14="http://schemas.microsoft.com/office/powerpoint/2010/main" val="41933246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DC72A-4B76-A44D-BC6A-23B5E1CA5005}"/>
              </a:ext>
            </a:extLst>
          </p:cNvPr>
          <p:cNvSpPr>
            <a:spLocks noGrp="1"/>
          </p:cNvSpPr>
          <p:nvPr>
            <p:ph type="title"/>
          </p:nvPr>
        </p:nvSpPr>
        <p:spPr/>
        <p:txBody>
          <a:bodyPr>
            <a:normAutofit fontScale="90000"/>
          </a:bodyPr>
          <a:lstStyle/>
          <a:p>
            <a:r>
              <a:rPr lang="en-GB" dirty="0"/>
              <a:t>RCP guidelines: </a:t>
            </a:r>
            <a:r>
              <a:rPr lang="en-GB" dirty="0">
                <a:solidFill>
                  <a:schemeClr val="accent6"/>
                </a:solidFill>
              </a:rPr>
              <a:t>prolonged disorders of consciousness</a:t>
            </a:r>
            <a:endParaRPr lang="en-GB" dirty="0"/>
          </a:p>
        </p:txBody>
      </p:sp>
      <p:sp>
        <p:nvSpPr>
          <p:cNvPr id="3" name="Text Placeholder 2">
            <a:extLst>
              <a:ext uri="{FF2B5EF4-FFF2-40B4-BE49-F238E27FC236}">
                <a16:creationId xmlns:a16="http://schemas.microsoft.com/office/drawing/2014/main" id="{F6914161-FEF8-8034-B363-9B503056CCBB}"/>
              </a:ext>
            </a:extLst>
          </p:cNvPr>
          <p:cNvSpPr>
            <a:spLocks noGrp="1"/>
          </p:cNvSpPr>
          <p:nvPr>
            <p:ph type="body" sz="quarter" idx="13"/>
          </p:nvPr>
        </p:nvSpPr>
        <p:spPr/>
        <p:txBody>
          <a:bodyPr/>
          <a:lstStyle/>
          <a:p>
            <a:pPr>
              <a:spcBef>
                <a:spcPts val="600"/>
              </a:spcBef>
              <a:spcAft>
                <a:spcPts val="1200"/>
              </a:spcAft>
            </a:pPr>
            <a:r>
              <a:rPr lang="en-US" b="1" dirty="0">
                <a:solidFill>
                  <a:schemeClr val="accent6"/>
                </a:solidFill>
              </a:rPr>
              <a:t>Court process and timetable</a:t>
            </a:r>
          </a:p>
          <a:p>
            <a:pPr>
              <a:spcBef>
                <a:spcPts val="600"/>
              </a:spcBef>
              <a:spcAft>
                <a:spcPts val="1200"/>
              </a:spcAft>
            </a:pPr>
            <a:r>
              <a:rPr lang="en-US" dirty="0"/>
              <a:t>If no further expert evidence – court directions on the filing of any further evidence (statements/medical records etc.) and list the matter for a final hearing.</a:t>
            </a:r>
          </a:p>
          <a:p>
            <a:pPr>
              <a:spcBef>
                <a:spcPts val="600"/>
              </a:spcBef>
              <a:spcAft>
                <a:spcPts val="1200"/>
              </a:spcAft>
            </a:pPr>
            <a:r>
              <a:rPr lang="en-US" dirty="0"/>
              <a:t>Final hearing could be within two or three months of the initial application, but if further evidence required – could be up to six or eight months, or longer.</a:t>
            </a:r>
          </a:p>
          <a:p>
            <a:pPr>
              <a:spcBef>
                <a:spcPts val="600"/>
              </a:spcBef>
              <a:spcAft>
                <a:spcPts val="1200"/>
              </a:spcAft>
            </a:pPr>
            <a:r>
              <a:rPr lang="en-US" dirty="0"/>
              <a:t>Important to prepare the medical information / application well with SMART or WHIM or other sensory assessment evidence and consider the evidence required in advance.  This will shorten the length of the legal process.</a:t>
            </a:r>
          </a:p>
          <a:p>
            <a:pPr>
              <a:spcBef>
                <a:spcPts val="600"/>
              </a:spcBef>
              <a:spcAft>
                <a:spcPts val="1200"/>
              </a:spcAft>
            </a:pPr>
            <a:r>
              <a:rPr lang="en-US" dirty="0"/>
              <a:t>Final hearing – Court may hear from the key witnesses. Usually the treating consultant, SMART modality assessor and any other relevant witness that has filed evidence in court. If the evidence is agreed by the parties it is unlikely that these witnesses will be asked to give evidence apart from the key clinical report writers.</a:t>
            </a:r>
          </a:p>
          <a:p>
            <a:endParaRPr lang="en-GB" dirty="0"/>
          </a:p>
        </p:txBody>
      </p:sp>
    </p:spTree>
    <p:extLst>
      <p:ext uri="{BB962C8B-B14F-4D97-AF65-F5344CB8AC3E}">
        <p14:creationId xmlns:p14="http://schemas.microsoft.com/office/powerpoint/2010/main" val="29406382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DC72A-4B76-A44D-BC6A-23B5E1CA5005}"/>
              </a:ext>
            </a:extLst>
          </p:cNvPr>
          <p:cNvSpPr>
            <a:spLocks noGrp="1"/>
          </p:cNvSpPr>
          <p:nvPr>
            <p:ph type="title"/>
          </p:nvPr>
        </p:nvSpPr>
        <p:spPr/>
        <p:txBody>
          <a:bodyPr>
            <a:normAutofit fontScale="90000"/>
          </a:bodyPr>
          <a:lstStyle/>
          <a:p>
            <a:r>
              <a:rPr lang="en-GB" dirty="0"/>
              <a:t>RCP guidelines: </a:t>
            </a:r>
            <a:r>
              <a:rPr lang="en-GB" dirty="0">
                <a:solidFill>
                  <a:schemeClr val="accent6"/>
                </a:solidFill>
              </a:rPr>
              <a:t>prolonged disorders of consciousness</a:t>
            </a:r>
            <a:endParaRPr lang="en-GB" dirty="0"/>
          </a:p>
        </p:txBody>
      </p:sp>
      <p:sp>
        <p:nvSpPr>
          <p:cNvPr id="3" name="Text Placeholder 2">
            <a:extLst>
              <a:ext uri="{FF2B5EF4-FFF2-40B4-BE49-F238E27FC236}">
                <a16:creationId xmlns:a16="http://schemas.microsoft.com/office/drawing/2014/main" id="{F6914161-FEF8-8034-B363-9B503056CCBB}"/>
              </a:ext>
            </a:extLst>
          </p:cNvPr>
          <p:cNvSpPr>
            <a:spLocks noGrp="1"/>
          </p:cNvSpPr>
          <p:nvPr>
            <p:ph type="body" sz="quarter" idx="13"/>
          </p:nvPr>
        </p:nvSpPr>
        <p:spPr/>
        <p:txBody>
          <a:bodyPr/>
          <a:lstStyle/>
          <a:p>
            <a:pPr>
              <a:spcBef>
                <a:spcPts val="600"/>
              </a:spcBef>
              <a:spcAft>
                <a:spcPts val="1200"/>
              </a:spcAft>
            </a:pPr>
            <a:r>
              <a:rPr lang="en-US" b="1" dirty="0">
                <a:solidFill>
                  <a:schemeClr val="accent6"/>
                </a:solidFill>
              </a:rPr>
              <a:t>Court process and timetable</a:t>
            </a:r>
          </a:p>
          <a:p>
            <a:pPr>
              <a:spcBef>
                <a:spcPts val="600"/>
              </a:spcBef>
              <a:spcAft>
                <a:spcPts val="1200"/>
              </a:spcAft>
            </a:pPr>
            <a:r>
              <a:rPr lang="en-US" dirty="0"/>
              <a:t>Hearing length – would last as long as the witnesses need to give oral evidence and legal submissions to the judge. Usually – can expect one to two days for the hearing.  Some uncontested and clear cut cases will be dealt with within half a day.</a:t>
            </a:r>
          </a:p>
          <a:p>
            <a:pPr>
              <a:spcBef>
                <a:spcPts val="600"/>
              </a:spcBef>
              <a:spcAft>
                <a:spcPts val="1200"/>
              </a:spcAft>
            </a:pPr>
            <a:r>
              <a:rPr lang="en-US" dirty="0"/>
              <a:t>Final judgement will be published and order given. </a:t>
            </a:r>
          </a:p>
          <a:p>
            <a:pPr>
              <a:spcBef>
                <a:spcPts val="600"/>
              </a:spcBef>
              <a:spcAft>
                <a:spcPts val="1200"/>
              </a:spcAft>
            </a:pPr>
            <a:r>
              <a:rPr lang="en-US" dirty="0"/>
              <a:t>Declarations can be general – or can be specific. </a:t>
            </a:r>
          </a:p>
          <a:p>
            <a:pPr>
              <a:spcBef>
                <a:spcPts val="600"/>
              </a:spcBef>
              <a:spcAft>
                <a:spcPts val="1200"/>
              </a:spcAft>
            </a:pPr>
            <a:r>
              <a:rPr lang="en-US" dirty="0"/>
              <a:t>Produce two care plans – Treatment or Palliative care.  Court will decide.</a:t>
            </a:r>
          </a:p>
          <a:p>
            <a:endParaRPr lang="en-GB" dirty="0"/>
          </a:p>
        </p:txBody>
      </p:sp>
    </p:spTree>
    <p:extLst>
      <p:ext uri="{BB962C8B-B14F-4D97-AF65-F5344CB8AC3E}">
        <p14:creationId xmlns:p14="http://schemas.microsoft.com/office/powerpoint/2010/main" val="4215981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6E177-080D-D0C3-2410-A9B9EDCE173E}"/>
              </a:ext>
            </a:extLst>
          </p:cNvPr>
          <p:cNvSpPr>
            <a:spLocks noGrp="1"/>
          </p:cNvSpPr>
          <p:nvPr>
            <p:ph type="title"/>
          </p:nvPr>
        </p:nvSpPr>
        <p:spPr/>
        <p:txBody>
          <a:bodyPr/>
          <a:lstStyle/>
          <a:p>
            <a:r>
              <a:rPr lang="en-GB" dirty="0"/>
              <a:t>Overview</a:t>
            </a:r>
          </a:p>
        </p:txBody>
      </p:sp>
      <p:sp>
        <p:nvSpPr>
          <p:cNvPr id="3" name="Text Placeholder 2">
            <a:extLst>
              <a:ext uri="{FF2B5EF4-FFF2-40B4-BE49-F238E27FC236}">
                <a16:creationId xmlns:a16="http://schemas.microsoft.com/office/drawing/2014/main" id="{2E113732-36F6-5A48-102D-06DFA20F5168}"/>
              </a:ext>
            </a:extLst>
          </p:cNvPr>
          <p:cNvSpPr>
            <a:spLocks noGrp="1"/>
          </p:cNvSpPr>
          <p:nvPr>
            <p:ph type="body" sz="quarter" idx="13"/>
          </p:nvPr>
        </p:nvSpPr>
        <p:spPr/>
        <p:txBody>
          <a:bodyPr/>
          <a:lstStyle/>
          <a:p>
            <a:pPr marL="342900" indent="-342900">
              <a:buFont typeface="+mj-lt"/>
              <a:buAutoNum type="arabicPeriod"/>
            </a:pPr>
            <a:r>
              <a:rPr lang="en-US" dirty="0"/>
              <a:t>Legal framework in end of life cases</a:t>
            </a:r>
          </a:p>
          <a:p>
            <a:pPr marL="342900" indent="-342900">
              <a:buFont typeface="+mj-lt"/>
              <a:buAutoNum type="arabicPeriod"/>
            </a:pPr>
            <a:endParaRPr lang="en-US" dirty="0"/>
          </a:p>
          <a:p>
            <a:pPr marL="342900" indent="-342900">
              <a:buFont typeface="+mj-lt"/>
              <a:buAutoNum type="arabicPeriod"/>
            </a:pPr>
            <a:r>
              <a:rPr lang="en-US" dirty="0"/>
              <a:t>National clinical guidelines on prolonged disorders of consciousness</a:t>
            </a:r>
          </a:p>
          <a:p>
            <a:pPr marL="342900" indent="-342900">
              <a:buFont typeface="+mj-lt"/>
              <a:buAutoNum type="arabicPeriod"/>
            </a:pPr>
            <a:endParaRPr lang="en-US" dirty="0"/>
          </a:p>
          <a:p>
            <a:pPr marL="342900" indent="-342900">
              <a:buFont typeface="+mj-lt"/>
              <a:buAutoNum type="arabicPeriod"/>
            </a:pPr>
            <a:r>
              <a:rPr lang="en-US" dirty="0"/>
              <a:t>Developments in case law</a:t>
            </a:r>
          </a:p>
          <a:p>
            <a:pPr marL="342900" indent="-342900">
              <a:buFont typeface="+mj-lt"/>
              <a:buAutoNum type="arabicPeriod"/>
            </a:pPr>
            <a:endParaRPr lang="en-US" dirty="0"/>
          </a:p>
          <a:p>
            <a:pPr marL="342900" indent="-342900">
              <a:buFont typeface="+mj-lt"/>
              <a:buAutoNum type="arabicPeriod"/>
            </a:pPr>
            <a:r>
              <a:rPr lang="en-US" dirty="0"/>
              <a:t>DNAR decisions, Advance decisions</a:t>
            </a:r>
          </a:p>
          <a:p>
            <a:pPr marL="342900" indent="-342900">
              <a:buFont typeface="+mj-lt"/>
              <a:buAutoNum type="arabicPeriod"/>
            </a:pPr>
            <a:endParaRPr lang="en-US" dirty="0"/>
          </a:p>
          <a:p>
            <a:pPr marL="342900" indent="-342900">
              <a:buFont typeface="+mj-lt"/>
              <a:buAutoNum type="arabicPeriod"/>
            </a:pPr>
            <a:r>
              <a:rPr lang="en-US" dirty="0"/>
              <a:t>Clinical options and reaching best interests decisions</a:t>
            </a:r>
          </a:p>
          <a:p>
            <a:pPr marL="342900" indent="-342900">
              <a:buFont typeface="+mj-lt"/>
              <a:buAutoNum type="arabicPeriod"/>
            </a:pPr>
            <a:endParaRPr lang="en-US" dirty="0"/>
          </a:p>
          <a:p>
            <a:endParaRPr lang="en-GB" dirty="0"/>
          </a:p>
        </p:txBody>
      </p:sp>
    </p:spTree>
    <p:extLst>
      <p:ext uri="{BB962C8B-B14F-4D97-AF65-F5344CB8AC3E}">
        <p14:creationId xmlns:p14="http://schemas.microsoft.com/office/powerpoint/2010/main" val="904714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DCCA1-B967-188F-EDD9-059AD2294143}"/>
              </a:ext>
            </a:extLst>
          </p:cNvPr>
          <p:cNvSpPr>
            <a:spLocks noGrp="1"/>
          </p:cNvSpPr>
          <p:nvPr>
            <p:ph type="title"/>
          </p:nvPr>
        </p:nvSpPr>
        <p:spPr/>
        <p:txBody>
          <a:bodyPr>
            <a:normAutofit fontScale="90000"/>
          </a:bodyPr>
          <a:lstStyle/>
          <a:p>
            <a:r>
              <a:rPr lang="en-GB" dirty="0"/>
              <a:t>RCP guidelines: </a:t>
            </a:r>
            <a:r>
              <a:rPr lang="en-GB" dirty="0">
                <a:solidFill>
                  <a:schemeClr val="accent6"/>
                </a:solidFill>
              </a:rPr>
              <a:t>prolonged disorders of consciousness</a:t>
            </a:r>
            <a:endParaRPr lang="en-GB" dirty="0"/>
          </a:p>
        </p:txBody>
      </p:sp>
      <p:sp>
        <p:nvSpPr>
          <p:cNvPr id="3" name="Text Placeholder 2">
            <a:extLst>
              <a:ext uri="{FF2B5EF4-FFF2-40B4-BE49-F238E27FC236}">
                <a16:creationId xmlns:a16="http://schemas.microsoft.com/office/drawing/2014/main" id="{F8B5C82C-1EDC-8587-842C-D6F9D937CE3D}"/>
              </a:ext>
            </a:extLst>
          </p:cNvPr>
          <p:cNvSpPr>
            <a:spLocks noGrp="1"/>
          </p:cNvSpPr>
          <p:nvPr>
            <p:ph type="body" sz="quarter" idx="13"/>
          </p:nvPr>
        </p:nvSpPr>
        <p:spPr/>
        <p:txBody>
          <a:bodyPr/>
          <a:lstStyle/>
          <a:p>
            <a:pPr>
              <a:spcBef>
                <a:spcPts val="600"/>
              </a:spcBef>
              <a:spcAft>
                <a:spcPts val="1200"/>
              </a:spcAft>
            </a:pPr>
            <a:r>
              <a:rPr lang="en-US" b="1" dirty="0">
                <a:solidFill>
                  <a:schemeClr val="accent6"/>
                </a:solidFill>
              </a:rPr>
              <a:t>Reporting restrictions</a:t>
            </a:r>
          </a:p>
          <a:p>
            <a:pPr>
              <a:spcBef>
                <a:spcPts val="600"/>
              </a:spcBef>
              <a:spcAft>
                <a:spcPts val="1200"/>
              </a:spcAft>
            </a:pPr>
            <a:r>
              <a:rPr lang="en-US" dirty="0"/>
              <a:t>RCP PDOC guidance </a:t>
            </a:r>
            <a:r>
              <a:rPr lang="en-US" dirty="0" err="1"/>
              <a:t>recognises</a:t>
            </a:r>
            <a:r>
              <a:rPr lang="en-US" dirty="0"/>
              <a:t> factors affecting referral to Court </a:t>
            </a:r>
          </a:p>
          <a:p>
            <a:pPr>
              <a:spcBef>
                <a:spcPts val="600"/>
              </a:spcBef>
              <a:spcAft>
                <a:spcPts val="1200"/>
              </a:spcAft>
            </a:pPr>
            <a:r>
              <a:rPr lang="en-US" dirty="0"/>
              <a:t>Concern about privacy from clinical team/family (Article 8 ECHR) </a:t>
            </a:r>
          </a:p>
          <a:p>
            <a:pPr>
              <a:spcBef>
                <a:spcPts val="600"/>
              </a:spcBef>
              <a:spcAft>
                <a:spcPts val="1200"/>
              </a:spcAft>
            </a:pPr>
            <a:r>
              <a:rPr lang="en-US" dirty="0"/>
              <a:t>Need for Transparency and free press (Article 10 ECHR)</a:t>
            </a:r>
          </a:p>
          <a:p>
            <a:pPr>
              <a:spcBef>
                <a:spcPts val="600"/>
              </a:spcBef>
              <a:spcAft>
                <a:spcPts val="1200"/>
              </a:spcAft>
            </a:pPr>
            <a:r>
              <a:rPr lang="en-US" dirty="0"/>
              <a:t>The family and clinical team should be made aware that the Court hearing will probably be in open court, and that the judgement will be published (including on the internet), but that anonymity orders are likely to be put in place.</a:t>
            </a:r>
          </a:p>
          <a:p>
            <a:pPr>
              <a:spcBef>
                <a:spcPts val="600"/>
              </a:spcBef>
              <a:spcAft>
                <a:spcPts val="1200"/>
              </a:spcAft>
            </a:pPr>
            <a:r>
              <a:rPr lang="en-US" dirty="0"/>
              <a:t>Reporting restriction order (RRO)</a:t>
            </a:r>
          </a:p>
          <a:p>
            <a:endParaRPr lang="en-GB" dirty="0"/>
          </a:p>
        </p:txBody>
      </p:sp>
    </p:spTree>
    <p:extLst>
      <p:ext uri="{BB962C8B-B14F-4D97-AF65-F5344CB8AC3E}">
        <p14:creationId xmlns:p14="http://schemas.microsoft.com/office/powerpoint/2010/main" val="39263109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B141A-D11F-A00A-ACED-44EBB25649EA}"/>
              </a:ext>
            </a:extLst>
          </p:cNvPr>
          <p:cNvSpPr>
            <a:spLocks noGrp="1"/>
          </p:cNvSpPr>
          <p:nvPr>
            <p:ph type="title"/>
          </p:nvPr>
        </p:nvSpPr>
        <p:spPr/>
        <p:txBody>
          <a:bodyPr/>
          <a:lstStyle/>
          <a:p>
            <a:r>
              <a:rPr lang="en-GB" dirty="0"/>
              <a:t>3. Developments in case law</a:t>
            </a:r>
          </a:p>
        </p:txBody>
      </p:sp>
      <p:sp>
        <p:nvSpPr>
          <p:cNvPr id="3" name="Text Placeholder 2">
            <a:extLst>
              <a:ext uri="{FF2B5EF4-FFF2-40B4-BE49-F238E27FC236}">
                <a16:creationId xmlns:a16="http://schemas.microsoft.com/office/drawing/2014/main" id="{31A03553-3E7C-BD10-AECD-31080EFF4A47}"/>
              </a:ext>
            </a:extLst>
          </p:cNvPr>
          <p:cNvSpPr>
            <a:spLocks noGrp="1"/>
          </p:cNvSpPr>
          <p:nvPr>
            <p:ph type="body" sz="quarter" idx="13"/>
          </p:nvPr>
        </p:nvSpPr>
        <p:spPr/>
        <p:txBody>
          <a:bodyPr/>
          <a:lstStyle/>
          <a:p>
            <a:r>
              <a:rPr lang="en-US" b="1" dirty="0">
                <a:solidFill>
                  <a:schemeClr val="accent6"/>
                </a:solidFill>
              </a:rPr>
              <a:t>W v M &amp; S and A NHS Primary Care Trust (2011)</a:t>
            </a:r>
          </a:p>
          <a:p>
            <a:r>
              <a:rPr lang="en-US" dirty="0"/>
              <a:t>Court can make a declaration to withdraw CANH in a when patient in a minimally conscious state (MCS).</a:t>
            </a:r>
          </a:p>
          <a:p>
            <a:r>
              <a:rPr lang="en-US" dirty="0"/>
              <a:t>M was a woman aged 52. M suffered brain damage caused by viral encephalitis and fell into a coma</a:t>
            </a:r>
          </a:p>
          <a:p>
            <a:r>
              <a:rPr lang="en-US" dirty="0"/>
              <a:t>M was in a state above VS called MCS:</a:t>
            </a:r>
          </a:p>
          <a:p>
            <a:pPr marL="357188" lvl="2" indent="0">
              <a:buNone/>
            </a:pPr>
            <a:r>
              <a:rPr lang="en-US" i="1" dirty="0"/>
              <a:t>“a condition of severely altered consciousness in which minimal but definite </a:t>
            </a:r>
            <a:r>
              <a:rPr lang="en-US" i="1" dirty="0" err="1"/>
              <a:t>behavioural</a:t>
            </a:r>
            <a:r>
              <a:rPr lang="en-US" i="1" dirty="0"/>
              <a:t> evidence of self or environmental awareness is demonstrated”.</a:t>
            </a:r>
          </a:p>
          <a:p>
            <a:r>
              <a:rPr lang="en-US" dirty="0"/>
              <a:t>M’s family applied for a court order </a:t>
            </a:r>
            <a:r>
              <a:rPr lang="en-US" dirty="0" err="1"/>
              <a:t>authorising</a:t>
            </a:r>
            <a:r>
              <a:rPr lang="en-US" dirty="0"/>
              <a:t> the withdrawal of CANH</a:t>
            </a:r>
          </a:p>
          <a:p>
            <a:r>
              <a:rPr lang="en-US" dirty="0"/>
              <a:t>Judge refused application. Found that the balance of benefits vs. harms </a:t>
            </a:r>
            <a:r>
              <a:rPr lang="en-US" dirty="0" err="1"/>
              <a:t>favoured</a:t>
            </a:r>
            <a:r>
              <a:rPr lang="en-US" dirty="0"/>
              <a:t> continuation of CANH:</a:t>
            </a:r>
          </a:p>
          <a:p>
            <a:pPr marL="357188"/>
            <a:r>
              <a:rPr lang="en-US" i="1" dirty="0"/>
              <a:t>“the principle of right to life carries very great weight in any balancing exercise”.</a:t>
            </a:r>
          </a:p>
          <a:p>
            <a:endParaRPr lang="en-GB" dirty="0"/>
          </a:p>
        </p:txBody>
      </p:sp>
    </p:spTree>
    <p:extLst>
      <p:ext uri="{BB962C8B-B14F-4D97-AF65-F5344CB8AC3E}">
        <p14:creationId xmlns:p14="http://schemas.microsoft.com/office/powerpoint/2010/main" val="32960702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4E073-D2CC-05DD-BFBD-F07A9560A960}"/>
              </a:ext>
            </a:extLst>
          </p:cNvPr>
          <p:cNvSpPr>
            <a:spLocks noGrp="1"/>
          </p:cNvSpPr>
          <p:nvPr>
            <p:ph type="title"/>
          </p:nvPr>
        </p:nvSpPr>
        <p:spPr/>
        <p:txBody>
          <a:bodyPr/>
          <a:lstStyle/>
          <a:p>
            <a:r>
              <a:rPr lang="en-US" dirty="0" err="1"/>
              <a:t>Aintree</a:t>
            </a:r>
            <a:r>
              <a:rPr lang="en-US" dirty="0"/>
              <a:t> Trust v James (2013) </a:t>
            </a:r>
            <a:endParaRPr lang="en-GB" dirty="0"/>
          </a:p>
        </p:txBody>
      </p:sp>
      <p:sp>
        <p:nvSpPr>
          <p:cNvPr id="3" name="Text Placeholder 2">
            <a:extLst>
              <a:ext uri="{FF2B5EF4-FFF2-40B4-BE49-F238E27FC236}">
                <a16:creationId xmlns:a16="http://schemas.microsoft.com/office/drawing/2014/main" id="{6A3266EB-9699-62BE-CD52-A21F88CA1042}"/>
              </a:ext>
            </a:extLst>
          </p:cNvPr>
          <p:cNvSpPr>
            <a:spLocks noGrp="1"/>
          </p:cNvSpPr>
          <p:nvPr>
            <p:ph type="body" sz="quarter" idx="13"/>
          </p:nvPr>
        </p:nvSpPr>
        <p:spPr/>
        <p:txBody>
          <a:bodyPr/>
          <a:lstStyle/>
          <a:p>
            <a:pPr>
              <a:spcAft>
                <a:spcPts val="1200"/>
              </a:spcAft>
            </a:pPr>
            <a:r>
              <a:rPr lang="en-US" b="1" dirty="0"/>
              <a:t>P’s own wishes are of central importance in best interests decision making. Need to see the patient as an individual, with his own values, likes and dislikes, and to consider his best interests in a holistic way.</a:t>
            </a:r>
          </a:p>
          <a:p>
            <a:pPr lvl="2">
              <a:spcAft>
                <a:spcPts val="1200"/>
              </a:spcAft>
            </a:pPr>
            <a:r>
              <a:rPr lang="en-US" dirty="0" err="1"/>
              <a:t>Mr</a:t>
            </a:r>
            <a:r>
              <a:rPr lang="en-US" dirty="0"/>
              <a:t> James, 68-year-old man, seriously ill in intensive care for seven months</a:t>
            </a:r>
          </a:p>
          <a:p>
            <a:pPr lvl="2">
              <a:spcAft>
                <a:spcPts val="1200"/>
              </a:spcAft>
            </a:pPr>
            <a:r>
              <a:rPr lang="en-US" dirty="0"/>
              <a:t>Unanimous clinical decision not to treat further if serious deterioration</a:t>
            </a:r>
          </a:p>
          <a:p>
            <a:pPr lvl="2">
              <a:spcAft>
                <a:spcPts val="1200"/>
              </a:spcAft>
            </a:pPr>
            <a:r>
              <a:rPr lang="en-US" dirty="0"/>
              <a:t>Family disagreed and applied to the COP, which refused declarations</a:t>
            </a:r>
          </a:p>
          <a:p>
            <a:pPr lvl="2">
              <a:spcAft>
                <a:spcPts val="1200"/>
              </a:spcAft>
            </a:pPr>
            <a:r>
              <a:rPr lang="en-US" dirty="0"/>
              <a:t>Matter went to the Supreme court which also </a:t>
            </a:r>
            <a:r>
              <a:rPr lang="en-US" dirty="0" err="1"/>
              <a:t>emphasised</a:t>
            </a:r>
            <a:endParaRPr lang="en-US" dirty="0"/>
          </a:p>
          <a:p>
            <a:pPr lvl="2">
              <a:spcAft>
                <a:spcPts val="1200"/>
              </a:spcAft>
            </a:pPr>
            <a:r>
              <a:rPr lang="en-US" dirty="0"/>
              <a:t>Under the MCA, the court has no greater powers than a patient would have – a patient cannot demand treatment a doctor considers inappropriate</a:t>
            </a:r>
          </a:p>
          <a:p>
            <a:pPr lvl="2">
              <a:spcAft>
                <a:spcPts val="1200"/>
              </a:spcAft>
            </a:pPr>
            <a:r>
              <a:rPr lang="en-US" dirty="0"/>
              <a:t>Question is whether it is lawful to give treatment, rather than to withhold it, because consent is required to administer treatment</a:t>
            </a:r>
          </a:p>
          <a:p>
            <a:endParaRPr lang="en-GB" dirty="0"/>
          </a:p>
        </p:txBody>
      </p:sp>
    </p:spTree>
    <p:extLst>
      <p:ext uri="{BB962C8B-B14F-4D97-AF65-F5344CB8AC3E}">
        <p14:creationId xmlns:p14="http://schemas.microsoft.com/office/powerpoint/2010/main" val="32294323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4E073-D2CC-05DD-BFBD-F07A9560A960}"/>
              </a:ext>
            </a:extLst>
          </p:cNvPr>
          <p:cNvSpPr>
            <a:spLocks noGrp="1"/>
          </p:cNvSpPr>
          <p:nvPr>
            <p:ph type="title"/>
          </p:nvPr>
        </p:nvSpPr>
        <p:spPr/>
        <p:txBody>
          <a:bodyPr/>
          <a:lstStyle/>
          <a:p>
            <a:r>
              <a:rPr lang="en-US" dirty="0" err="1"/>
              <a:t>Aintree</a:t>
            </a:r>
            <a:r>
              <a:rPr lang="en-US" dirty="0"/>
              <a:t> Trust v James (2013) </a:t>
            </a:r>
            <a:endParaRPr lang="en-GB" dirty="0"/>
          </a:p>
        </p:txBody>
      </p:sp>
      <p:sp>
        <p:nvSpPr>
          <p:cNvPr id="3" name="Text Placeholder 2">
            <a:extLst>
              <a:ext uri="{FF2B5EF4-FFF2-40B4-BE49-F238E27FC236}">
                <a16:creationId xmlns:a16="http://schemas.microsoft.com/office/drawing/2014/main" id="{6A3266EB-9699-62BE-CD52-A21F88CA1042}"/>
              </a:ext>
            </a:extLst>
          </p:cNvPr>
          <p:cNvSpPr>
            <a:spLocks noGrp="1"/>
          </p:cNvSpPr>
          <p:nvPr>
            <p:ph type="body" sz="quarter" idx="13"/>
          </p:nvPr>
        </p:nvSpPr>
        <p:spPr/>
        <p:txBody>
          <a:bodyPr/>
          <a:lstStyle/>
          <a:p>
            <a:r>
              <a:rPr lang="en-US" i="1" dirty="0"/>
              <a:t>“…in considering the best interests of this particular patient at this particular time, decision-makers must look at his welfare in the widest sense, not just medical but social and psychological; they must consider the nature of the medical treatment in question, what it involves and its prospects of success; they must consider what the outcome of that treatment for the patient is likely to be; they must try and put themselves in the place of the individual patient and </a:t>
            </a:r>
            <a:r>
              <a:rPr lang="en-US" b="1" i="1" dirty="0"/>
              <a:t>ask what his attitude to the treatment is or would be likely to be;</a:t>
            </a:r>
            <a:r>
              <a:rPr lang="en-US" i="1" dirty="0"/>
              <a:t> and they must consult others who are looking after him or interested in his welfare, in particular for their view of what his attitude would be…” </a:t>
            </a:r>
            <a:r>
              <a:rPr lang="en-US" dirty="0"/>
              <a:t>(Lady Hale)</a:t>
            </a:r>
          </a:p>
          <a:p>
            <a:endParaRPr lang="en-US" dirty="0"/>
          </a:p>
          <a:p>
            <a:r>
              <a:rPr lang="en-US" dirty="0"/>
              <a:t>NB: what P would have wanted and done if of full capacity is not necessarily determinative of his best interests</a:t>
            </a:r>
          </a:p>
          <a:p>
            <a:endParaRPr lang="en-GB" dirty="0"/>
          </a:p>
        </p:txBody>
      </p:sp>
    </p:spTree>
    <p:extLst>
      <p:ext uri="{BB962C8B-B14F-4D97-AF65-F5344CB8AC3E}">
        <p14:creationId xmlns:p14="http://schemas.microsoft.com/office/powerpoint/2010/main" val="29354636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CF2D0-68A7-8782-EB7E-44E1D8D0840B}"/>
              </a:ext>
            </a:extLst>
          </p:cNvPr>
          <p:cNvSpPr>
            <a:spLocks noGrp="1"/>
          </p:cNvSpPr>
          <p:nvPr>
            <p:ph type="title"/>
          </p:nvPr>
        </p:nvSpPr>
        <p:spPr/>
        <p:txBody>
          <a:bodyPr>
            <a:normAutofit fontScale="90000"/>
          </a:bodyPr>
          <a:lstStyle/>
          <a:p>
            <a:r>
              <a:rPr lang="en-US" dirty="0"/>
              <a:t>M and </a:t>
            </a:r>
            <a:r>
              <a:rPr lang="en-US" dirty="0" err="1"/>
              <a:t>Mrs</a:t>
            </a:r>
            <a:r>
              <a:rPr lang="en-US" dirty="0"/>
              <a:t> N, Bury CCG and A Care Provider [2015]</a:t>
            </a:r>
            <a:endParaRPr lang="en-GB" dirty="0"/>
          </a:p>
        </p:txBody>
      </p:sp>
      <p:sp>
        <p:nvSpPr>
          <p:cNvPr id="3" name="Text Placeholder 2">
            <a:extLst>
              <a:ext uri="{FF2B5EF4-FFF2-40B4-BE49-F238E27FC236}">
                <a16:creationId xmlns:a16="http://schemas.microsoft.com/office/drawing/2014/main" id="{2729FC8C-377D-CE46-2A96-5AAA50C5F95A}"/>
              </a:ext>
            </a:extLst>
          </p:cNvPr>
          <p:cNvSpPr>
            <a:spLocks noGrp="1"/>
          </p:cNvSpPr>
          <p:nvPr>
            <p:ph type="body" sz="quarter" idx="13"/>
          </p:nvPr>
        </p:nvSpPr>
        <p:spPr/>
        <p:txBody>
          <a:bodyPr/>
          <a:lstStyle/>
          <a:p>
            <a:pPr lvl="2">
              <a:spcAft>
                <a:spcPts val="1200"/>
              </a:spcAft>
            </a:pPr>
            <a:endParaRPr lang="en-US" dirty="0"/>
          </a:p>
          <a:p>
            <a:pPr lvl="2">
              <a:spcAft>
                <a:spcPts val="1200"/>
              </a:spcAft>
            </a:pPr>
            <a:r>
              <a:rPr lang="en-US" dirty="0" err="1"/>
              <a:t>Mrs</a:t>
            </a:r>
            <a:r>
              <a:rPr lang="en-US" dirty="0"/>
              <a:t> N – final stage MS, severe physical/cognitive impairment in nursing home for eight years – little/no communication. Diagnosed for 28 years – slow deterioration</a:t>
            </a:r>
          </a:p>
          <a:p>
            <a:pPr lvl="2">
              <a:spcAft>
                <a:spcPts val="1200"/>
              </a:spcAft>
            </a:pPr>
            <a:r>
              <a:rPr lang="en-US" dirty="0"/>
              <a:t>N was in MCS, receiving Clinically Assisted Nutrition and Hydration (</a:t>
            </a:r>
            <a:r>
              <a:rPr lang="en-US" b="1" dirty="0"/>
              <a:t>“CANH”</a:t>
            </a:r>
            <a:r>
              <a:rPr lang="en-US" dirty="0"/>
              <a:t>) through a PEG tube</a:t>
            </a:r>
          </a:p>
          <a:p>
            <a:pPr lvl="2">
              <a:spcAft>
                <a:spcPts val="1200"/>
              </a:spcAft>
            </a:pPr>
            <a:r>
              <a:rPr lang="en-US" dirty="0"/>
              <a:t>Daughter made an application to court</a:t>
            </a:r>
          </a:p>
          <a:p>
            <a:pPr lvl="2">
              <a:spcAft>
                <a:spcPts val="1200"/>
              </a:spcAft>
            </a:pPr>
            <a:r>
              <a:rPr lang="en-US" dirty="0"/>
              <a:t>Case turned on evidence as to wishes, feelings, values and beliefs – “Broad canvas approach” rather than a balance sheet</a:t>
            </a:r>
          </a:p>
          <a:p>
            <a:endParaRPr lang="en-GB" dirty="0"/>
          </a:p>
        </p:txBody>
      </p:sp>
    </p:spTree>
    <p:extLst>
      <p:ext uri="{BB962C8B-B14F-4D97-AF65-F5344CB8AC3E}">
        <p14:creationId xmlns:p14="http://schemas.microsoft.com/office/powerpoint/2010/main" val="16685982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133DD-4A82-C708-DD53-9D7F2018256B}"/>
              </a:ext>
            </a:extLst>
          </p:cNvPr>
          <p:cNvSpPr>
            <a:spLocks noGrp="1"/>
          </p:cNvSpPr>
          <p:nvPr>
            <p:ph type="title"/>
          </p:nvPr>
        </p:nvSpPr>
        <p:spPr/>
        <p:txBody>
          <a:bodyPr/>
          <a:lstStyle/>
          <a:p>
            <a:r>
              <a:rPr lang="en-GB" dirty="0"/>
              <a:t>Re N (2015)</a:t>
            </a:r>
          </a:p>
        </p:txBody>
      </p:sp>
      <p:sp>
        <p:nvSpPr>
          <p:cNvPr id="3" name="Text Placeholder 2">
            <a:extLst>
              <a:ext uri="{FF2B5EF4-FFF2-40B4-BE49-F238E27FC236}">
                <a16:creationId xmlns:a16="http://schemas.microsoft.com/office/drawing/2014/main" id="{0843E872-02F0-5C1E-33D5-0C588C211CE3}"/>
              </a:ext>
            </a:extLst>
          </p:cNvPr>
          <p:cNvSpPr>
            <a:spLocks noGrp="1"/>
          </p:cNvSpPr>
          <p:nvPr>
            <p:ph type="body" sz="quarter" idx="13"/>
          </p:nvPr>
        </p:nvSpPr>
        <p:spPr/>
        <p:txBody>
          <a:bodyPr/>
          <a:lstStyle/>
          <a:p>
            <a:pPr lvl="2">
              <a:spcAft>
                <a:spcPts val="1200"/>
              </a:spcAft>
            </a:pPr>
            <a:r>
              <a:rPr lang="en-US" dirty="0"/>
              <a:t>Considered evidence from family – applied </a:t>
            </a:r>
            <a:r>
              <a:rPr lang="en-US" i="1" dirty="0"/>
              <a:t>James</a:t>
            </a:r>
          </a:p>
          <a:p>
            <a:pPr lvl="2">
              <a:spcAft>
                <a:spcPts val="1200"/>
              </a:spcAft>
            </a:pPr>
            <a:r>
              <a:rPr lang="en-US" dirty="0"/>
              <a:t>Judge </a:t>
            </a:r>
            <a:r>
              <a:rPr lang="en-US" dirty="0" err="1"/>
              <a:t>emphasised</a:t>
            </a:r>
            <a:r>
              <a:rPr lang="en-US" dirty="0"/>
              <a:t> that any ‘bright line’ delineation between PVS and MCS is largely, perhaps entirely, artificial </a:t>
            </a:r>
          </a:p>
          <a:p>
            <a:pPr lvl="2">
              <a:spcAft>
                <a:spcPts val="1200"/>
              </a:spcAft>
            </a:pPr>
            <a:r>
              <a:rPr lang="en-US" dirty="0"/>
              <a:t>Focus was N’s right to live her life at the end of her days in the way that she would have wished </a:t>
            </a:r>
          </a:p>
          <a:p>
            <a:pPr lvl="2">
              <a:spcAft>
                <a:spcPts val="1200"/>
              </a:spcAft>
            </a:pPr>
            <a:r>
              <a:rPr lang="en-US" dirty="0"/>
              <a:t>Judge stated that had to evaluate  'inviolability of life' and weigh this against individual's right to self determination or personal autonomy </a:t>
            </a:r>
          </a:p>
          <a:p>
            <a:pPr lvl="2">
              <a:spcAft>
                <a:spcPts val="1200"/>
              </a:spcAft>
            </a:pPr>
            <a:r>
              <a:rPr lang="en-US" dirty="0"/>
              <a:t>Given the above, and the family’s evidence on N’s wishes and feelings, Hayden J decided to grant the application. N died on 16 December 2015</a:t>
            </a:r>
          </a:p>
          <a:p>
            <a:pPr lvl="2">
              <a:spcAft>
                <a:spcPts val="1200"/>
              </a:spcAft>
            </a:pPr>
            <a:r>
              <a:rPr lang="en-US" dirty="0"/>
              <a:t>First declaration from the CoP that withdrawal of life-sustaining treatment (ANH) from someone in a Minimally Conscious State (not PVS) lawful</a:t>
            </a:r>
          </a:p>
          <a:p>
            <a:endParaRPr lang="en-GB" dirty="0"/>
          </a:p>
        </p:txBody>
      </p:sp>
    </p:spTree>
    <p:extLst>
      <p:ext uri="{BB962C8B-B14F-4D97-AF65-F5344CB8AC3E}">
        <p14:creationId xmlns:p14="http://schemas.microsoft.com/office/powerpoint/2010/main" val="38849530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70435-E586-22F7-887E-B070A28B1FD8}"/>
              </a:ext>
            </a:extLst>
          </p:cNvPr>
          <p:cNvSpPr>
            <a:spLocks noGrp="1"/>
          </p:cNvSpPr>
          <p:nvPr>
            <p:ph type="title"/>
          </p:nvPr>
        </p:nvSpPr>
        <p:spPr/>
        <p:txBody>
          <a:bodyPr/>
          <a:lstStyle/>
          <a:p>
            <a:r>
              <a:rPr lang="en-GB" dirty="0"/>
              <a:t>Briggs v Briggs &amp; </a:t>
            </a:r>
            <a:r>
              <a:rPr lang="en-GB" dirty="0" err="1"/>
              <a:t>Ors</a:t>
            </a:r>
            <a:r>
              <a:rPr lang="en-GB" dirty="0"/>
              <a:t> (2016)</a:t>
            </a:r>
          </a:p>
        </p:txBody>
      </p:sp>
      <p:sp>
        <p:nvSpPr>
          <p:cNvPr id="3" name="Text Placeholder 2">
            <a:extLst>
              <a:ext uri="{FF2B5EF4-FFF2-40B4-BE49-F238E27FC236}">
                <a16:creationId xmlns:a16="http://schemas.microsoft.com/office/drawing/2014/main" id="{2D73C857-7FD5-4C67-1CD9-F970D1BEBDEE}"/>
              </a:ext>
            </a:extLst>
          </p:cNvPr>
          <p:cNvSpPr>
            <a:spLocks noGrp="1"/>
          </p:cNvSpPr>
          <p:nvPr>
            <p:ph type="body" sz="quarter" idx="13"/>
          </p:nvPr>
        </p:nvSpPr>
        <p:spPr/>
        <p:txBody>
          <a:bodyPr/>
          <a:lstStyle/>
          <a:p>
            <a:pPr lvl="2">
              <a:spcAft>
                <a:spcPts val="1200"/>
              </a:spcAft>
            </a:pPr>
            <a:r>
              <a:rPr lang="en-US" dirty="0"/>
              <a:t>Paul Briggs, a police officer, was the victim of an RTA in July 2015 </a:t>
            </a:r>
          </a:p>
          <a:p>
            <a:pPr lvl="2">
              <a:spcAft>
                <a:spcPts val="1200"/>
              </a:spcAft>
            </a:pPr>
            <a:r>
              <a:rPr lang="en-US" dirty="0" err="1"/>
              <a:t>Mr</a:t>
            </a:r>
            <a:r>
              <a:rPr lang="en-US" dirty="0"/>
              <a:t> Briggs was MCS  and kept alive by CANH</a:t>
            </a:r>
          </a:p>
          <a:p>
            <a:pPr lvl="2">
              <a:spcAft>
                <a:spcPts val="1200"/>
              </a:spcAft>
            </a:pPr>
            <a:r>
              <a:rPr lang="en-US" dirty="0"/>
              <a:t>Court heard powerful evidence from family and police that </a:t>
            </a:r>
            <a:r>
              <a:rPr lang="en-US" dirty="0" err="1"/>
              <a:t>Mr</a:t>
            </a:r>
            <a:r>
              <a:rPr lang="en-US" dirty="0"/>
              <a:t> Briggs would not wish to be kept alive by CANH</a:t>
            </a:r>
          </a:p>
          <a:p>
            <a:pPr lvl="2">
              <a:spcAft>
                <a:spcPts val="1200"/>
              </a:spcAft>
            </a:pPr>
            <a:r>
              <a:rPr lang="en-US" dirty="0"/>
              <a:t>Charles J balanced strong presumption in </a:t>
            </a:r>
            <a:r>
              <a:rPr lang="en-US" dirty="0" err="1"/>
              <a:t>favour</a:t>
            </a:r>
            <a:r>
              <a:rPr lang="en-US" dirty="0"/>
              <a:t> of preserving life with evidence of what </a:t>
            </a:r>
            <a:r>
              <a:rPr lang="en-US" dirty="0" err="1"/>
              <a:t>Mr</a:t>
            </a:r>
            <a:r>
              <a:rPr lang="en-US" dirty="0"/>
              <a:t> Briggs would have decided himself if he had capacity</a:t>
            </a:r>
          </a:p>
          <a:p>
            <a:pPr lvl="2">
              <a:spcAft>
                <a:spcPts val="1200"/>
              </a:spcAft>
            </a:pPr>
            <a:r>
              <a:rPr lang="en-US" dirty="0"/>
              <a:t>Significant weight attributed to </a:t>
            </a:r>
            <a:r>
              <a:rPr lang="en-US" dirty="0" err="1"/>
              <a:t>Mr</a:t>
            </a:r>
            <a:r>
              <a:rPr lang="en-US" dirty="0"/>
              <a:t> Briggs’ previously expressed views</a:t>
            </a:r>
          </a:p>
          <a:p>
            <a:pPr lvl="2">
              <a:spcAft>
                <a:spcPts val="1200"/>
              </a:spcAft>
            </a:pPr>
            <a:r>
              <a:rPr lang="en-US" dirty="0"/>
              <a:t>If P would have made and the wishes of P can be ascertained with sufficient certainty – that should generally prevail</a:t>
            </a:r>
          </a:p>
          <a:p>
            <a:pPr lvl="2">
              <a:spcAft>
                <a:spcPts val="1200"/>
              </a:spcAft>
            </a:pPr>
            <a:r>
              <a:rPr lang="en-US" dirty="0"/>
              <a:t>Court </a:t>
            </a:r>
            <a:r>
              <a:rPr lang="en-US" dirty="0" err="1"/>
              <a:t>authorised</a:t>
            </a:r>
            <a:r>
              <a:rPr lang="en-US" dirty="0"/>
              <a:t> withdrawal of CANH</a:t>
            </a:r>
          </a:p>
          <a:p>
            <a:endParaRPr lang="en-GB" dirty="0"/>
          </a:p>
        </p:txBody>
      </p:sp>
    </p:spTree>
    <p:extLst>
      <p:ext uri="{BB962C8B-B14F-4D97-AF65-F5344CB8AC3E}">
        <p14:creationId xmlns:p14="http://schemas.microsoft.com/office/powerpoint/2010/main" val="23028164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70435-E586-22F7-887E-B070A28B1FD8}"/>
              </a:ext>
            </a:extLst>
          </p:cNvPr>
          <p:cNvSpPr>
            <a:spLocks noGrp="1"/>
          </p:cNvSpPr>
          <p:nvPr>
            <p:ph type="title"/>
          </p:nvPr>
        </p:nvSpPr>
        <p:spPr/>
        <p:txBody>
          <a:bodyPr/>
          <a:lstStyle/>
          <a:p>
            <a:r>
              <a:rPr lang="en-GB" dirty="0"/>
              <a:t>Briggs v Briggs &amp; </a:t>
            </a:r>
            <a:r>
              <a:rPr lang="en-GB" dirty="0" err="1"/>
              <a:t>Ors</a:t>
            </a:r>
            <a:r>
              <a:rPr lang="en-GB" dirty="0"/>
              <a:t> (2016)</a:t>
            </a:r>
          </a:p>
        </p:txBody>
      </p:sp>
      <p:sp>
        <p:nvSpPr>
          <p:cNvPr id="3" name="Text Placeholder 2">
            <a:extLst>
              <a:ext uri="{FF2B5EF4-FFF2-40B4-BE49-F238E27FC236}">
                <a16:creationId xmlns:a16="http://schemas.microsoft.com/office/drawing/2014/main" id="{2D73C857-7FD5-4C67-1CD9-F970D1BEBDEE}"/>
              </a:ext>
            </a:extLst>
          </p:cNvPr>
          <p:cNvSpPr>
            <a:spLocks noGrp="1"/>
          </p:cNvSpPr>
          <p:nvPr>
            <p:ph type="body" sz="quarter" idx="13"/>
          </p:nvPr>
        </p:nvSpPr>
        <p:spPr/>
        <p:txBody>
          <a:bodyPr/>
          <a:lstStyle/>
          <a:p>
            <a:pPr lvl="2">
              <a:spcAft>
                <a:spcPts val="1200"/>
              </a:spcAft>
            </a:pPr>
            <a:r>
              <a:rPr lang="en-US" dirty="0"/>
              <a:t>Best interest test is not a simple ‘substituted judgment test’. Best interests must be applied in a holistic way.</a:t>
            </a:r>
          </a:p>
          <a:p>
            <a:pPr lvl="2">
              <a:spcAft>
                <a:spcPts val="1200"/>
              </a:spcAft>
            </a:pPr>
            <a:r>
              <a:rPr lang="en-US" dirty="0"/>
              <a:t>Court has to assess if it can reach a conclusion as to what the wishes of P would have been. If it is able to reach a conclusion, that should be considered alongside other relevant factors.</a:t>
            </a:r>
          </a:p>
          <a:p>
            <a:pPr lvl="2">
              <a:spcAft>
                <a:spcPts val="1200"/>
              </a:spcAft>
            </a:pPr>
            <a:r>
              <a:rPr lang="en-US" dirty="0"/>
              <a:t>Look at the ‘best case scenario’ in terms of rehabilitation and patient's functioning</a:t>
            </a:r>
          </a:p>
          <a:p>
            <a:pPr lvl="2">
              <a:spcAft>
                <a:spcPts val="1200"/>
              </a:spcAft>
            </a:pPr>
            <a:r>
              <a:rPr lang="en-US" dirty="0"/>
              <a:t>Advance decision would mean that principle of self determination would have precedence over presumption of preserving life.</a:t>
            </a:r>
          </a:p>
          <a:p>
            <a:endParaRPr lang="en-GB" dirty="0"/>
          </a:p>
        </p:txBody>
      </p:sp>
    </p:spTree>
    <p:extLst>
      <p:ext uri="{BB962C8B-B14F-4D97-AF65-F5344CB8AC3E}">
        <p14:creationId xmlns:p14="http://schemas.microsoft.com/office/powerpoint/2010/main" val="25018075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304A6-9FAE-8869-82E6-A7AFF1D38EC0}"/>
              </a:ext>
            </a:extLst>
          </p:cNvPr>
          <p:cNvSpPr>
            <a:spLocks noGrp="1"/>
          </p:cNvSpPr>
          <p:nvPr>
            <p:ph type="title"/>
          </p:nvPr>
        </p:nvSpPr>
        <p:spPr/>
        <p:txBody>
          <a:bodyPr/>
          <a:lstStyle/>
          <a:p>
            <a:r>
              <a:rPr lang="en-GB" dirty="0"/>
              <a:t>M v A Hospital (2017)</a:t>
            </a:r>
          </a:p>
        </p:txBody>
      </p:sp>
      <p:sp>
        <p:nvSpPr>
          <p:cNvPr id="3" name="Text Placeholder 2">
            <a:extLst>
              <a:ext uri="{FF2B5EF4-FFF2-40B4-BE49-F238E27FC236}">
                <a16:creationId xmlns:a16="http://schemas.microsoft.com/office/drawing/2014/main" id="{9EABD49A-35E9-679F-F736-D1886DB45946}"/>
              </a:ext>
            </a:extLst>
          </p:cNvPr>
          <p:cNvSpPr>
            <a:spLocks noGrp="1"/>
          </p:cNvSpPr>
          <p:nvPr>
            <p:ph type="body" sz="quarter" idx="13"/>
          </p:nvPr>
        </p:nvSpPr>
        <p:spPr/>
        <p:txBody>
          <a:bodyPr/>
          <a:lstStyle/>
          <a:p>
            <a:pPr lvl="2">
              <a:spcAft>
                <a:spcPts val="1200"/>
              </a:spcAft>
            </a:pPr>
            <a:r>
              <a:rPr lang="en-US" dirty="0"/>
              <a:t>Where families and doctors in agreement </a:t>
            </a:r>
            <a:r>
              <a:rPr lang="en-US" i="1" dirty="0"/>
              <a:t>“a decision to withdraw CANH taken in accordance with prevailing professional guidance.. will be lawful and the clinicians will benefit from the provision of s5 MCA 2005. The Court is always there if there is a dispute, but such cases will be rare…”</a:t>
            </a:r>
          </a:p>
          <a:p>
            <a:pPr lvl="2">
              <a:spcAft>
                <a:spcPts val="1200"/>
              </a:spcAft>
            </a:pPr>
            <a:r>
              <a:rPr lang="en-US" dirty="0"/>
              <a:t>M had Huntingdon’s disease and had been cared for in hospital for over 15 years and had deteriorated to extent that she was minimally conscious.  Doctors and family agreed that CANH should be stopped</a:t>
            </a:r>
          </a:p>
          <a:p>
            <a:pPr lvl="2">
              <a:spcAft>
                <a:spcPts val="1200"/>
              </a:spcAft>
            </a:pPr>
            <a:r>
              <a:rPr lang="en-US" dirty="0"/>
              <a:t>Judge observed that medical opinion on M’s overall best interests was to some degree influenced by views of family about M’s wishes and feelings &amp; best interests.  Application was supported by a medical second opinion</a:t>
            </a:r>
          </a:p>
          <a:p>
            <a:pPr lvl="2">
              <a:spcAft>
                <a:spcPts val="1200"/>
              </a:spcAft>
            </a:pPr>
            <a:r>
              <a:rPr lang="en-US" dirty="0"/>
              <a:t>Decision to be taken by treating doctors, having fully consulted with family, acted in accordance with MCA and </a:t>
            </a:r>
            <a:r>
              <a:rPr lang="en-US" dirty="0" err="1"/>
              <a:t>recognised</a:t>
            </a:r>
            <a:r>
              <a:rPr lang="en-US" dirty="0"/>
              <a:t> medical standards</a:t>
            </a:r>
          </a:p>
          <a:p>
            <a:pPr lvl="2">
              <a:spcAft>
                <a:spcPts val="1200"/>
              </a:spcAft>
            </a:pPr>
            <a:r>
              <a:rPr lang="en-US" dirty="0" err="1"/>
              <a:t>Mr</a:t>
            </a:r>
            <a:r>
              <a:rPr lang="en-US" dirty="0"/>
              <a:t> Justice Peter Jackson decided to grant the application. M died on 4 August 2017</a:t>
            </a:r>
          </a:p>
          <a:p>
            <a:endParaRPr lang="en-GB" dirty="0"/>
          </a:p>
        </p:txBody>
      </p:sp>
    </p:spTree>
    <p:extLst>
      <p:ext uri="{BB962C8B-B14F-4D97-AF65-F5344CB8AC3E}">
        <p14:creationId xmlns:p14="http://schemas.microsoft.com/office/powerpoint/2010/main" val="6540439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B8286-3A24-18DE-5CD7-F890483095A2}"/>
              </a:ext>
            </a:extLst>
          </p:cNvPr>
          <p:cNvSpPr>
            <a:spLocks noGrp="1"/>
          </p:cNvSpPr>
          <p:nvPr>
            <p:ph type="title"/>
          </p:nvPr>
        </p:nvSpPr>
        <p:spPr/>
        <p:txBody>
          <a:bodyPr/>
          <a:lstStyle/>
          <a:p>
            <a:r>
              <a:rPr lang="en-GB" dirty="0"/>
              <a:t>Y (2018)</a:t>
            </a:r>
          </a:p>
        </p:txBody>
      </p:sp>
      <p:sp>
        <p:nvSpPr>
          <p:cNvPr id="3" name="Text Placeholder 2">
            <a:extLst>
              <a:ext uri="{FF2B5EF4-FFF2-40B4-BE49-F238E27FC236}">
                <a16:creationId xmlns:a16="http://schemas.microsoft.com/office/drawing/2014/main" id="{CB0077B2-FE5F-D797-4187-CB36C5114F69}"/>
              </a:ext>
            </a:extLst>
          </p:cNvPr>
          <p:cNvSpPr>
            <a:spLocks noGrp="1"/>
          </p:cNvSpPr>
          <p:nvPr>
            <p:ph type="body" sz="quarter" idx="13"/>
          </p:nvPr>
        </p:nvSpPr>
        <p:spPr/>
        <p:txBody>
          <a:bodyPr/>
          <a:lstStyle/>
          <a:p>
            <a:pPr lvl="2">
              <a:spcAft>
                <a:spcPts val="1200"/>
              </a:spcAft>
            </a:pPr>
            <a:r>
              <a:rPr lang="en-US" dirty="0"/>
              <a:t>The Supreme Court’s judgment clarifies when a court order must be obtained before clinically assisted nutrition and hydration (</a:t>
            </a:r>
            <a:r>
              <a:rPr lang="en-US" b="1" dirty="0"/>
              <a:t>“CANH”</a:t>
            </a:r>
            <a:r>
              <a:rPr lang="en-US" dirty="0"/>
              <a:t>), which is keeping a person with a prolonged disorder of consciousness alive, can be withdrawn</a:t>
            </a:r>
          </a:p>
          <a:p>
            <a:pPr lvl="2">
              <a:spcAft>
                <a:spcPts val="1200"/>
              </a:spcAft>
            </a:pPr>
            <a:r>
              <a:rPr lang="en-US" dirty="0" err="1"/>
              <a:t>Mr</a:t>
            </a:r>
            <a:r>
              <a:rPr lang="en-US" dirty="0"/>
              <a:t> Y was 52 year old man who suffered severe cerebral hypoxia and extensive brain damage following a cardiac arrest in June 2017 and was in a minimally conscious state</a:t>
            </a:r>
          </a:p>
          <a:p>
            <a:pPr lvl="2">
              <a:spcAft>
                <a:spcPts val="1200"/>
              </a:spcAft>
            </a:pPr>
            <a:r>
              <a:rPr lang="en-US" dirty="0" err="1"/>
              <a:t>Mr</a:t>
            </a:r>
            <a:r>
              <a:rPr lang="en-US" dirty="0"/>
              <a:t> Y’s clinical team and family agreed that it was no longer in his best interests for him to continue receiving CANH and the NHS Trust responsible for </a:t>
            </a:r>
            <a:r>
              <a:rPr lang="en-US" dirty="0" err="1"/>
              <a:t>Mr</a:t>
            </a:r>
            <a:r>
              <a:rPr lang="en-US" dirty="0"/>
              <a:t> Y’s care applied to the High Court for a declaration that it was not mandatory to bring the withdrawal of CANH before the Court of Protection, and further that no civil or criminal liability would result if CANH were withdrawn</a:t>
            </a:r>
          </a:p>
          <a:p>
            <a:pPr lvl="2">
              <a:spcAft>
                <a:spcPts val="1200"/>
              </a:spcAft>
            </a:pPr>
            <a:r>
              <a:rPr lang="en-US" dirty="0"/>
              <a:t>The High Court ruled that the Trust did not need to seek the endorsement of the Court of Protection, and could withdraw CANH without a court order if all parties agreed.  The Official Solicitor, acting as </a:t>
            </a:r>
            <a:r>
              <a:rPr lang="en-US" dirty="0" err="1"/>
              <a:t>Mr</a:t>
            </a:r>
            <a:r>
              <a:rPr lang="en-US" dirty="0"/>
              <a:t> Y’s litigation friend, appealed</a:t>
            </a:r>
          </a:p>
          <a:p>
            <a:endParaRPr lang="en-GB" dirty="0"/>
          </a:p>
        </p:txBody>
      </p:sp>
    </p:spTree>
    <p:extLst>
      <p:ext uri="{BB962C8B-B14F-4D97-AF65-F5344CB8AC3E}">
        <p14:creationId xmlns:p14="http://schemas.microsoft.com/office/powerpoint/2010/main" val="1008485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D5FA0-E880-64C9-4A62-7353B843D81E}"/>
              </a:ext>
            </a:extLst>
          </p:cNvPr>
          <p:cNvSpPr>
            <a:spLocks noGrp="1"/>
          </p:cNvSpPr>
          <p:nvPr>
            <p:ph type="title"/>
          </p:nvPr>
        </p:nvSpPr>
        <p:spPr/>
        <p:txBody>
          <a:bodyPr/>
          <a:lstStyle/>
          <a:p>
            <a:r>
              <a:rPr lang="en-GB" dirty="0"/>
              <a:t>1. Legal Framework</a:t>
            </a:r>
          </a:p>
        </p:txBody>
      </p:sp>
      <p:sp>
        <p:nvSpPr>
          <p:cNvPr id="3" name="Text Placeholder 2">
            <a:extLst>
              <a:ext uri="{FF2B5EF4-FFF2-40B4-BE49-F238E27FC236}">
                <a16:creationId xmlns:a16="http://schemas.microsoft.com/office/drawing/2014/main" id="{19003BC7-365A-04EA-2E11-DBB31AAEFA78}"/>
              </a:ext>
            </a:extLst>
          </p:cNvPr>
          <p:cNvSpPr>
            <a:spLocks noGrp="1"/>
          </p:cNvSpPr>
          <p:nvPr>
            <p:ph type="body" sz="quarter" idx="13"/>
          </p:nvPr>
        </p:nvSpPr>
        <p:spPr/>
        <p:txBody>
          <a:bodyPr/>
          <a:lstStyle/>
          <a:p>
            <a:pPr>
              <a:spcAft>
                <a:spcPts val="1200"/>
              </a:spcAft>
            </a:pPr>
            <a:r>
              <a:rPr lang="en-GB" b="1" dirty="0">
                <a:solidFill>
                  <a:schemeClr val="accent6"/>
                </a:solidFill>
              </a:rPr>
              <a:t>Key Statutory provisions</a:t>
            </a:r>
          </a:p>
          <a:p>
            <a:pPr lvl="2"/>
            <a:r>
              <a:rPr lang="en-US" dirty="0"/>
              <a:t>Mental Capacity Act 2005 and Children Act 1989</a:t>
            </a:r>
          </a:p>
          <a:p>
            <a:pPr lvl="2"/>
            <a:r>
              <a:rPr lang="en-US" dirty="0"/>
              <a:t>ECHR and Human Rights Act 1998</a:t>
            </a:r>
          </a:p>
          <a:p>
            <a:endParaRPr lang="en-US" dirty="0"/>
          </a:p>
          <a:p>
            <a:pPr>
              <a:spcAft>
                <a:spcPts val="1200"/>
              </a:spcAft>
            </a:pPr>
            <a:r>
              <a:rPr lang="en-US" b="1" dirty="0">
                <a:solidFill>
                  <a:schemeClr val="accent6"/>
                </a:solidFill>
              </a:rPr>
              <a:t>Case law</a:t>
            </a:r>
          </a:p>
          <a:p>
            <a:pPr lvl="2">
              <a:spcAft>
                <a:spcPts val="600"/>
              </a:spcAft>
            </a:pPr>
            <a:r>
              <a:rPr lang="en-US" dirty="0"/>
              <a:t>Consent to treatment is required (Montgomery v Lanarkshire Health Board (2015): duty to inform of material risks; Gillick competence)</a:t>
            </a:r>
          </a:p>
          <a:p>
            <a:pPr lvl="2">
              <a:spcAft>
                <a:spcPts val="600"/>
              </a:spcAft>
            </a:pPr>
            <a:r>
              <a:rPr lang="en-US" dirty="0"/>
              <a:t>Doctrine of necessity in the case of incapacity where necessity to act in patient’s best interests, and not practical to communicate with patient</a:t>
            </a:r>
          </a:p>
          <a:p>
            <a:pPr lvl="2">
              <a:spcAft>
                <a:spcPts val="600"/>
              </a:spcAft>
            </a:pPr>
            <a:r>
              <a:rPr lang="en-US" dirty="0"/>
              <a:t>Where no agreement – apply to court for legality of proposed treatment (Glass v UK and Re Y)</a:t>
            </a:r>
          </a:p>
          <a:p>
            <a:endParaRPr lang="en-GB" b="1" dirty="0"/>
          </a:p>
        </p:txBody>
      </p:sp>
    </p:spTree>
    <p:extLst>
      <p:ext uri="{BB962C8B-B14F-4D97-AF65-F5344CB8AC3E}">
        <p14:creationId xmlns:p14="http://schemas.microsoft.com/office/powerpoint/2010/main" val="11590363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F7AAE-0871-9CDF-BE0E-89F67016ACCC}"/>
              </a:ext>
            </a:extLst>
          </p:cNvPr>
          <p:cNvSpPr>
            <a:spLocks noGrp="1"/>
          </p:cNvSpPr>
          <p:nvPr>
            <p:ph type="title"/>
          </p:nvPr>
        </p:nvSpPr>
        <p:spPr/>
        <p:txBody>
          <a:bodyPr/>
          <a:lstStyle/>
          <a:p>
            <a:r>
              <a:rPr lang="en-GB" dirty="0"/>
              <a:t>Y (2018)</a:t>
            </a:r>
          </a:p>
        </p:txBody>
      </p:sp>
      <p:sp>
        <p:nvSpPr>
          <p:cNvPr id="3" name="Text Placeholder 2">
            <a:extLst>
              <a:ext uri="{FF2B5EF4-FFF2-40B4-BE49-F238E27FC236}">
                <a16:creationId xmlns:a16="http://schemas.microsoft.com/office/drawing/2014/main" id="{BE15A5CD-23F4-6BFA-E645-1F4A39BEA93C}"/>
              </a:ext>
            </a:extLst>
          </p:cNvPr>
          <p:cNvSpPr>
            <a:spLocks noGrp="1"/>
          </p:cNvSpPr>
          <p:nvPr>
            <p:ph type="body" sz="quarter" idx="13"/>
          </p:nvPr>
        </p:nvSpPr>
        <p:spPr/>
        <p:txBody>
          <a:bodyPr/>
          <a:lstStyle/>
          <a:p>
            <a:pPr lvl="2">
              <a:spcAft>
                <a:spcPts val="1200"/>
              </a:spcAft>
            </a:pPr>
            <a:r>
              <a:rPr lang="en-US" dirty="0"/>
              <a:t>Supreme Court, which found that there is no requirement to ask the court to decide upon the best interests of every patient with a prolonged disorder of consciousness before CANH can be withdrawn</a:t>
            </a:r>
          </a:p>
          <a:p>
            <a:pPr lvl="2">
              <a:spcAft>
                <a:spcPts val="1200"/>
              </a:spcAft>
            </a:pPr>
            <a:r>
              <a:rPr lang="en-US" dirty="0"/>
              <a:t>In practice, this means that where the provisions of the MCA 2005 and relevant guidance are followed, and there is agreement about what is in the patient’s best interests, the patient may be treated in accordance with that agreement, and life-sustaining treatment can be withdrawn, or withheld, without an application to the court</a:t>
            </a:r>
          </a:p>
          <a:p>
            <a:pPr lvl="2">
              <a:spcAft>
                <a:spcPts val="1200"/>
              </a:spcAft>
            </a:pPr>
            <a:r>
              <a:rPr lang="en-US" dirty="0"/>
              <a:t>In cases where there is a difference of medical opinion, or any dispute or disagreement between family and medical staff as to the proposed course of action, an application to the Court of Protection must still be made. An application can be brought by the Trust, a family member, or by an IMCA, RPR or other advocate on behalf of the patient</a:t>
            </a:r>
          </a:p>
          <a:p>
            <a:endParaRPr lang="en-GB" dirty="0"/>
          </a:p>
        </p:txBody>
      </p:sp>
    </p:spTree>
    <p:extLst>
      <p:ext uri="{BB962C8B-B14F-4D97-AF65-F5344CB8AC3E}">
        <p14:creationId xmlns:p14="http://schemas.microsoft.com/office/powerpoint/2010/main" val="13460597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A553C-55C7-91AF-0130-4D64D1028BEC}"/>
              </a:ext>
            </a:extLst>
          </p:cNvPr>
          <p:cNvSpPr>
            <a:spLocks noGrp="1"/>
          </p:cNvSpPr>
          <p:nvPr>
            <p:ph type="title"/>
          </p:nvPr>
        </p:nvSpPr>
        <p:spPr/>
        <p:txBody>
          <a:bodyPr/>
          <a:lstStyle/>
          <a:p>
            <a:r>
              <a:rPr lang="en-US" dirty="0"/>
              <a:t>Guidance note on medical treatment cases, 2020</a:t>
            </a:r>
            <a:endParaRPr lang="en-GB" dirty="0"/>
          </a:p>
        </p:txBody>
      </p:sp>
      <p:sp>
        <p:nvSpPr>
          <p:cNvPr id="3" name="Text Placeholder 2">
            <a:extLst>
              <a:ext uri="{FF2B5EF4-FFF2-40B4-BE49-F238E27FC236}">
                <a16:creationId xmlns:a16="http://schemas.microsoft.com/office/drawing/2014/main" id="{4562A3C2-2E1A-442F-C829-6C79D9D64245}"/>
              </a:ext>
            </a:extLst>
          </p:cNvPr>
          <p:cNvSpPr>
            <a:spLocks noGrp="1"/>
          </p:cNvSpPr>
          <p:nvPr>
            <p:ph type="body" sz="quarter" idx="13"/>
          </p:nvPr>
        </p:nvSpPr>
        <p:spPr/>
        <p:txBody>
          <a:bodyPr>
            <a:normAutofit fontScale="92500" lnSpcReduction="20000"/>
          </a:bodyPr>
          <a:lstStyle/>
          <a:p>
            <a:r>
              <a:rPr lang="en-US" dirty="0"/>
              <a:t>Guidance note </a:t>
            </a:r>
            <a:r>
              <a:rPr lang="en-US" dirty="0" err="1"/>
              <a:t>authorised</a:t>
            </a:r>
            <a:r>
              <a:rPr lang="en-US" dirty="0"/>
              <a:t> by Hayden J, Vice President of the Court of Protection, issued in January 2020:</a:t>
            </a:r>
          </a:p>
          <a:p>
            <a:pPr marL="809625" indent="-452438">
              <a:tabLst>
                <a:tab pos="809625" algn="l"/>
              </a:tabLst>
            </a:pPr>
            <a:r>
              <a:rPr lang="en-US" dirty="0"/>
              <a:t>“8. 	If, at the conclusion of the medical decision-making process, there remain concerns that the way forward in any case is:</a:t>
            </a:r>
          </a:p>
          <a:p>
            <a:pPr marL="809625" indent="-452438">
              <a:tabLst>
                <a:tab pos="809625" algn="l"/>
              </a:tabLst>
            </a:pPr>
            <a:r>
              <a:rPr lang="en-US" dirty="0"/>
              <a:t>(a) 	finely balanced, or</a:t>
            </a:r>
          </a:p>
          <a:p>
            <a:pPr marL="809625" indent="-452438">
              <a:tabLst>
                <a:tab pos="809625" algn="l"/>
              </a:tabLst>
            </a:pPr>
            <a:r>
              <a:rPr lang="en-US" dirty="0"/>
              <a:t>(b) 	there is a difference of medical opinion, or</a:t>
            </a:r>
          </a:p>
          <a:p>
            <a:pPr marL="809625" indent="-452438">
              <a:tabLst>
                <a:tab pos="809625" algn="l"/>
              </a:tabLst>
            </a:pPr>
            <a:r>
              <a:rPr lang="en-US" dirty="0"/>
              <a:t>(c) 	a lack of agreement as to a proposed course of action from those with an interest in the person's welfare, or</a:t>
            </a:r>
          </a:p>
          <a:p>
            <a:pPr marL="809625" indent="-452438">
              <a:tabLst>
                <a:tab pos="809625" algn="l"/>
              </a:tabLst>
            </a:pPr>
            <a:r>
              <a:rPr lang="en-US" dirty="0"/>
              <a:t>(d) 	there is a potential conflict of interest on the part of those involved in the decision-making process (not an exhaustive list)</a:t>
            </a:r>
          </a:p>
          <a:p>
            <a:pPr marL="357188"/>
            <a:r>
              <a:rPr lang="en-US" dirty="0"/>
              <a:t>Then it is highly probable that an application to the Court of Protection is appropriate. In such an event consideration must always be given as to whether an application to the Court of Protection is required.</a:t>
            </a:r>
          </a:p>
          <a:p>
            <a:pPr marL="357188"/>
            <a:endParaRPr lang="en-US" dirty="0"/>
          </a:p>
          <a:p>
            <a:pPr marL="809625" indent="-452438">
              <a:tabLst>
                <a:tab pos="809625" algn="l"/>
              </a:tabLst>
            </a:pPr>
            <a:r>
              <a:rPr lang="en-US" dirty="0"/>
              <a:t>9. 	Where any of the matters at paragraph 8 above arise and the decision relates to the provision of life-sustaining treatment an application to the Court of Protection must be made. This is to be regarded as an inalienable facet of the individual's rights, guaranteed by the European Convention on Human Rights (</a:t>
            </a:r>
            <a:r>
              <a:rPr lang="en-US" b="1" dirty="0"/>
              <a:t>“ECHR”</a:t>
            </a:r>
            <a:r>
              <a:rPr lang="en-US" dirty="0"/>
              <a:t>). For the avoidance of any doubt, this specifically includes the withdrawal or withholding of clinically assisted nutrition and hydration.”</a:t>
            </a:r>
          </a:p>
          <a:p>
            <a:endParaRPr lang="en-GB" dirty="0"/>
          </a:p>
        </p:txBody>
      </p:sp>
    </p:spTree>
    <p:extLst>
      <p:ext uri="{BB962C8B-B14F-4D97-AF65-F5344CB8AC3E}">
        <p14:creationId xmlns:p14="http://schemas.microsoft.com/office/powerpoint/2010/main" val="12555182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51C82-032D-B5CC-DE8C-DC975C8D42C4}"/>
              </a:ext>
            </a:extLst>
          </p:cNvPr>
          <p:cNvSpPr>
            <a:spLocks noGrp="1"/>
          </p:cNvSpPr>
          <p:nvPr>
            <p:ph type="title"/>
          </p:nvPr>
        </p:nvSpPr>
        <p:spPr/>
        <p:txBody>
          <a:bodyPr/>
          <a:lstStyle/>
          <a:p>
            <a:r>
              <a:rPr lang="en-US" dirty="0"/>
              <a:t>Emerging trends in adult case law </a:t>
            </a:r>
            <a:endParaRPr lang="en-GB" dirty="0"/>
          </a:p>
        </p:txBody>
      </p:sp>
      <p:sp>
        <p:nvSpPr>
          <p:cNvPr id="3" name="Text Placeholder 2">
            <a:extLst>
              <a:ext uri="{FF2B5EF4-FFF2-40B4-BE49-F238E27FC236}">
                <a16:creationId xmlns:a16="http://schemas.microsoft.com/office/drawing/2014/main" id="{3A4FD787-9E3D-37DB-2F75-0586113A10E0}"/>
              </a:ext>
            </a:extLst>
          </p:cNvPr>
          <p:cNvSpPr>
            <a:spLocks noGrp="1"/>
          </p:cNvSpPr>
          <p:nvPr>
            <p:ph type="body" sz="quarter" idx="13"/>
          </p:nvPr>
        </p:nvSpPr>
        <p:spPr/>
        <p:txBody>
          <a:bodyPr/>
          <a:lstStyle/>
          <a:p>
            <a:pPr>
              <a:spcAft>
                <a:spcPts val="1200"/>
              </a:spcAft>
            </a:pPr>
            <a:r>
              <a:rPr lang="en-US" dirty="0"/>
              <a:t>Increasing importance of wishes of those without capacity as set out in the best interest tests in</a:t>
            </a:r>
            <a:br>
              <a:rPr lang="en-US" dirty="0"/>
            </a:br>
            <a:r>
              <a:rPr lang="en-US" dirty="0"/>
              <a:t>the MCA</a:t>
            </a:r>
          </a:p>
          <a:p>
            <a:pPr>
              <a:spcAft>
                <a:spcPts val="1200"/>
              </a:spcAft>
            </a:pPr>
            <a:r>
              <a:rPr lang="en-US" dirty="0"/>
              <a:t>Less emphasis on sanctity of life (per </a:t>
            </a:r>
            <a:r>
              <a:rPr lang="en-US" i="1" dirty="0"/>
              <a:t>W v M</a:t>
            </a:r>
            <a:r>
              <a:rPr lang="en-US" dirty="0"/>
              <a:t>), and more emphasis on P’s wishes and feelings </a:t>
            </a:r>
            <a:br>
              <a:rPr lang="en-US" dirty="0"/>
            </a:br>
            <a:r>
              <a:rPr lang="en-US" dirty="0"/>
              <a:t>(per </a:t>
            </a:r>
            <a:r>
              <a:rPr lang="en-US" i="1" dirty="0"/>
              <a:t>Briggs</a:t>
            </a:r>
            <a:r>
              <a:rPr lang="en-US" dirty="0"/>
              <a:t>)</a:t>
            </a:r>
          </a:p>
          <a:p>
            <a:pPr>
              <a:spcAft>
                <a:spcPts val="1200"/>
              </a:spcAft>
            </a:pPr>
            <a:r>
              <a:rPr lang="en-US" dirty="0"/>
              <a:t>Evidence of wishes and past views taken from wide range of sources</a:t>
            </a:r>
          </a:p>
          <a:p>
            <a:pPr>
              <a:spcAft>
                <a:spcPts val="1200"/>
              </a:spcAft>
            </a:pPr>
            <a:r>
              <a:rPr lang="en-US" dirty="0"/>
              <a:t>Courts are now considering what the ‘best case scenario’ is for a patient in order to judge what the patient would have wanted to decide if they were able to </a:t>
            </a:r>
          </a:p>
          <a:p>
            <a:endParaRPr lang="en-GB" dirty="0"/>
          </a:p>
        </p:txBody>
      </p:sp>
    </p:spTree>
    <p:extLst>
      <p:ext uri="{BB962C8B-B14F-4D97-AF65-F5344CB8AC3E}">
        <p14:creationId xmlns:p14="http://schemas.microsoft.com/office/powerpoint/2010/main" val="5564350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C11C8-8844-DE4B-54E3-9E0C1935F46E}"/>
              </a:ext>
            </a:extLst>
          </p:cNvPr>
          <p:cNvSpPr>
            <a:spLocks noGrp="1"/>
          </p:cNvSpPr>
          <p:nvPr>
            <p:ph type="title"/>
          </p:nvPr>
        </p:nvSpPr>
        <p:spPr/>
        <p:txBody>
          <a:bodyPr/>
          <a:lstStyle/>
          <a:p>
            <a:r>
              <a:rPr lang="en-GB" dirty="0"/>
              <a:t>Children case law </a:t>
            </a:r>
          </a:p>
        </p:txBody>
      </p:sp>
      <p:sp>
        <p:nvSpPr>
          <p:cNvPr id="3" name="Text Placeholder 2">
            <a:extLst>
              <a:ext uri="{FF2B5EF4-FFF2-40B4-BE49-F238E27FC236}">
                <a16:creationId xmlns:a16="http://schemas.microsoft.com/office/drawing/2014/main" id="{A933F6C0-4EF0-CD7F-AEE3-2582CF801707}"/>
              </a:ext>
            </a:extLst>
          </p:cNvPr>
          <p:cNvSpPr>
            <a:spLocks noGrp="1"/>
          </p:cNvSpPr>
          <p:nvPr>
            <p:ph type="body" sz="quarter" idx="13"/>
          </p:nvPr>
        </p:nvSpPr>
        <p:spPr>
          <a:xfrm>
            <a:off x="766353" y="1530221"/>
            <a:ext cx="10990217" cy="4336569"/>
          </a:xfrm>
        </p:spPr>
        <p:txBody>
          <a:bodyPr/>
          <a:lstStyle/>
          <a:p>
            <a:pPr>
              <a:spcAft>
                <a:spcPts val="1200"/>
              </a:spcAft>
            </a:pPr>
            <a:endParaRPr lang="en-GB" b="1" dirty="0"/>
          </a:p>
          <a:p>
            <a:pPr>
              <a:spcAft>
                <a:spcPts val="1200"/>
              </a:spcAft>
            </a:pPr>
            <a:r>
              <a:rPr lang="en-GB" b="1" dirty="0"/>
              <a:t>Charlie Gard: </a:t>
            </a:r>
            <a:r>
              <a:rPr lang="en-GB" i="1" dirty="0"/>
              <a:t>Yates &amp; Anor v Great Ormond Street Hospital For Children NHS Foundation Trust &amp; Anor (Rev 1) [2017] EWCA </a:t>
            </a:r>
            <a:r>
              <a:rPr lang="en-GB" i="1" dirty="0" err="1"/>
              <a:t>Civ</a:t>
            </a:r>
            <a:r>
              <a:rPr lang="en-GB" i="1" dirty="0"/>
              <a:t> 410</a:t>
            </a:r>
          </a:p>
          <a:p>
            <a:pPr>
              <a:spcAft>
                <a:spcPts val="1200"/>
              </a:spcAft>
            </a:pPr>
            <a:r>
              <a:rPr lang="en-GB" b="1" dirty="0"/>
              <a:t>Alfie Evans: </a:t>
            </a:r>
            <a:r>
              <a:rPr lang="en-GB" i="1" dirty="0"/>
              <a:t>E (A Child) (Rev 1) [2018] EWCA </a:t>
            </a:r>
            <a:r>
              <a:rPr lang="en-GB" i="1" dirty="0" err="1"/>
              <a:t>Civ</a:t>
            </a:r>
            <a:r>
              <a:rPr lang="en-GB" i="1" dirty="0"/>
              <a:t> 550</a:t>
            </a:r>
          </a:p>
          <a:p>
            <a:pPr>
              <a:spcAft>
                <a:spcPts val="1200"/>
              </a:spcAft>
            </a:pPr>
            <a:r>
              <a:rPr lang="en-GB" b="1" dirty="0" err="1"/>
              <a:t>Tafida</a:t>
            </a:r>
            <a:r>
              <a:rPr lang="en-GB" b="1" dirty="0"/>
              <a:t> </a:t>
            </a:r>
            <a:r>
              <a:rPr lang="en-GB" b="1" dirty="0" err="1"/>
              <a:t>Raqeeb</a:t>
            </a:r>
            <a:r>
              <a:rPr lang="en-GB" b="1" dirty="0"/>
              <a:t>: </a:t>
            </a:r>
            <a:r>
              <a:rPr lang="en-GB" i="1" dirty="0"/>
              <a:t>Barts NHS Foundation Trust v </a:t>
            </a:r>
            <a:r>
              <a:rPr lang="en-GB" i="1" dirty="0" err="1"/>
              <a:t>Raqeeb</a:t>
            </a:r>
            <a:r>
              <a:rPr lang="en-GB" i="1" dirty="0"/>
              <a:t> &amp; </a:t>
            </a:r>
            <a:r>
              <a:rPr lang="en-GB" i="1" dirty="0" err="1"/>
              <a:t>Ors</a:t>
            </a:r>
            <a:r>
              <a:rPr lang="en-GB" i="1" dirty="0"/>
              <a:t> [2019] EWHC 2530 (Fam)</a:t>
            </a:r>
          </a:p>
          <a:p>
            <a:pPr>
              <a:spcAft>
                <a:spcPts val="1200"/>
              </a:spcAft>
            </a:pPr>
            <a:r>
              <a:rPr lang="en-GB" b="1" dirty="0"/>
              <a:t>Alta </a:t>
            </a:r>
            <a:r>
              <a:rPr lang="en-GB" b="1" dirty="0" err="1"/>
              <a:t>Fixsler</a:t>
            </a:r>
            <a:r>
              <a:rPr lang="en-GB" b="1" dirty="0"/>
              <a:t>: </a:t>
            </a:r>
            <a:r>
              <a:rPr lang="en-GB" i="1" dirty="0" err="1"/>
              <a:t>Fixsler</a:t>
            </a:r>
            <a:r>
              <a:rPr lang="en-GB" i="1" dirty="0"/>
              <a:t> &amp; Anor v Manchester University NHS Foundation Trust &amp; Anor [2021] EWCA </a:t>
            </a:r>
            <a:r>
              <a:rPr lang="en-GB" i="1" dirty="0" err="1"/>
              <a:t>Civ</a:t>
            </a:r>
            <a:r>
              <a:rPr lang="en-GB" i="1" dirty="0"/>
              <a:t> 1018</a:t>
            </a:r>
          </a:p>
          <a:p>
            <a:endParaRPr lang="en-GB" dirty="0"/>
          </a:p>
        </p:txBody>
      </p:sp>
    </p:spTree>
    <p:extLst>
      <p:ext uri="{BB962C8B-B14F-4D97-AF65-F5344CB8AC3E}">
        <p14:creationId xmlns:p14="http://schemas.microsoft.com/office/powerpoint/2010/main" val="29057853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17D21-920A-20AB-59C0-0967BC167389}"/>
              </a:ext>
            </a:extLst>
          </p:cNvPr>
          <p:cNvSpPr>
            <a:spLocks noGrp="1"/>
          </p:cNvSpPr>
          <p:nvPr>
            <p:ph type="title"/>
          </p:nvPr>
        </p:nvSpPr>
        <p:spPr/>
        <p:txBody>
          <a:bodyPr/>
          <a:lstStyle/>
          <a:p>
            <a:r>
              <a:rPr lang="en-GB" dirty="0" err="1"/>
              <a:t>Raqeeb</a:t>
            </a:r>
            <a:r>
              <a:rPr lang="en-GB" dirty="0"/>
              <a:t> case</a:t>
            </a:r>
          </a:p>
        </p:txBody>
      </p:sp>
      <p:pic>
        <p:nvPicPr>
          <p:cNvPr id="4" name="Picture 3">
            <a:extLst>
              <a:ext uri="{FF2B5EF4-FFF2-40B4-BE49-F238E27FC236}">
                <a16:creationId xmlns:a16="http://schemas.microsoft.com/office/drawing/2014/main" id="{FDB3DA1D-12FF-316C-972D-597AA14D1A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24016" y="1262743"/>
            <a:ext cx="3822371" cy="4843292"/>
          </a:xfrm>
          <a:prstGeom prst="rect">
            <a:avLst/>
          </a:prstGeom>
        </p:spPr>
      </p:pic>
    </p:spTree>
    <p:extLst>
      <p:ext uri="{BB962C8B-B14F-4D97-AF65-F5344CB8AC3E}">
        <p14:creationId xmlns:p14="http://schemas.microsoft.com/office/powerpoint/2010/main" val="4717057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85E40-2C60-1660-C0B2-7D4F39CA20EB}"/>
              </a:ext>
            </a:extLst>
          </p:cNvPr>
          <p:cNvSpPr>
            <a:spLocks noGrp="1"/>
          </p:cNvSpPr>
          <p:nvPr>
            <p:ph type="title"/>
          </p:nvPr>
        </p:nvSpPr>
        <p:spPr/>
        <p:txBody>
          <a:bodyPr/>
          <a:lstStyle/>
          <a:p>
            <a:r>
              <a:rPr lang="en-GB" dirty="0" err="1"/>
              <a:t>Raqeeb</a:t>
            </a:r>
            <a:r>
              <a:rPr lang="en-GB" dirty="0"/>
              <a:t> case – 2019 </a:t>
            </a:r>
          </a:p>
        </p:txBody>
      </p:sp>
      <p:sp>
        <p:nvSpPr>
          <p:cNvPr id="3" name="Text Placeholder 2">
            <a:extLst>
              <a:ext uri="{FF2B5EF4-FFF2-40B4-BE49-F238E27FC236}">
                <a16:creationId xmlns:a16="http://schemas.microsoft.com/office/drawing/2014/main" id="{D3F7B65B-235F-D97A-C4A9-4F08CB47C29E}"/>
              </a:ext>
            </a:extLst>
          </p:cNvPr>
          <p:cNvSpPr>
            <a:spLocks noGrp="1"/>
          </p:cNvSpPr>
          <p:nvPr>
            <p:ph type="body" sz="quarter" idx="13"/>
          </p:nvPr>
        </p:nvSpPr>
        <p:spPr/>
        <p:txBody>
          <a:bodyPr>
            <a:normAutofit/>
          </a:bodyPr>
          <a:lstStyle/>
          <a:p>
            <a:pPr lvl="2">
              <a:spcAft>
                <a:spcPts val="600"/>
              </a:spcAft>
            </a:pPr>
            <a:r>
              <a:rPr lang="en-US" dirty="0" err="1"/>
              <a:t>Tafida</a:t>
            </a:r>
            <a:r>
              <a:rPr lang="en-US" dirty="0"/>
              <a:t> was a five year-old girl </a:t>
            </a:r>
          </a:p>
          <a:p>
            <a:pPr lvl="2">
              <a:spcAft>
                <a:spcPts val="600"/>
              </a:spcAft>
            </a:pPr>
            <a:r>
              <a:rPr lang="en-US" dirty="0"/>
              <a:t>Being kept alive by artificial ventilation in hospital after sustaining irreversible brain damage shortly before her fifth birthday </a:t>
            </a:r>
          </a:p>
          <a:p>
            <a:pPr lvl="2">
              <a:spcAft>
                <a:spcPts val="600"/>
              </a:spcAft>
            </a:pPr>
            <a:r>
              <a:rPr lang="en-US" dirty="0"/>
              <a:t>No prospect of recovery</a:t>
            </a:r>
          </a:p>
          <a:p>
            <a:pPr lvl="2">
              <a:spcAft>
                <a:spcPts val="600"/>
              </a:spcAft>
            </a:pPr>
            <a:r>
              <a:rPr lang="en-US" dirty="0"/>
              <a:t>Came from a devoutly Muslim family</a:t>
            </a:r>
          </a:p>
          <a:p>
            <a:pPr lvl="2">
              <a:spcAft>
                <a:spcPts val="600"/>
              </a:spcAft>
            </a:pPr>
            <a:r>
              <a:rPr lang="en-US" dirty="0"/>
              <a:t>Hospital Trust applied to High Court seeking orders allowing withdrawal of treatment</a:t>
            </a:r>
          </a:p>
          <a:p>
            <a:pPr lvl="2">
              <a:spcAft>
                <a:spcPts val="600"/>
              </a:spcAft>
            </a:pPr>
            <a:r>
              <a:rPr lang="en-US" dirty="0"/>
              <a:t>Parents opposed this and proposed transfer for treatment in Italy </a:t>
            </a:r>
          </a:p>
          <a:p>
            <a:pPr lvl="2">
              <a:spcAft>
                <a:spcPts val="600"/>
              </a:spcAft>
            </a:pPr>
            <a:r>
              <a:rPr lang="en-US" dirty="0"/>
              <a:t>Medical evidence indicated that that </a:t>
            </a:r>
            <a:r>
              <a:rPr lang="en-US" dirty="0" err="1"/>
              <a:t>Tafida</a:t>
            </a:r>
            <a:r>
              <a:rPr lang="en-US" dirty="0"/>
              <a:t> was unlikely to experience pain</a:t>
            </a:r>
          </a:p>
          <a:p>
            <a:pPr lvl="2">
              <a:spcAft>
                <a:spcPts val="600"/>
              </a:spcAft>
            </a:pPr>
            <a:r>
              <a:rPr lang="en-US" dirty="0"/>
              <a:t>Also indicated that, if kept on mechanical ventilation, she would live for a further 10 to 20 years </a:t>
            </a:r>
          </a:p>
          <a:p>
            <a:pPr lvl="2">
              <a:spcAft>
                <a:spcPts val="600"/>
              </a:spcAft>
            </a:pPr>
            <a:r>
              <a:rPr lang="en-US" dirty="0" err="1"/>
              <a:t>Tafida</a:t>
            </a:r>
            <a:r>
              <a:rPr lang="en-US" dirty="0"/>
              <a:t> had a "formative appreciation that life is precious, a wish to follow her parents' religious practice and a non-judgmental attitude to disability”</a:t>
            </a:r>
          </a:p>
        </p:txBody>
      </p:sp>
    </p:spTree>
    <p:extLst>
      <p:ext uri="{BB962C8B-B14F-4D97-AF65-F5344CB8AC3E}">
        <p14:creationId xmlns:p14="http://schemas.microsoft.com/office/powerpoint/2010/main" val="35302581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6B2F0-E99B-FB38-DD77-B795A23427B7}"/>
              </a:ext>
            </a:extLst>
          </p:cNvPr>
          <p:cNvSpPr>
            <a:spLocks noGrp="1"/>
          </p:cNvSpPr>
          <p:nvPr>
            <p:ph type="title"/>
          </p:nvPr>
        </p:nvSpPr>
        <p:spPr/>
        <p:txBody>
          <a:bodyPr/>
          <a:lstStyle/>
          <a:p>
            <a:r>
              <a:rPr lang="en-GB" dirty="0" err="1"/>
              <a:t>Raqeeb</a:t>
            </a:r>
            <a:r>
              <a:rPr lang="en-GB" dirty="0"/>
              <a:t> case – 2019 </a:t>
            </a:r>
          </a:p>
        </p:txBody>
      </p:sp>
      <p:sp>
        <p:nvSpPr>
          <p:cNvPr id="3" name="Text Placeholder 2">
            <a:extLst>
              <a:ext uri="{FF2B5EF4-FFF2-40B4-BE49-F238E27FC236}">
                <a16:creationId xmlns:a16="http://schemas.microsoft.com/office/drawing/2014/main" id="{203686BC-E52F-793D-FC16-C9F1A4E5E29F}"/>
              </a:ext>
            </a:extLst>
          </p:cNvPr>
          <p:cNvSpPr>
            <a:spLocks noGrp="1"/>
          </p:cNvSpPr>
          <p:nvPr>
            <p:ph type="body" sz="quarter" idx="13"/>
          </p:nvPr>
        </p:nvSpPr>
        <p:spPr/>
        <p:txBody>
          <a:bodyPr/>
          <a:lstStyle/>
          <a:p>
            <a:r>
              <a:rPr lang="en-US" dirty="0"/>
              <a:t>Judge refused Trust’s application for withdrawal of treatment, taking into account a number of factors, including:</a:t>
            </a:r>
          </a:p>
          <a:p>
            <a:pPr lvl="2">
              <a:spcAft>
                <a:spcPts val="1200"/>
              </a:spcAft>
            </a:pPr>
            <a:r>
              <a:rPr lang="en-US" i="1" dirty="0"/>
              <a:t>“</a:t>
            </a:r>
            <a:r>
              <a:rPr lang="en-US" i="1" dirty="0" err="1"/>
              <a:t>Tafida</a:t>
            </a:r>
            <a:r>
              <a:rPr lang="en-US" i="1" dirty="0"/>
              <a:t> is not in pain and medically stable”</a:t>
            </a:r>
          </a:p>
          <a:p>
            <a:pPr lvl="2">
              <a:spcAft>
                <a:spcPts val="1200"/>
              </a:spcAft>
            </a:pPr>
            <a:r>
              <a:rPr lang="en-US" i="1" dirty="0"/>
              <a:t>“burden of the treatment  …  is low”</a:t>
            </a:r>
          </a:p>
          <a:p>
            <a:pPr lvl="2">
              <a:spcAft>
                <a:spcPts val="1200"/>
              </a:spcAft>
            </a:pPr>
            <a:r>
              <a:rPr lang="en-US" i="1" dirty="0"/>
              <a:t>“she can and should be maintained on life support with a view to placing her … at home on ventilation … in the same manner in which a number of children in a similar situation … are treated” </a:t>
            </a:r>
          </a:p>
          <a:p>
            <a:pPr lvl="2">
              <a:spcAft>
                <a:spcPts val="1200"/>
              </a:spcAft>
            </a:pPr>
            <a:r>
              <a:rPr lang="en-US" i="1" dirty="0"/>
              <a:t>“fully detailed and funded care plan”</a:t>
            </a:r>
          </a:p>
          <a:p>
            <a:pPr lvl="2">
              <a:spcAft>
                <a:spcPts val="1200"/>
              </a:spcAft>
            </a:pPr>
            <a:r>
              <a:rPr lang="en-US" i="1" dirty="0"/>
              <a:t>“</a:t>
            </a:r>
            <a:r>
              <a:rPr lang="en-US" i="1" dirty="0" err="1"/>
              <a:t>Tafida</a:t>
            </a:r>
            <a:r>
              <a:rPr lang="en-US" i="1" dirty="0"/>
              <a:t> can be safely transported to Italy with little or no impact on her welfare”</a:t>
            </a:r>
          </a:p>
          <a:p>
            <a:pPr lvl="2">
              <a:spcAft>
                <a:spcPts val="1200"/>
              </a:spcAft>
            </a:pPr>
            <a:r>
              <a:rPr lang="en-US" i="1" dirty="0"/>
              <a:t>“consistent with the religious and cultural tenets”</a:t>
            </a:r>
            <a:endParaRPr lang="en-GB" i="1" dirty="0"/>
          </a:p>
        </p:txBody>
      </p:sp>
    </p:spTree>
    <p:extLst>
      <p:ext uri="{BB962C8B-B14F-4D97-AF65-F5344CB8AC3E}">
        <p14:creationId xmlns:p14="http://schemas.microsoft.com/office/powerpoint/2010/main" val="18247049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5F60F-531E-A5BD-7045-F32BB9FF1F54}"/>
              </a:ext>
            </a:extLst>
          </p:cNvPr>
          <p:cNvSpPr>
            <a:spLocks noGrp="1"/>
          </p:cNvSpPr>
          <p:nvPr>
            <p:ph type="title"/>
          </p:nvPr>
        </p:nvSpPr>
        <p:spPr/>
        <p:txBody>
          <a:bodyPr/>
          <a:lstStyle/>
          <a:p>
            <a:r>
              <a:rPr lang="en-GB" dirty="0" err="1"/>
              <a:t>Raqeeb</a:t>
            </a:r>
            <a:r>
              <a:rPr lang="en-GB" dirty="0"/>
              <a:t> case – 2019 </a:t>
            </a:r>
          </a:p>
        </p:txBody>
      </p:sp>
      <p:sp>
        <p:nvSpPr>
          <p:cNvPr id="3" name="Text Placeholder 2">
            <a:extLst>
              <a:ext uri="{FF2B5EF4-FFF2-40B4-BE49-F238E27FC236}">
                <a16:creationId xmlns:a16="http://schemas.microsoft.com/office/drawing/2014/main" id="{A08C8CD1-E08C-8A17-AC59-8AF321CE3D53}"/>
              </a:ext>
            </a:extLst>
          </p:cNvPr>
          <p:cNvSpPr>
            <a:spLocks noGrp="1"/>
          </p:cNvSpPr>
          <p:nvPr>
            <p:ph type="body" sz="quarter" idx="13"/>
          </p:nvPr>
        </p:nvSpPr>
        <p:spPr/>
        <p:txBody>
          <a:bodyPr/>
          <a:lstStyle/>
          <a:p>
            <a:endParaRPr lang="en-US" dirty="0"/>
          </a:p>
          <a:p>
            <a:r>
              <a:rPr lang="en-US" dirty="0"/>
              <a:t>MacDonald J rejected the submission, that following the </a:t>
            </a:r>
            <a:r>
              <a:rPr lang="en-US" dirty="0" err="1"/>
              <a:t>Aintree</a:t>
            </a:r>
            <a:r>
              <a:rPr lang="en-US" dirty="0"/>
              <a:t> case, “substituted judgment”, informed by the beliefs and values of the patient, was now “the key driver of the court’s best interests decision" and that the consequence of the decision in the </a:t>
            </a:r>
            <a:r>
              <a:rPr lang="en-US" b="1" i="1" dirty="0" err="1"/>
              <a:t>Aintree</a:t>
            </a:r>
            <a:r>
              <a:rPr lang="en-US" dirty="0"/>
              <a:t> case was that, in cases concerning children, whilst not determinative or a legally magnetic factor, the child's beliefs and values must be given “pre-eminent weight”.</a:t>
            </a:r>
          </a:p>
          <a:p>
            <a:endParaRPr lang="en-US" dirty="0"/>
          </a:p>
          <a:p>
            <a:r>
              <a:rPr lang="en-US" dirty="0"/>
              <a:t>Noted Art 6(2) of Council of Europe's Convention on Human Rights and Dignity of the Human Being with regard to the Application of Biology and Medicine: “The opinion of the minor shall be taken into consideration as an increasingly determining factor in proportion to his or her age and degree of maturity.”</a:t>
            </a:r>
          </a:p>
          <a:p>
            <a:endParaRPr lang="en-GB" dirty="0"/>
          </a:p>
        </p:txBody>
      </p:sp>
    </p:spTree>
    <p:extLst>
      <p:ext uri="{BB962C8B-B14F-4D97-AF65-F5344CB8AC3E}">
        <p14:creationId xmlns:p14="http://schemas.microsoft.com/office/powerpoint/2010/main" val="38670354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8C042-84D4-1549-C093-CD2FFFC6E40E}"/>
              </a:ext>
            </a:extLst>
          </p:cNvPr>
          <p:cNvSpPr>
            <a:spLocks noGrp="1"/>
          </p:cNvSpPr>
          <p:nvPr>
            <p:ph type="title"/>
          </p:nvPr>
        </p:nvSpPr>
        <p:spPr/>
        <p:txBody>
          <a:bodyPr/>
          <a:lstStyle/>
          <a:p>
            <a:r>
              <a:rPr lang="en-GB" dirty="0" err="1"/>
              <a:t>Fixsler</a:t>
            </a:r>
            <a:r>
              <a:rPr lang="en-GB" dirty="0"/>
              <a:t> case – 2021</a:t>
            </a:r>
          </a:p>
        </p:txBody>
      </p:sp>
      <p:sp>
        <p:nvSpPr>
          <p:cNvPr id="3" name="Text Placeholder 2">
            <a:extLst>
              <a:ext uri="{FF2B5EF4-FFF2-40B4-BE49-F238E27FC236}">
                <a16:creationId xmlns:a16="http://schemas.microsoft.com/office/drawing/2014/main" id="{D68CC5F0-A263-0A2D-A2ED-31A9DFF3871D}"/>
              </a:ext>
            </a:extLst>
          </p:cNvPr>
          <p:cNvSpPr>
            <a:spLocks noGrp="1"/>
          </p:cNvSpPr>
          <p:nvPr>
            <p:ph type="body" sz="quarter" idx="13"/>
          </p:nvPr>
        </p:nvSpPr>
        <p:spPr/>
        <p:txBody>
          <a:bodyPr/>
          <a:lstStyle/>
          <a:p>
            <a:pPr lvl="2">
              <a:spcAft>
                <a:spcPts val="1200"/>
              </a:spcAft>
            </a:pPr>
            <a:r>
              <a:rPr lang="en-US" dirty="0"/>
              <a:t>Alta </a:t>
            </a:r>
            <a:r>
              <a:rPr lang="en-US" dirty="0" err="1"/>
              <a:t>Fixsler</a:t>
            </a:r>
            <a:r>
              <a:rPr lang="en-US" dirty="0"/>
              <a:t>, aged two and half suffered catastrophic brain injuries at birth</a:t>
            </a:r>
          </a:p>
          <a:p>
            <a:pPr lvl="2">
              <a:spcAft>
                <a:spcPts val="1200"/>
              </a:spcAft>
            </a:pPr>
            <a:r>
              <a:rPr lang="en-US" dirty="0"/>
              <a:t>Life expectancy no more than two or so years</a:t>
            </a:r>
          </a:p>
          <a:p>
            <a:pPr lvl="2">
              <a:spcAft>
                <a:spcPts val="1200"/>
              </a:spcAft>
            </a:pPr>
            <a:r>
              <a:rPr lang="en-US" dirty="0"/>
              <a:t>Treating clinicians concluded would be in her best interests for life-sustaining treatment to be withdrawn</a:t>
            </a:r>
          </a:p>
          <a:p>
            <a:pPr lvl="2">
              <a:spcAft>
                <a:spcPts val="1200"/>
              </a:spcAft>
            </a:pPr>
            <a:r>
              <a:rPr lang="en-US" dirty="0"/>
              <a:t>Unanimous view of the medical experts was that she was suffering consistent pain </a:t>
            </a:r>
          </a:p>
          <a:p>
            <a:pPr lvl="2">
              <a:spcAft>
                <a:spcPts val="1200"/>
              </a:spcAft>
            </a:pPr>
            <a:r>
              <a:rPr lang="en-US" dirty="0"/>
              <a:t>Parent opposed withdrawal of life sustaining treatment and did not accept that she was in consistent pain </a:t>
            </a:r>
          </a:p>
          <a:p>
            <a:pPr lvl="2">
              <a:spcAft>
                <a:spcPts val="1200"/>
              </a:spcAft>
            </a:pPr>
            <a:r>
              <a:rPr lang="en-US" dirty="0"/>
              <a:t>Parents are devout Hasidic Jews for whom sanctity of life is fundamental tenet</a:t>
            </a:r>
          </a:p>
          <a:p>
            <a:pPr lvl="2">
              <a:spcAft>
                <a:spcPts val="1200"/>
              </a:spcAft>
            </a:pPr>
            <a:r>
              <a:rPr lang="en-US" dirty="0"/>
              <a:t>Proposed that Alta be transported to Israel for her treatment to continue in hospital </a:t>
            </a:r>
          </a:p>
          <a:p>
            <a:pPr lvl="2">
              <a:spcAft>
                <a:spcPts val="1200"/>
              </a:spcAft>
            </a:pPr>
            <a:r>
              <a:rPr lang="en-US" dirty="0"/>
              <a:t>Treating clinicians said that journey to Israel would cause her to suffer further pain for no medical benefit and was not in her best interests</a:t>
            </a:r>
            <a:endParaRPr lang="en-GB" dirty="0"/>
          </a:p>
        </p:txBody>
      </p:sp>
    </p:spTree>
    <p:extLst>
      <p:ext uri="{BB962C8B-B14F-4D97-AF65-F5344CB8AC3E}">
        <p14:creationId xmlns:p14="http://schemas.microsoft.com/office/powerpoint/2010/main" val="16314235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C3354-6C37-A12C-A6BF-36EBDC2F20AC}"/>
              </a:ext>
            </a:extLst>
          </p:cNvPr>
          <p:cNvSpPr>
            <a:spLocks noGrp="1"/>
          </p:cNvSpPr>
          <p:nvPr>
            <p:ph type="title"/>
          </p:nvPr>
        </p:nvSpPr>
        <p:spPr/>
        <p:txBody>
          <a:bodyPr/>
          <a:lstStyle/>
          <a:p>
            <a:r>
              <a:rPr lang="en-GB" dirty="0" err="1"/>
              <a:t>Fixsler</a:t>
            </a:r>
            <a:r>
              <a:rPr lang="en-GB" dirty="0"/>
              <a:t> case – 2021</a:t>
            </a:r>
          </a:p>
        </p:txBody>
      </p:sp>
      <p:sp>
        <p:nvSpPr>
          <p:cNvPr id="3" name="Text Placeholder 2">
            <a:extLst>
              <a:ext uri="{FF2B5EF4-FFF2-40B4-BE49-F238E27FC236}">
                <a16:creationId xmlns:a16="http://schemas.microsoft.com/office/drawing/2014/main" id="{0AE469F8-900C-38DE-B931-EBCBAE83B5C7}"/>
              </a:ext>
            </a:extLst>
          </p:cNvPr>
          <p:cNvSpPr>
            <a:spLocks noGrp="1"/>
          </p:cNvSpPr>
          <p:nvPr>
            <p:ph type="body" sz="quarter" idx="13"/>
          </p:nvPr>
        </p:nvSpPr>
        <p:spPr/>
        <p:txBody>
          <a:bodyPr/>
          <a:lstStyle/>
          <a:p>
            <a:r>
              <a:rPr lang="en-US" dirty="0"/>
              <a:t>MacDonald J concluded, and upheld on appeal that:</a:t>
            </a:r>
          </a:p>
          <a:p>
            <a:pPr>
              <a:spcAft>
                <a:spcPts val="1200"/>
              </a:spcAft>
            </a:pPr>
            <a:r>
              <a:rPr lang="en-US" dirty="0"/>
              <a:t>“burden of Alta's underlying condition, generating as it does an experience of consistent pain for Alta and leaving her as it does in a state of perpetual darkness and silence, acts to overcome the benefits in sustaining her life. … having paid due regard to the fundamental, but not immutable principle of the sanctity of life, as well as the parents’ deeply held religious convictions, it is with deep regret that I am satisfied that it is not in Alta's best interests for life sustaining medical treatment to be continued …”</a:t>
            </a:r>
          </a:p>
          <a:p>
            <a:pPr>
              <a:spcAft>
                <a:spcPts val="1200"/>
              </a:spcAft>
            </a:pPr>
            <a:r>
              <a:rPr lang="en-US" dirty="0"/>
              <a:t>MacDonald J noted lack of detailed information re proposed transfer to Italy, but held that even with detailed information a transfer would not have been in Alta’s best interests</a:t>
            </a:r>
          </a:p>
          <a:p>
            <a:pPr>
              <a:spcAft>
                <a:spcPts val="1200"/>
              </a:spcAft>
            </a:pPr>
            <a:r>
              <a:rPr lang="en-US" dirty="0"/>
              <a:t>Court of Appeal noted with approval MacDonald J’s approach to weight to be given to child’s beliefs and values</a:t>
            </a:r>
          </a:p>
          <a:p>
            <a:endParaRPr lang="en-GB" dirty="0"/>
          </a:p>
        </p:txBody>
      </p:sp>
    </p:spTree>
    <p:extLst>
      <p:ext uri="{BB962C8B-B14F-4D97-AF65-F5344CB8AC3E}">
        <p14:creationId xmlns:p14="http://schemas.microsoft.com/office/powerpoint/2010/main" val="821078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B7143-EB43-E23A-ECC2-B97CC9CBADED}"/>
              </a:ext>
            </a:extLst>
          </p:cNvPr>
          <p:cNvSpPr>
            <a:spLocks noGrp="1"/>
          </p:cNvSpPr>
          <p:nvPr>
            <p:ph type="title"/>
          </p:nvPr>
        </p:nvSpPr>
        <p:spPr>
          <a:xfrm>
            <a:off x="838199" y="259040"/>
            <a:ext cx="10787743" cy="669917"/>
          </a:xfrm>
        </p:spPr>
        <p:txBody>
          <a:bodyPr>
            <a:noAutofit/>
          </a:bodyPr>
          <a:lstStyle/>
          <a:p>
            <a:r>
              <a:rPr lang="en-US" sz="2800" dirty="0"/>
              <a:t>The Human Rights Act  and European Convention on Human Rights</a:t>
            </a:r>
            <a:endParaRPr lang="en-GB" sz="2800" dirty="0"/>
          </a:p>
        </p:txBody>
      </p:sp>
      <p:sp>
        <p:nvSpPr>
          <p:cNvPr id="3" name="Text Placeholder 2">
            <a:extLst>
              <a:ext uri="{FF2B5EF4-FFF2-40B4-BE49-F238E27FC236}">
                <a16:creationId xmlns:a16="http://schemas.microsoft.com/office/drawing/2014/main" id="{50208CE3-2B70-ECDE-6B4F-55F574128AA5}"/>
              </a:ext>
            </a:extLst>
          </p:cNvPr>
          <p:cNvSpPr>
            <a:spLocks noGrp="1"/>
          </p:cNvSpPr>
          <p:nvPr>
            <p:ph type="body" sz="quarter" idx="13"/>
          </p:nvPr>
        </p:nvSpPr>
        <p:spPr/>
        <p:txBody>
          <a:bodyPr>
            <a:normAutofit/>
          </a:bodyPr>
          <a:lstStyle/>
          <a:p>
            <a:r>
              <a:rPr lang="en-US" dirty="0"/>
              <a:t>Public bodies (which includes the court) must act in compliance with the ECHR</a:t>
            </a:r>
          </a:p>
          <a:p>
            <a:endParaRPr lang="en-US" dirty="0"/>
          </a:p>
          <a:p>
            <a:r>
              <a:rPr lang="en-US" b="1" dirty="0">
                <a:solidFill>
                  <a:schemeClr val="accent6"/>
                </a:solidFill>
              </a:rPr>
              <a:t>Key rights</a:t>
            </a:r>
          </a:p>
          <a:p>
            <a:r>
              <a:rPr lang="en-US" b="1" dirty="0"/>
              <a:t>Article 2</a:t>
            </a:r>
            <a:r>
              <a:rPr lang="en-US" dirty="0"/>
              <a:t> right to life</a:t>
            </a:r>
          </a:p>
          <a:p>
            <a:r>
              <a:rPr lang="en-US" b="1" dirty="0"/>
              <a:t>Article 3</a:t>
            </a:r>
            <a:r>
              <a:rPr lang="en-US" dirty="0"/>
              <a:t> freedom from torture, inhuman or degrading treatment</a:t>
            </a:r>
          </a:p>
          <a:p>
            <a:r>
              <a:rPr lang="en-US" b="1" dirty="0"/>
              <a:t>Article 5</a:t>
            </a:r>
            <a:r>
              <a:rPr lang="en-US" dirty="0"/>
              <a:t> right to liberty</a:t>
            </a:r>
          </a:p>
          <a:p>
            <a:r>
              <a:rPr lang="en-US" b="1" dirty="0"/>
              <a:t>Article 8</a:t>
            </a:r>
            <a:r>
              <a:rPr lang="en-US" dirty="0"/>
              <a:t> right to private and family life</a:t>
            </a:r>
          </a:p>
          <a:p>
            <a:r>
              <a:rPr lang="en-US" b="1" dirty="0"/>
              <a:t>Article 9</a:t>
            </a:r>
            <a:r>
              <a:rPr lang="en-US" dirty="0"/>
              <a:t> right to freedom of thought, conscience and religion</a:t>
            </a:r>
          </a:p>
          <a:p>
            <a:r>
              <a:rPr lang="en-US" b="1" dirty="0"/>
              <a:t>Article 14  </a:t>
            </a:r>
            <a:r>
              <a:rPr lang="en-US" dirty="0"/>
              <a:t>prohibition of discrimination in respect of enjoyment of other rights</a:t>
            </a:r>
          </a:p>
          <a:p>
            <a:endParaRPr lang="en-US" dirty="0"/>
          </a:p>
          <a:p>
            <a:r>
              <a:rPr lang="en-US" dirty="0"/>
              <a:t>In end of life case, court is trying to balance Arts 2 and 3 whilst respecting Arts 8 and 9</a:t>
            </a:r>
          </a:p>
          <a:p>
            <a:endParaRPr lang="en-GB" dirty="0"/>
          </a:p>
        </p:txBody>
      </p:sp>
    </p:spTree>
    <p:extLst>
      <p:ext uri="{BB962C8B-B14F-4D97-AF65-F5344CB8AC3E}">
        <p14:creationId xmlns:p14="http://schemas.microsoft.com/office/powerpoint/2010/main" val="20176431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F8612-6D1C-8D68-02D9-58EA5649EEEF}"/>
              </a:ext>
            </a:extLst>
          </p:cNvPr>
          <p:cNvSpPr>
            <a:spLocks noGrp="1"/>
          </p:cNvSpPr>
          <p:nvPr>
            <p:ph type="title"/>
          </p:nvPr>
        </p:nvSpPr>
        <p:spPr/>
        <p:txBody>
          <a:bodyPr/>
          <a:lstStyle/>
          <a:p>
            <a:r>
              <a:rPr lang="en-GB" dirty="0"/>
              <a:t>Trends in children cases</a:t>
            </a:r>
          </a:p>
        </p:txBody>
      </p:sp>
      <p:sp>
        <p:nvSpPr>
          <p:cNvPr id="3" name="Text Placeholder 2">
            <a:extLst>
              <a:ext uri="{FF2B5EF4-FFF2-40B4-BE49-F238E27FC236}">
                <a16:creationId xmlns:a16="http://schemas.microsoft.com/office/drawing/2014/main" id="{247BA197-B0F4-2982-59E1-F83372D20CD2}"/>
              </a:ext>
            </a:extLst>
          </p:cNvPr>
          <p:cNvSpPr>
            <a:spLocks noGrp="1"/>
          </p:cNvSpPr>
          <p:nvPr>
            <p:ph type="body" sz="quarter" idx="13"/>
          </p:nvPr>
        </p:nvSpPr>
        <p:spPr/>
        <p:txBody>
          <a:bodyPr/>
          <a:lstStyle/>
          <a:p>
            <a:pPr lvl="2">
              <a:spcAft>
                <a:spcPts val="1200"/>
              </a:spcAft>
            </a:pPr>
            <a:r>
              <a:rPr lang="en-US" dirty="0" err="1"/>
              <a:t>Raqeeb</a:t>
            </a:r>
            <a:r>
              <a:rPr lang="en-US" dirty="0"/>
              <a:t> case: high water mark?</a:t>
            </a:r>
          </a:p>
          <a:p>
            <a:pPr lvl="2">
              <a:spcAft>
                <a:spcPts val="1200"/>
              </a:spcAft>
            </a:pPr>
            <a:r>
              <a:rPr lang="en-US" dirty="0"/>
              <a:t>Very unusual for medical evidence to show no experience of pain</a:t>
            </a:r>
          </a:p>
          <a:p>
            <a:pPr lvl="2">
              <a:spcAft>
                <a:spcPts val="1200"/>
              </a:spcAft>
            </a:pPr>
            <a:r>
              <a:rPr lang="en-US" dirty="0"/>
              <a:t>Creates paradox? Greater the level of brain injury less the likelihood of being able to experience pain?</a:t>
            </a:r>
          </a:p>
          <a:p>
            <a:pPr lvl="2">
              <a:spcAft>
                <a:spcPts val="1200"/>
              </a:spcAft>
            </a:pPr>
            <a:r>
              <a:rPr lang="en-US" dirty="0"/>
              <a:t>Raises philosophical issues: is pain meaningful when a person is unconscious?</a:t>
            </a:r>
          </a:p>
          <a:p>
            <a:pPr lvl="2">
              <a:spcAft>
                <a:spcPts val="1200"/>
              </a:spcAft>
            </a:pPr>
            <a:r>
              <a:rPr lang="en-US" dirty="0" err="1"/>
              <a:t>Tafida</a:t>
            </a:r>
            <a:r>
              <a:rPr lang="en-US" dirty="0"/>
              <a:t> was five, had some awareness and engagement in religious beliefs</a:t>
            </a:r>
          </a:p>
          <a:p>
            <a:pPr lvl="2">
              <a:spcAft>
                <a:spcPts val="1200"/>
              </a:spcAft>
            </a:pPr>
            <a:r>
              <a:rPr lang="en-US" dirty="0"/>
              <a:t>Medical evidence was that other children in </a:t>
            </a:r>
            <a:r>
              <a:rPr lang="en-US" dirty="0" err="1"/>
              <a:t>Tafida’s</a:t>
            </a:r>
            <a:r>
              <a:rPr lang="en-US" dirty="0"/>
              <a:t> condition are cared for at home, often for many years</a:t>
            </a:r>
          </a:p>
          <a:p>
            <a:pPr lvl="2">
              <a:spcAft>
                <a:spcPts val="1200"/>
              </a:spcAft>
            </a:pPr>
            <a:r>
              <a:rPr lang="en-US" dirty="0"/>
              <a:t>Although lack of detailed plan for treatment abroad was held to be academic in </a:t>
            </a:r>
            <a:r>
              <a:rPr lang="en-US" dirty="0" err="1"/>
              <a:t>Fixsler</a:t>
            </a:r>
            <a:r>
              <a:rPr lang="en-US" dirty="0"/>
              <a:t> case, was clearly a helpful factor in </a:t>
            </a:r>
            <a:r>
              <a:rPr lang="en-US" dirty="0" err="1"/>
              <a:t>Raqeeb</a:t>
            </a:r>
            <a:r>
              <a:rPr lang="en-US" dirty="0"/>
              <a:t> case</a:t>
            </a:r>
          </a:p>
          <a:p>
            <a:endParaRPr lang="en-GB" dirty="0"/>
          </a:p>
        </p:txBody>
      </p:sp>
    </p:spTree>
    <p:extLst>
      <p:ext uri="{BB962C8B-B14F-4D97-AF65-F5344CB8AC3E}">
        <p14:creationId xmlns:p14="http://schemas.microsoft.com/office/powerpoint/2010/main" val="29876657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EC7B3-C71E-4720-92BC-D653F1E0B8FB}"/>
              </a:ext>
            </a:extLst>
          </p:cNvPr>
          <p:cNvSpPr>
            <a:spLocks noGrp="1"/>
          </p:cNvSpPr>
          <p:nvPr>
            <p:ph type="title"/>
          </p:nvPr>
        </p:nvSpPr>
        <p:spPr/>
        <p:txBody>
          <a:bodyPr/>
          <a:lstStyle/>
          <a:p>
            <a:r>
              <a:rPr lang="en-GB" dirty="0"/>
              <a:t>4. DNACPR orders</a:t>
            </a:r>
          </a:p>
        </p:txBody>
      </p:sp>
      <p:sp>
        <p:nvSpPr>
          <p:cNvPr id="3" name="Text Placeholder 2">
            <a:extLst>
              <a:ext uri="{FF2B5EF4-FFF2-40B4-BE49-F238E27FC236}">
                <a16:creationId xmlns:a16="http://schemas.microsoft.com/office/drawing/2014/main" id="{D24234AE-066B-7D77-A794-3D073AEFEF6D}"/>
              </a:ext>
            </a:extLst>
          </p:cNvPr>
          <p:cNvSpPr>
            <a:spLocks noGrp="1"/>
          </p:cNvSpPr>
          <p:nvPr>
            <p:ph type="body" sz="quarter" idx="13"/>
          </p:nvPr>
        </p:nvSpPr>
        <p:spPr/>
        <p:txBody>
          <a:bodyPr>
            <a:normAutofit/>
          </a:bodyPr>
          <a:lstStyle/>
          <a:p>
            <a:pPr>
              <a:spcAft>
                <a:spcPts val="1200"/>
              </a:spcAft>
            </a:pPr>
            <a:r>
              <a:rPr lang="en-US" dirty="0"/>
              <a:t>Circumstances when ‘do not attempt resuscitation’ is appropriate:</a:t>
            </a:r>
          </a:p>
          <a:p>
            <a:pPr>
              <a:spcAft>
                <a:spcPts val="1200"/>
              </a:spcAft>
            </a:pPr>
            <a:r>
              <a:rPr lang="en-US" dirty="0"/>
              <a:t>Where CPR will not be successful (acute, severe illness)</a:t>
            </a:r>
          </a:p>
          <a:p>
            <a:pPr>
              <a:spcAft>
                <a:spcPts val="1200"/>
              </a:spcAft>
            </a:pPr>
            <a:r>
              <a:rPr lang="en-US" dirty="0"/>
              <a:t>CPR decision based on balances of benefits and burdens</a:t>
            </a:r>
          </a:p>
          <a:p>
            <a:pPr lvl="2">
              <a:spcAft>
                <a:spcPts val="1200"/>
              </a:spcAft>
            </a:pPr>
            <a:r>
              <a:rPr lang="en-US" b="1" dirty="0"/>
              <a:t>Decisions relating to cardiopulmonary resuscitation: </a:t>
            </a:r>
            <a:r>
              <a:rPr lang="en-US" dirty="0"/>
              <a:t>Guidance from the BMA, the Resuscitation Council (UK) and the RCN (formerly ‘the Joint Statement’) 2016</a:t>
            </a:r>
          </a:p>
          <a:p>
            <a:pPr lvl="2">
              <a:spcAft>
                <a:spcPts val="1200"/>
              </a:spcAft>
            </a:pPr>
            <a:r>
              <a:rPr lang="en-US" b="1" dirty="0"/>
              <a:t>Resus UK: </a:t>
            </a:r>
            <a:r>
              <a:rPr lang="en-US" dirty="0" err="1"/>
              <a:t>ReSPECT</a:t>
            </a:r>
            <a:r>
              <a:rPr lang="en-US" dirty="0"/>
              <a:t>: Recommended Summary Plan for Emergency Care and Treatment</a:t>
            </a:r>
          </a:p>
          <a:p>
            <a:pPr lvl="2">
              <a:spcAft>
                <a:spcPts val="1200"/>
              </a:spcAft>
            </a:pPr>
            <a:r>
              <a:rPr lang="en-US" dirty="0"/>
              <a:t>In </a:t>
            </a:r>
            <a:r>
              <a:rPr lang="en-US" i="1" dirty="0"/>
              <a:t>Tracey v Cambridge University Hospital Trust </a:t>
            </a:r>
            <a:r>
              <a:rPr lang="en-US" dirty="0"/>
              <a:t>– Court held that there was a failure to involve </a:t>
            </a:r>
            <a:r>
              <a:rPr lang="en-US" dirty="0" err="1"/>
              <a:t>Mrs</a:t>
            </a:r>
            <a:r>
              <a:rPr lang="en-US" dirty="0"/>
              <a:t> Tracey in the decision to impose DNACPR notice; </a:t>
            </a:r>
            <a:r>
              <a:rPr lang="en-US" i="1" dirty="0"/>
              <a:t>Winspear v Sunderland </a:t>
            </a:r>
            <a:r>
              <a:rPr lang="en-US" dirty="0"/>
              <a:t>was an adult case where the duty to consult under MCA was confirmed</a:t>
            </a:r>
          </a:p>
          <a:p>
            <a:endParaRPr lang="en-GB" dirty="0"/>
          </a:p>
        </p:txBody>
      </p:sp>
    </p:spTree>
    <p:extLst>
      <p:ext uri="{BB962C8B-B14F-4D97-AF65-F5344CB8AC3E}">
        <p14:creationId xmlns:p14="http://schemas.microsoft.com/office/powerpoint/2010/main" val="7682635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73DAE-0817-6AC6-3A35-A56BBF787E49}"/>
              </a:ext>
            </a:extLst>
          </p:cNvPr>
          <p:cNvSpPr>
            <a:spLocks noGrp="1"/>
          </p:cNvSpPr>
          <p:nvPr>
            <p:ph type="title"/>
          </p:nvPr>
        </p:nvSpPr>
        <p:spPr/>
        <p:txBody>
          <a:bodyPr/>
          <a:lstStyle/>
          <a:p>
            <a:r>
              <a:rPr lang="en-GB" dirty="0"/>
              <a:t>5. Refusing treatment	</a:t>
            </a:r>
          </a:p>
        </p:txBody>
      </p:sp>
      <p:sp>
        <p:nvSpPr>
          <p:cNvPr id="3" name="Text Placeholder 2">
            <a:extLst>
              <a:ext uri="{FF2B5EF4-FFF2-40B4-BE49-F238E27FC236}">
                <a16:creationId xmlns:a16="http://schemas.microsoft.com/office/drawing/2014/main" id="{ADEEE745-47FB-E9B1-B95E-27BCD492178E}"/>
              </a:ext>
            </a:extLst>
          </p:cNvPr>
          <p:cNvSpPr>
            <a:spLocks noGrp="1"/>
          </p:cNvSpPr>
          <p:nvPr>
            <p:ph type="body" sz="quarter" idx="13"/>
          </p:nvPr>
        </p:nvSpPr>
        <p:spPr/>
        <p:txBody>
          <a:bodyPr/>
          <a:lstStyle/>
          <a:p>
            <a:pPr>
              <a:spcAft>
                <a:spcPts val="1200"/>
              </a:spcAft>
            </a:pPr>
            <a:r>
              <a:rPr lang="en-US" b="1" dirty="0">
                <a:solidFill>
                  <a:schemeClr val="accent6"/>
                </a:solidFill>
              </a:rPr>
              <a:t>King’s College Hospital NHS Foundation Trust v C and V (2015)</a:t>
            </a:r>
          </a:p>
          <a:p>
            <a:pPr>
              <a:spcAft>
                <a:spcPts val="1200"/>
              </a:spcAft>
            </a:pPr>
            <a:r>
              <a:rPr lang="en-US" dirty="0"/>
              <a:t>A person with capacity has a right to refuse medical treatment even when that will lead to death</a:t>
            </a:r>
          </a:p>
          <a:p>
            <a:pPr lvl="2">
              <a:spcAft>
                <a:spcPts val="1200"/>
              </a:spcAft>
            </a:pPr>
            <a:r>
              <a:rPr lang="en-US" dirty="0"/>
              <a:t>C had “unusual” value system and “unusual” personality, “lived the high life”, life </a:t>
            </a:r>
            <a:r>
              <a:rPr lang="en-US" dirty="0" err="1"/>
              <a:t>characterised</a:t>
            </a:r>
            <a:r>
              <a:rPr lang="en-US" dirty="0"/>
              <a:t> by impulsive and self-centered decision–making</a:t>
            </a:r>
          </a:p>
          <a:p>
            <a:pPr lvl="2">
              <a:spcAft>
                <a:spcPts val="1200"/>
              </a:spcAft>
            </a:pPr>
            <a:r>
              <a:rPr lang="en-US" dirty="0"/>
              <a:t>C refused renal dialysis with almost inevitable outcome of death</a:t>
            </a:r>
          </a:p>
          <a:p>
            <a:pPr lvl="2">
              <a:spcAft>
                <a:spcPts val="1200"/>
              </a:spcAft>
            </a:pPr>
            <a:r>
              <a:rPr lang="en-US" dirty="0"/>
              <a:t>Would rather die early rather than get old, ugly or have a life with no “sparkle”.</a:t>
            </a:r>
          </a:p>
          <a:p>
            <a:pPr lvl="2">
              <a:spcAft>
                <a:spcPts val="1200"/>
              </a:spcAft>
            </a:pPr>
            <a:r>
              <a:rPr lang="en-US" dirty="0"/>
              <a:t>Held: C had capacity to refuse treatment.  A decision that might horrify many and be considered unreasonable and illogical was not indicative or a lack of capacity.  A </a:t>
            </a:r>
            <a:r>
              <a:rPr lang="en-US" dirty="0" err="1"/>
              <a:t>capacitous</a:t>
            </a:r>
            <a:r>
              <a:rPr lang="en-US" dirty="0"/>
              <a:t> individual was in respect of her own body and mind “sovereign” [97]</a:t>
            </a:r>
          </a:p>
          <a:p>
            <a:endParaRPr lang="en-GB" dirty="0"/>
          </a:p>
        </p:txBody>
      </p:sp>
    </p:spTree>
    <p:extLst>
      <p:ext uri="{BB962C8B-B14F-4D97-AF65-F5344CB8AC3E}">
        <p14:creationId xmlns:p14="http://schemas.microsoft.com/office/powerpoint/2010/main" val="22762494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03BCB-1DF3-FD15-F9F3-9E9552FBE858}"/>
              </a:ext>
            </a:extLst>
          </p:cNvPr>
          <p:cNvSpPr>
            <a:spLocks noGrp="1"/>
          </p:cNvSpPr>
          <p:nvPr>
            <p:ph type="title"/>
          </p:nvPr>
        </p:nvSpPr>
        <p:spPr/>
        <p:txBody>
          <a:bodyPr/>
          <a:lstStyle/>
          <a:p>
            <a:r>
              <a:rPr lang="en-GB" dirty="0"/>
              <a:t>Advance decisions</a:t>
            </a:r>
          </a:p>
        </p:txBody>
      </p:sp>
      <p:sp>
        <p:nvSpPr>
          <p:cNvPr id="3" name="Text Placeholder 2">
            <a:extLst>
              <a:ext uri="{FF2B5EF4-FFF2-40B4-BE49-F238E27FC236}">
                <a16:creationId xmlns:a16="http://schemas.microsoft.com/office/drawing/2014/main" id="{F5A1F801-990C-26D6-88A3-04E5A9DA86E3}"/>
              </a:ext>
            </a:extLst>
          </p:cNvPr>
          <p:cNvSpPr>
            <a:spLocks noGrp="1"/>
          </p:cNvSpPr>
          <p:nvPr>
            <p:ph type="body" sz="quarter" idx="13"/>
          </p:nvPr>
        </p:nvSpPr>
        <p:spPr/>
        <p:txBody>
          <a:bodyPr/>
          <a:lstStyle/>
          <a:p>
            <a:r>
              <a:rPr lang="en-US" b="1" dirty="0">
                <a:solidFill>
                  <a:schemeClr val="accent6"/>
                </a:solidFill>
              </a:rPr>
              <a:t>Statutory provisions: sections 24-26 MCA 2005</a:t>
            </a:r>
          </a:p>
          <a:p>
            <a:r>
              <a:rPr lang="en-US" b="1" dirty="0"/>
              <a:t>Must:</a:t>
            </a:r>
          </a:p>
          <a:p>
            <a:r>
              <a:rPr lang="en-US" dirty="0"/>
              <a:t>Identify the specific treatment</a:t>
            </a:r>
          </a:p>
          <a:p>
            <a:r>
              <a:rPr lang="en-US" dirty="0"/>
              <a:t>Circumstances in which to apply</a:t>
            </a:r>
          </a:p>
          <a:p>
            <a:r>
              <a:rPr lang="en-US" dirty="0"/>
              <a:t>If related to life-sustaining treatment, state that to apply even if life at risk</a:t>
            </a:r>
          </a:p>
          <a:p>
            <a:r>
              <a:rPr lang="en-US" dirty="0"/>
              <a:t>Note Charles J in </a:t>
            </a:r>
            <a:r>
              <a:rPr lang="en-US" i="1" dirty="0"/>
              <a:t>Briggs</a:t>
            </a:r>
            <a:r>
              <a:rPr lang="en-US" dirty="0"/>
              <a:t> – requirements for ADRT not “stringent”- what is provided is less stringent that what common law requires in signing bank guarantee [20]</a:t>
            </a:r>
          </a:p>
          <a:p>
            <a:r>
              <a:rPr lang="en-US" dirty="0"/>
              <a:t>Free resources for making advance decisions:</a:t>
            </a:r>
          </a:p>
          <a:p>
            <a:r>
              <a:rPr lang="en-US" dirty="0">
                <a:hlinkClick r:id="rId2"/>
              </a:rPr>
              <a:t>www.mydecisions.org.uk</a:t>
            </a:r>
            <a:r>
              <a:rPr lang="en-US" dirty="0"/>
              <a:t>  </a:t>
            </a:r>
          </a:p>
          <a:p>
            <a:r>
              <a:rPr lang="en-US" dirty="0">
                <a:hlinkClick r:id="rId2"/>
              </a:rPr>
              <a:t>www.adassistance.org.uk</a:t>
            </a:r>
            <a:r>
              <a:rPr lang="en-US" dirty="0"/>
              <a:t>  </a:t>
            </a:r>
          </a:p>
          <a:p>
            <a:r>
              <a:rPr lang="en-US" b="1" dirty="0"/>
              <a:t>Recent ADRT case: </a:t>
            </a:r>
            <a:r>
              <a:rPr lang="en-US" i="1" dirty="0"/>
              <a:t>NHS Surrey Heartlands Integrated Care Board v JH [2023] EWCOP 2 – </a:t>
            </a:r>
            <a:r>
              <a:rPr lang="en-US" dirty="0"/>
              <a:t>JH found to have had capacity when making ADRT in 2017</a:t>
            </a:r>
          </a:p>
          <a:p>
            <a:endParaRPr lang="en-GB" dirty="0"/>
          </a:p>
        </p:txBody>
      </p:sp>
    </p:spTree>
    <p:extLst>
      <p:ext uri="{BB962C8B-B14F-4D97-AF65-F5344CB8AC3E}">
        <p14:creationId xmlns:p14="http://schemas.microsoft.com/office/powerpoint/2010/main" val="4872149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9CA55-69D3-316F-1410-767CEEC6120D}"/>
              </a:ext>
            </a:extLst>
          </p:cNvPr>
          <p:cNvSpPr>
            <a:spLocks noGrp="1"/>
          </p:cNvSpPr>
          <p:nvPr>
            <p:ph type="title"/>
          </p:nvPr>
        </p:nvSpPr>
        <p:spPr/>
        <p:txBody>
          <a:bodyPr/>
          <a:lstStyle/>
          <a:p>
            <a:r>
              <a:rPr lang="en-GB" dirty="0"/>
              <a:t>Conclusions</a:t>
            </a:r>
          </a:p>
        </p:txBody>
      </p:sp>
      <p:sp>
        <p:nvSpPr>
          <p:cNvPr id="3" name="Text Placeholder 2">
            <a:extLst>
              <a:ext uri="{FF2B5EF4-FFF2-40B4-BE49-F238E27FC236}">
                <a16:creationId xmlns:a16="http://schemas.microsoft.com/office/drawing/2014/main" id="{1F582C92-1B07-75A1-DFA7-1B1F22B86978}"/>
              </a:ext>
            </a:extLst>
          </p:cNvPr>
          <p:cNvSpPr>
            <a:spLocks noGrp="1"/>
          </p:cNvSpPr>
          <p:nvPr>
            <p:ph type="body" sz="quarter" idx="13"/>
          </p:nvPr>
        </p:nvSpPr>
        <p:spPr/>
        <p:txBody>
          <a:bodyPr/>
          <a:lstStyle/>
          <a:p>
            <a:pPr>
              <a:spcAft>
                <a:spcPts val="1200"/>
              </a:spcAft>
            </a:pPr>
            <a:r>
              <a:rPr lang="en-US" dirty="0"/>
              <a:t>Law aims to provide certainty</a:t>
            </a:r>
          </a:p>
          <a:p>
            <a:pPr>
              <a:spcAft>
                <a:spcPts val="1200"/>
              </a:spcAft>
            </a:pPr>
            <a:r>
              <a:rPr lang="en-US" dirty="0"/>
              <a:t>Ability through MCA and Children Act to guide best interests decisions including potential for mediation to resolve areas of dispute </a:t>
            </a:r>
          </a:p>
          <a:p>
            <a:pPr>
              <a:spcAft>
                <a:spcPts val="1200"/>
              </a:spcAft>
            </a:pPr>
            <a:r>
              <a:rPr lang="en-US" dirty="0"/>
              <a:t>Court is available to resolve disputes and focused on best interests of individual</a:t>
            </a:r>
          </a:p>
          <a:p>
            <a:pPr>
              <a:spcAft>
                <a:spcPts val="1200"/>
              </a:spcAft>
            </a:pPr>
            <a:r>
              <a:rPr lang="en-US" dirty="0"/>
              <a:t>Case law reflects that each cases will be considered on own facts and evidence in respect of that individual needs to be produced to arrive at a best interests decision from the </a:t>
            </a:r>
            <a:r>
              <a:rPr lang="en-US" b="1" dirty="0"/>
              <a:t>patient's</a:t>
            </a:r>
            <a:r>
              <a:rPr lang="en-US" dirty="0"/>
              <a:t> point of view – what that </a:t>
            </a:r>
            <a:r>
              <a:rPr lang="en-US" b="1" dirty="0"/>
              <a:t>patient</a:t>
            </a:r>
            <a:r>
              <a:rPr lang="en-US" dirty="0"/>
              <a:t> would have decided. </a:t>
            </a:r>
          </a:p>
          <a:p>
            <a:pPr>
              <a:spcAft>
                <a:spcPts val="1200"/>
              </a:spcAft>
            </a:pPr>
            <a:r>
              <a:rPr lang="en-US" dirty="0"/>
              <a:t>In children’s cases – weight to be given to child’s beliefs and values will be proportionate to his or her age and degree of maturity</a:t>
            </a:r>
          </a:p>
          <a:p>
            <a:endParaRPr lang="en-GB" dirty="0"/>
          </a:p>
        </p:txBody>
      </p:sp>
    </p:spTree>
    <p:extLst>
      <p:ext uri="{BB962C8B-B14F-4D97-AF65-F5344CB8AC3E}">
        <p14:creationId xmlns:p14="http://schemas.microsoft.com/office/powerpoint/2010/main" val="9206098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artoon character with a question mark&#10;&#10;Description automatically generated">
            <a:extLst>
              <a:ext uri="{FF2B5EF4-FFF2-40B4-BE49-F238E27FC236}">
                <a16:creationId xmlns:a16="http://schemas.microsoft.com/office/drawing/2014/main" id="{E29959DC-AD05-BC8C-E3BF-E561DC405A5A}"/>
              </a:ext>
            </a:extLst>
          </p:cNvPr>
          <p:cNvPicPr>
            <a:picLocks noChangeAspect="1"/>
          </p:cNvPicPr>
          <p:nvPr/>
        </p:nvPicPr>
        <p:blipFill>
          <a:blip r:embed="rId2"/>
          <a:stretch>
            <a:fillRect/>
          </a:stretch>
        </p:blipFill>
        <p:spPr>
          <a:xfrm>
            <a:off x="701134" y="1530220"/>
            <a:ext cx="4405731" cy="4394718"/>
          </a:xfrm>
          <a:prstGeom prst="rect">
            <a:avLst/>
          </a:prstGeom>
          <a:noFill/>
        </p:spPr>
      </p:pic>
      <p:sp>
        <p:nvSpPr>
          <p:cNvPr id="10" name="Text Placeholder 2">
            <a:extLst>
              <a:ext uri="{FF2B5EF4-FFF2-40B4-BE49-F238E27FC236}">
                <a16:creationId xmlns:a16="http://schemas.microsoft.com/office/drawing/2014/main" id="{DCB20DDE-2663-A1BE-09F8-5FF7FC60D3E2}"/>
              </a:ext>
            </a:extLst>
          </p:cNvPr>
          <p:cNvSpPr>
            <a:spLocks noGrp="1"/>
          </p:cNvSpPr>
          <p:nvPr>
            <p:ph type="body" sz="quarter" idx="12"/>
          </p:nvPr>
        </p:nvSpPr>
        <p:spPr>
          <a:xfrm>
            <a:off x="6096000" y="1530220"/>
            <a:ext cx="5553074" cy="4394718"/>
          </a:xfrm>
        </p:spPr>
        <p:txBody>
          <a:bodyPr/>
          <a:lstStyle/>
          <a:p>
            <a:endParaRPr lang="nl-NL" b="1" dirty="0"/>
          </a:p>
          <a:p>
            <a:endParaRPr lang="nl-NL" b="1" dirty="0"/>
          </a:p>
          <a:p>
            <a:endParaRPr lang="nl-NL" b="1" dirty="0"/>
          </a:p>
          <a:p>
            <a:endParaRPr lang="nl-NL" b="1" dirty="0"/>
          </a:p>
          <a:p>
            <a:endParaRPr lang="nl-NL" b="1" dirty="0"/>
          </a:p>
          <a:p>
            <a:r>
              <a:rPr lang="nl-NL" b="1" dirty="0"/>
              <a:t>Mathieu Culverhouse, Partner, Irwin Mitchell</a:t>
            </a:r>
          </a:p>
          <a:p>
            <a:r>
              <a:rPr lang="nl-NL" dirty="0">
                <a:hlinkClick r:id="rId3"/>
              </a:rPr>
              <a:t>Mathieu.Culverhouse@IrwinMitchell.com</a:t>
            </a:r>
            <a:r>
              <a:rPr lang="nl-NL" dirty="0"/>
              <a:t>  </a:t>
            </a:r>
          </a:p>
          <a:p>
            <a:endParaRPr lang="en-US" dirty="0"/>
          </a:p>
        </p:txBody>
      </p:sp>
      <p:sp>
        <p:nvSpPr>
          <p:cNvPr id="2" name="Title 1">
            <a:extLst>
              <a:ext uri="{FF2B5EF4-FFF2-40B4-BE49-F238E27FC236}">
                <a16:creationId xmlns:a16="http://schemas.microsoft.com/office/drawing/2014/main" id="{FA4D0F3A-7D9E-3A90-C33F-82C952FFBC47}"/>
              </a:ext>
            </a:extLst>
          </p:cNvPr>
          <p:cNvSpPr>
            <a:spLocks noGrp="1"/>
          </p:cNvSpPr>
          <p:nvPr>
            <p:ph type="title"/>
          </p:nvPr>
        </p:nvSpPr>
        <p:spPr>
          <a:xfrm>
            <a:off x="838200" y="259040"/>
            <a:ext cx="10515600" cy="669917"/>
          </a:xfrm>
        </p:spPr>
        <p:txBody>
          <a:bodyPr anchor="ctr">
            <a:normAutofit/>
          </a:bodyPr>
          <a:lstStyle/>
          <a:p>
            <a:r>
              <a:rPr lang="en-GB" dirty="0"/>
              <a:t>Any questions?</a:t>
            </a:r>
          </a:p>
        </p:txBody>
      </p:sp>
    </p:spTree>
    <p:extLst>
      <p:ext uri="{BB962C8B-B14F-4D97-AF65-F5344CB8AC3E}">
        <p14:creationId xmlns:p14="http://schemas.microsoft.com/office/powerpoint/2010/main" val="38714487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3103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AF56A-1FBD-71AE-5BC5-43E9CC74D93E}"/>
              </a:ext>
            </a:extLst>
          </p:cNvPr>
          <p:cNvSpPr>
            <a:spLocks noGrp="1"/>
          </p:cNvSpPr>
          <p:nvPr>
            <p:ph type="title"/>
          </p:nvPr>
        </p:nvSpPr>
        <p:spPr/>
        <p:txBody>
          <a:bodyPr/>
          <a:lstStyle/>
          <a:p>
            <a:r>
              <a:rPr lang="en-GB" dirty="0"/>
              <a:t>Mental Capacity Act 2005 (1)</a:t>
            </a:r>
          </a:p>
        </p:txBody>
      </p:sp>
      <p:sp>
        <p:nvSpPr>
          <p:cNvPr id="3" name="Text Placeholder 2">
            <a:extLst>
              <a:ext uri="{FF2B5EF4-FFF2-40B4-BE49-F238E27FC236}">
                <a16:creationId xmlns:a16="http://schemas.microsoft.com/office/drawing/2014/main" id="{8791EA3B-2F26-9B90-162B-638EFA73A259}"/>
              </a:ext>
            </a:extLst>
          </p:cNvPr>
          <p:cNvSpPr>
            <a:spLocks noGrp="1"/>
          </p:cNvSpPr>
          <p:nvPr>
            <p:ph type="body" sz="quarter" idx="13"/>
          </p:nvPr>
        </p:nvSpPr>
        <p:spPr/>
        <p:txBody>
          <a:bodyPr/>
          <a:lstStyle/>
          <a:p>
            <a:pPr>
              <a:spcAft>
                <a:spcPts val="1200"/>
              </a:spcAft>
            </a:pPr>
            <a:endParaRPr lang="en-US" b="1" dirty="0"/>
          </a:p>
          <a:p>
            <a:pPr>
              <a:spcAft>
                <a:spcPts val="1200"/>
              </a:spcAft>
            </a:pPr>
            <a:r>
              <a:rPr lang="en-US" b="1" dirty="0"/>
              <a:t>S.2:</a:t>
            </a:r>
            <a:r>
              <a:rPr lang="en-US" dirty="0"/>
              <a:t> …a person lacks capacity in relation to a matter if at the material time he is unable to make a decision for himself in relation to the matter because of an impairment of, or a disturbance in the functions of, the mind or brain</a:t>
            </a:r>
          </a:p>
          <a:p>
            <a:r>
              <a:rPr lang="en-US" b="1" dirty="0"/>
              <a:t>S.3:</a:t>
            </a:r>
            <a:r>
              <a:rPr lang="en-US" dirty="0"/>
              <a:t> …a person is unable to make a decision for himself if he is unable to </a:t>
            </a:r>
          </a:p>
          <a:p>
            <a:pPr lvl="2"/>
            <a:r>
              <a:rPr lang="en-US" dirty="0"/>
              <a:t>To understand the information relevant to the decision</a:t>
            </a:r>
          </a:p>
          <a:p>
            <a:pPr lvl="2"/>
            <a:r>
              <a:rPr lang="en-US" dirty="0"/>
              <a:t>To retain that information</a:t>
            </a:r>
          </a:p>
          <a:p>
            <a:pPr lvl="2"/>
            <a:r>
              <a:rPr lang="en-US" dirty="0"/>
              <a:t>To use or weigh that information as part of the process of making the decision; or</a:t>
            </a:r>
          </a:p>
          <a:p>
            <a:pPr lvl="2"/>
            <a:r>
              <a:rPr lang="en-US" dirty="0"/>
              <a:t>To communication his decision (whether by talking, using sign language or any other means)</a:t>
            </a:r>
          </a:p>
          <a:p>
            <a:endParaRPr lang="en-GB" dirty="0"/>
          </a:p>
        </p:txBody>
      </p:sp>
    </p:spTree>
    <p:extLst>
      <p:ext uri="{BB962C8B-B14F-4D97-AF65-F5344CB8AC3E}">
        <p14:creationId xmlns:p14="http://schemas.microsoft.com/office/powerpoint/2010/main" val="3718982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E1976-16D8-0C73-F474-5A0DB30E6E02}"/>
              </a:ext>
            </a:extLst>
          </p:cNvPr>
          <p:cNvSpPr>
            <a:spLocks noGrp="1"/>
          </p:cNvSpPr>
          <p:nvPr>
            <p:ph type="title"/>
          </p:nvPr>
        </p:nvSpPr>
        <p:spPr/>
        <p:txBody>
          <a:bodyPr/>
          <a:lstStyle/>
          <a:p>
            <a:r>
              <a:rPr lang="en-GB" dirty="0"/>
              <a:t>Mental Capacity Act 2005 (2)</a:t>
            </a:r>
          </a:p>
        </p:txBody>
      </p:sp>
      <p:sp>
        <p:nvSpPr>
          <p:cNvPr id="3" name="Text Placeholder 2">
            <a:extLst>
              <a:ext uri="{FF2B5EF4-FFF2-40B4-BE49-F238E27FC236}">
                <a16:creationId xmlns:a16="http://schemas.microsoft.com/office/drawing/2014/main" id="{23200B97-0B49-C48A-BD10-1C63FF293CB5}"/>
              </a:ext>
            </a:extLst>
          </p:cNvPr>
          <p:cNvSpPr>
            <a:spLocks noGrp="1"/>
          </p:cNvSpPr>
          <p:nvPr>
            <p:ph type="body" sz="quarter" idx="13"/>
          </p:nvPr>
        </p:nvSpPr>
        <p:spPr/>
        <p:txBody>
          <a:bodyPr/>
          <a:lstStyle/>
          <a:p>
            <a:r>
              <a:rPr lang="en-US" b="1" dirty="0"/>
              <a:t>S.4:</a:t>
            </a:r>
            <a:r>
              <a:rPr lang="en-US" dirty="0"/>
              <a:t> Best interests</a:t>
            </a:r>
          </a:p>
          <a:p>
            <a:pPr>
              <a:spcAft>
                <a:spcPts val="1200"/>
              </a:spcAft>
            </a:pPr>
            <a:r>
              <a:rPr lang="en-US" dirty="0"/>
              <a:t>The factor that must be taken into account in determining what is in a person’s best interests can broadly be </a:t>
            </a:r>
            <a:r>
              <a:rPr lang="en-US" dirty="0" err="1"/>
              <a:t>summarised</a:t>
            </a:r>
            <a:r>
              <a:rPr lang="en-US" dirty="0"/>
              <a:t> as follows:</a:t>
            </a:r>
          </a:p>
          <a:p>
            <a:pPr lvl="2"/>
            <a:r>
              <a:rPr lang="en-US" dirty="0"/>
              <a:t>Equal consideration and non-discrimination; </a:t>
            </a:r>
          </a:p>
          <a:p>
            <a:pPr lvl="2"/>
            <a:r>
              <a:rPr lang="en-US" dirty="0"/>
              <a:t>Considering all relevant circumstances;</a:t>
            </a:r>
          </a:p>
          <a:p>
            <a:pPr lvl="2"/>
            <a:r>
              <a:rPr lang="en-US" dirty="0"/>
              <a:t>Considering whether (and when ) that the person may regain capacity</a:t>
            </a:r>
          </a:p>
          <a:p>
            <a:pPr lvl="2"/>
            <a:r>
              <a:rPr lang="en-US" dirty="0"/>
              <a:t>Permitting and encouraging participation;</a:t>
            </a:r>
          </a:p>
          <a:p>
            <a:pPr lvl="2"/>
            <a:r>
              <a:rPr lang="en-US" dirty="0"/>
              <a:t>The person’s wishes and feelings, beliefs and values</a:t>
            </a:r>
          </a:p>
          <a:p>
            <a:pPr lvl="2"/>
            <a:r>
              <a:rPr lang="en-US" dirty="0"/>
              <a:t>The views of other people:</a:t>
            </a:r>
          </a:p>
          <a:p>
            <a:pPr lvl="2"/>
            <a:r>
              <a:rPr lang="en-US" dirty="0"/>
              <a:t>Special considerations for life-sustaining treatment</a:t>
            </a:r>
          </a:p>
          <a:p>
            <a:endParaRPr lang="en-GB" dirty="0"/>
          </a:p>
        </p:txBody>
      </p:sp>
    </p:spTree>
    <p:extLst>
      <p:ext uri="{BB962C8B-B14F-4D97-AF65-F5344CB8AC3E}">
        <p14:creationId xmlns:p14="http://schemas.microsoft.com/office/powerpoint/2010/main" val="3825734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F723B-73D7-10C0-8C76-6F7C1E0DE7A2}"/>
              </a:ext>
            </a:extLst>
          </p:cNvPr>
          <p:cNvSpPr>
            <a:spLocks noGrp="1"/>
          </p:cNvSpPr>
          <p:nvPr>
            <p:ph type="title"/>
          </p:nvPr>
        </p:nvSpPr>
        <p:spPr/>
        <p:txBody>
          <a:bodyPr/>
          <a:lstStyle/>
          <a:p>
            <a:r>
              <a:rPr lang="en-US" dirty="0"/>
              <a:t>Mental Capacity Act 2005 (3)</a:t>
            </a:r>
            <a:endParaRPr lang="en-GB" dirty="0"/>
          </a:p>
        </p:txBody>
      </p:sp>
      <p:sp>
        <p:nvSpPr>
          <p:cNvPr id="3" name="Text Placeholder 2">
            <a:extLst>
              <a:ext uri="{FF2B5EF4-FFF2-40B4-BE49-F238E27FC236}">
                <a16:creationId xmlns:a16="http://schemas.microsoft.com/office/drawing/2014/main" id="{4846BB99-BBEB-2920-66BD-123137C541D8}"/>
              </a:ext>
            </a:extLst>
          </p:cNvPr>
          <p:cNvSpPr>
            <a:spLocks noGrp="1"/>
          </p:cNvSpPr>
          <p:nvPr>
            <p:ph type="body" sz="quarter" idx="13"/>
          </p:nvPr>
        </p:nvSpPr>
        <p:spPr/>
        <p:txBody>
          <a:bodyPr/>
          <a:lstStyle/>
          <a:p>
            <a:pPr lvl="2">
              <a:spcAft>
                <a:spcPts val="1200"/>
              </a:spcAft>
            </a:pPr>
            <a:r>
              <a:rPr lang="en-US" dirty="0"/>
              <a:t>Withdrawing vs. withholding life-sustaining treatment</a:t>
            </a:r>
          </a:p>
          <a:p>
            <a:pPr lvl="2">
              <a:spcAft>
                <a:spcPts val="1200"/>
              </a:spcAft>
            </a:pPr>
            <a:r>
              <a:rPr lang="en-US" dirty="0"/>
              <a:t>The MCA at the end of life:</a:t>
            </a:r>
          </a:p>
          <a:p>
            <a:pPr lvl="3">
              <a:spcAft>
                <a:spcPts val="1200"/>
              </a:spcAft>
            </a:pPr>
            <a:r>
              <a:rPr lang="en-US" dirty="0"/>
              <a:t>Sections 4(5) and 1</a:t>
            </a:r>
          </a:p>
          <a:p>
            <a:pPr lvl="3">
              <a:spcAft>
                <a:spcPts val="1200"/>
              </a:spcAft>
            </a:pPr>
            <a:r>
              <a:rPr lang="en-US" dirty="0"/>
              <a:t>Code of Practice para 5.31: </a:t>
            </a:r>
            <a:r>
              <a:rPr lang="en-US" i="1" dirty="0"/>
              <a:t>“All reasonable steps which are in the person’s best interests should be taken to prolong their life. There will be a limited number of cases where treatment is futile, overly burdensome to the patient or where there is no prospect of recovery.” </a:t>
            </a:r>
            <a:r>
              <a:rPr lang="en-US" dirty="0"/>
              <a:t>Draft of new Code of Practice has been published – expands on this, but final version not yet published.</a:t>
            </a:r>
          </a:p>
          <a:p>
            <a:pPr lvl="2">
              <a:spcAft>
                <a:spcPts val="1200"/>
              </a:spcAft>
            </a:pPr>
            <a:r>
              <a:rPr lang="en-US" dirty="0"/>
              <a:t>Strong presumption in </a:t>
            </a:r>
            <a:r>
              <a:rPr lang="en-US" dirty="0" err="1"/>
              <a:t>favour</a:t>
            </a:r>
            <a:r>
              <a:rPr lang="en-US" dirty="0"/>
              <a:t> of preservation of life (Article 2 HRA) but a person’s best interests remain the paramount consideration.</a:t>
            </a:r>
          </a:p>
          <a:p>
            <a:endParaRPr lang="en-GB" dirty="0"/>
          </a:p>
        </p:txBody>
      </p:sp>
    </p:spTree>
    <p:extLst>
      <p:ext uri="{BB962C8B-B14F-4D97-AF65-F5344CB8AC3E}">
        <p14:creationId xmlns:p14="http://schemas.microsoft.com/office/powerpoint/2010/main" val="3050905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644EE-410B-DB83-B9AA-50E50ED2331F}"/>
              </a:ext>
            </a:extLst>
          </p:cNvPr>
          <p:cNvSpPr>
            <a:spLocks noGrp="1"/>
          </p:cNvSpPr>
          <p:nvPr>
            <p:ph type="title"/>
          </p:nvPr>
        </p:nvSpPr>
        <p:spPr/>
        <p:txBody>
          <a:bodyPr/>
          <a:lstStyle/>
          <a:p>
            <a:r>
              <a:rPr lang="en-GB" dirty="0"/>
              <a:t>Children Act 1989 – </a:t>
            </a:r>
            <a:r>
              <a:rPr lang="en-GB" dirty="0">
                <a:solidFill>
                  <a:schemeClr val="accent6"/>
                </a:solidFill>
              </a:rPr>
              <a:t>Section 1</a:t>
            </a:r>
          </a:p>
        </p:txBody>
      </p:sp>
      <p:sp>
        <p:nvSpPr>
          <p:cNvPr id="3" name="Text Placeholder 2">
            <a:extLst>
              <a:ext uri="{FF2B5EF4-FFF2-40B4-BE49-F238E27FC236}">
                <a16:creationId xmlns:a16="http://schemas.microsoft.com/office/drawing/2014/main" id="{4D3BE636-4B02-67E9-AB4F-4B854BED7761}"/>
              </a:ext>
            </a:extLst>
          </p:cNvPr>
          <p:cNvSpPr>
            <a:spLocks noGrp="1"/>
          </p:cNvSpPr>
          <p:nvPr>
            <p:ph type="body" sz="quarter" idx="13"/>
          </p:nvPr>
        </p:nvSpPr>
        <p:spPr>
          <a:xfrm>
            <a:off x="838200" y="1306287"/>
            <a:ext cx="10515600" cy="4798422"/>
          </a:xfrm>
        </p:spPr>
        <p:txBody>
          <a:bodyPr>
            <a:normAutofit/>
          </a:bodyPr>
          <a:lstStyle/>
          <a:p>
            <a:r>
              <a:rPr lang="en-US" b="1" dirty="0"/>
              <a:t>Welfare of the child</a:t>
            </a:r>
          </a:p>
          <a:p>
            <a:pPr marL="357188" lvl="2" indent="-357188">
              <a:buNone/>
              <a:tabLst>
                <a:tab pos="357188" algn="l"/>
              </a:tabLst>
            </a:pPr>
            <a:r>
              <a:rPr lang="en-US" sz="1700" dirty="0"/>
              <a:t>(1)	When a court determines any question with respect to:</a:t>
            </a:r>
          </a:p>
          <a:p>
            <a:pPr marL="361950" lvl="3" indent="0">
              <a:buNone/>
              <a:tabLst>
                <a:tab pos="896938" algn="l"/>
              </a:tabLst>
            </a:pPr>
            <a:r>
              <a:rPr lang="en-US" sz="1400" dirty="0"/>
              <a:t>(a)	the upbringing of a child; or</a:t>
            </a:r>
          </a:p>
          <a:p>
            <a:pPr lvl="3">
              <a:spcAft>
                <a:spcPts val="600"/>
              </a:spcAft>
              <a:buNone/>
              <a:tabLst>
                <a:tab pos="896938" algn="l"/>
              </a:tabLst>
            </a:pPr>
            <a:r>
              <a:rPr lang="en-US" sz="1400" dirty="0"/>
              <a:t>(b)	the administration of a child’s property or the application of any income arising from it, the child’s welfare shall be the court’s paramount consideration.</a:t>
            </a:r>
          </a:p>
          <a:p>
            <a:pPr marL="357188" lvl="2" indent="-357188">
              <a:buNone/>
              <a:tabLst>
                <a:tab pos="357188" algn="l"/>
              </a:tabLst>
            </a:pPr>
            <a:r>
              <a:rPr lang="en-US" sz="1700" dirty="0"/>
              <a:t>(3)	In the circumstances mentioned in subsection (4), a court shall have regard in particular to:</a:t>
            </a:r>
          </a:p>
          <a:p>
            <a:pPr lvl="3">
              <a:buNone/>
              <a:tabLst>
                <a:tab pos="896938" algn="l"/>
              </a:tabLst>
            </a:pPr>
            <a:r>
              <a:rPr lang="en-US" dirty="0"/>
              <a:t>(a) 	</a:t>
            </a:r>
            <a:r>
              <a:rPr lang="en-US" sz="1400" dirty="0"/>
              <a:t>the ascertainable wishes and feelings of the child concerned (considered in the light of his age and understanding);</a:t>
            </a:r>
          </a:p>
          <a:p>
            <a:pPr lvl="3">
              <a:buNone/>
              <a:tabLst>
                <a:tab pos="896938" algn="l"/>
              </a:tabLst>
            </a:pPr>
            <a:r>
              <a:rPr lang="en-US" sz="1400" dirty="0"/>
              <a:t>(b) 	his physical, emotional and educational needs;</a:t>
            </a:r>
          </a:p>
          <a:p>
            <a:pPr lvl="3">
              <a:buNone/>
              <a:tabLst>
                <a:tab pos="896938" algn="l"/>
              </a:tabLst>
            </a:pPr>
            <a:r>
              <a:rPr lang="en-US" sz="1400" dirty="0"/>
              <a:t>(c) 	the likely effect on him of any change in his circumstances;</a:t>
            </a:r>
          </a:p>
          <a:p>
            <a:pPr lvl="3">
              <a:buNone/>
              <a:tabLst>
                <a:tab pos="896938" algn="l"/>
              </a:tabLst>
            </a:pPr>
            <a:r>
              <a:rPr lang="en-US" sz="1400" dirty="0"/>
              <a:t>(d) 	his age, sex, background and any characteristics of his which the court considers relevant;</a:t>
            </a:r>
          </a:p>
          <a:p>
            <a:pPr lvl="3">
              <a:buNone/>
              <a:tabLst>
                <a:tab pos="896938" algn="l"/>
              </a:tabLst>
            </a:pPr>
            <a:r>
              <a:rPr lang="en-US" sz="1400" dirty="0"/>
              <a:t>(e) 	any harm which he has suffered or is at risk of suffering;</a:t>
            </a:r>
          </a:p>
          <a:p>
            <a:pPr lvl="3">
              <a:buNone/>
              <a:tabLst>
                <a:tab pos="896938" algn="l"/>
              </a:tabLst>
            </a:pPr>
            <a:r>
              <a:rPr lang="en-US" sz="1400" dirty="0"/>
              <a:t>(f) 	how capable each of his parents, and any other person in relation to whom the court considers the question to be relevant, is of meeting his needs;</a:t>
            </a:r>
          </a:p>
          <a:p>
            <a:pPr lvl="3">
              <a:spcAft>
                <a:spcPts val="600"/>
              </a:spcAft>
              <a:buNone/>
              <a:tabLst>
                <a:tab pos="896938" algn="l"/>
              </a:tabLst>
            </a:pPr>
            <a:r>
              <a:rPr lang="en-US" sz="1400" dirty="0"/>
              <a:t>(g) 	the range of powers available to the court under this Act in the proceedings in question.</a:t>
            </a:r>
          </a:p>
          <a:p>
            <a:pPr marL="357188" lvl="2" indent="-357188">
              <a:buNone/>
              <a:tabLst>
                <a:tab pos="357188" algn="l"/>
              </a:tabLst>
            </a:pPr>
            <a:r>
              <a:rPr lang="en-US" sz="1700" dirty="0"/>
              <a:t>(4)	The circumstances are that:</a:t>
            </a:r>
          </a:p>
          <a:p>
            <a:pPr marL="896938" lvl="2" indent="-539750">
              <a:buNone/>
              <a:tabLst>
                <a:tab pos="896938" algn="l"/>
              </a:tabLst>
            </a:pPr>
            <a:r>
              <a:rPr lang="en-US" sz="1400" dirty="0"/>
              <a:t>(a)</a:t>
            </a:r>
            <a:r>
              <a:rPr lang="en-US" sz="1600" dirty="0"/>
              <a:t>	</a:t>
            </a:r>
            <a:r>
              <a:rPr lang="en-US" sz="1400" dirty="0"/>
              <a:t>the court is considering whether to make, vary or discharge a section 8 order, and the making, variation or discharge of the order is opposed by any party to the proceedings</a:t>
            </a:r>
          </a:p>
          <a:p>
            <a:pPr lvl="2">
              <a:buFont typeface="+mj-lt"/>
              <a:buAutoNum type="arabicPeriod"/>
            </a:pPr>
            <a:endParaRPr lang="en-US" dirty="0"/>
          </a:p>
          <a:p>
            <a:endParaRPr lang="en-GB" dirty="0"/>
          </a:p>
        </p:txBody>
      </p:sp>
    </p:spTree>
    <p:extLst>
      <p:ext uri="{BB962C8B-B14F-4D97-AF65-F5344CB8AC3E}">
        <p14:creationId xmlns:p14="http://schemas.microsoft.com/office/powerpoint/2010/main" val="2357794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4650B-C9FB-BB41-212D-D4CA86E28E42}"/>
              </a:ext>
            </a:extLst>
          </p:cNvPr>
          <p:cNvSpPr>
            <a:spLocks noGrp="1"/>
          </p:cNvSpPr>
          <p:nvPr>
            <p:ph type="title"/>
          </p:nvPr>
        </p:nvSpPr>
        <p:spPr/>
        <p:txBody>
          <a:bodyPr/>
          <a:lstStyle/>
          <a:p>
            <a:endParaRPr lang="en-GB"/>
          </a:p>
        </p:txBody>
      </p:sp>
      <p:sp>
        <p:nvSpPr>
          <p:cNvPr id="3" name="Text Placeholder 2">
            <a:extLst>
              <a:ext uri="{FF2B5EF4-FFF2-40B4-BE49-F238E27FC236}">
                <a16:creationId xmlns:a16="http://schemas.microsoft.com/office/drawing/2014/main" id="{FDE0E6A1-8DC3-37A7-EB8C-91825BEC70F1}"/>
              </a:ext>
            </a:extLst>
          </p:cNvPr>
          <p:cNvSpPr>
            <a:spLocks noGrp="1"/>
          </p:cNvSpPr>
          <p:nvPr>
            <p:ph type="body" sz="quarter" idx="13"/>
          </p:nvPr>
        </p:nvSpPr>
        <p:spPr/>
        <p:txBody>
          <a:bodyPr/>
          <a:lstStyle/>
          <a:p>
            <a:endParaRPr lang="en-GB"/>
          </a:p>
        </p:txBody>
      </p:sp>
    </p:spTree>
    <p:extLst>
      <p:ext uri="{BB962C8B-B14F-4D97-AF65-F5344CB8AC3E}">
        <p14:creationId xmlns:p14="http://schemas.microsoft.com/office/powerpoint/2010/main" val="1610702717"/>
      </p:ext>
    </p:extLst>
  </p:cSld>
  <p:clrMapOvr>
    <a:masterClrMapping/>
  </p:clrMapOvr>
</p:sld>
</file>

<file path=ppt/theme/theme1.xml><?xml version="1.0" encoding="utf-8"?>
<a:theme xmlns:a="http://schemas.openxmlformats.org/drawingml/2006/main" name="Office Theme">
  <a:themeElements>
    <a:clrScheme name="Irwin Mitchel_SI&amp;V">
      <a:dk1>
        <a:srgbClr val="0C1B39"/>
      </a:dk1>
      <a:lt1>
        <a:sysClr val="window" lastClr="FFFFFF"/>
      </a:lt1>
      <a:dk2>
        <a:srgbClr val="0C1B39"/>
      </a:dk2>
      <a:lt2>
        <a:srgbClr val="EFEFEF"/>
      </a:lt2>
      <a:accent1>
        <a:srgbClr val="022A53"/>
      </a:accent1>
      <a:accent2>
        <a:srgbClr val="96A5C3"/>
      </a:accent2>
      <a:accent3>
        <a:srgbClr val="E49431"/>
      </a:accent3>
      <a:accent4>
        <a:srgbClr val="DBDDE1"/>
      </a:accent4>
      <a:accent5>
        <a:srgbClr val="EFEFEF"/>
      </a:accent5>
      <a:accent6>
        <a:srgbClr val="E45D9D"/>
      </a:accent6>
      <a:hlink>
        <a:srgbClr val="E49431"/>
      </a:hlink>
      <a:folHlink>
        <a:srgbClr val="96A5C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4" id="{84F652FF-43E8-45C1-BB0C-0FD935A77C1F}" vid="{38178640-529A-4159-B5B9-104BC4BC8E26}"/>
    </a:ext>
  </a:extLst>
</a:theme>
</file>

<file path=docProps/app.xml><?xml version="1.0" encoding="utf-8"?>
<Properties xmlns="http://schemas.openxmlformats.org/officeDocument/2006/extended-properties" xmlns:vt="http://schemas.openxmlformats.org/officeDocument/2006/docPropsVTypes">
  <Template>IrwinMitchellSIV</Template>
  <TotalTime>0</TotalTime>
  <Words>5288</Words>
  <Application>Microsoft Office PowerPoint</Application>
  <PresentationFormat>Widescreen</PresentationFormat>
  <Paragraphs>320</Paragraphs>
  <Slides>46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46</vt:i4>
      </vt:variant>
    </vt:vector>
  </HeadingPairs>
  <TitlesOfParts>
    <vt:vector size="49" baseType="lpstr">
      <vt:lpstr>Arial</vt:lpstr>
      <vt:lpstr>Source Sans Pro Light</vt:lpstr>
      <vt:lpstr>Office Theme</vt:lpstr>
      <vt:lpstr>End of Life Cases and the Law</vt:lpstr>
      <vt:lpstr>Overview</vt:lpstr>
      <vt:lpstr>1. Legal Framework</vt:lpstr>
      <vt:lpstr>The Human Rights Act  and European Convention on Human Rights</vt:lpstr>
      <vt:lpstr>Mental Capacity Act 2005 (1)</vt:lpstr>
      <vt:lpstr>Mental Capacity Act 2005 (2)</vt:lpstr>
      <vt:lpstr>Mental Capacity Act 2005 (3)</vt:lpstr>
      <vt:lpstr>Children Act 1989 – Section 1</vt:lpstr>
      <vt:lpstr>PowerPoint Presentation</vt:lpstr>
      <vt:lpstr>Children Act 1989 – Section 8</vt:lpstr>
      <vt:lpstr>Children’s cases: inherent jurisdiction</vt:lpstr>
      <vt:lpstr>HRA – ECHR: Case Law</vt:lpstr>
      <vt:lpstr>Withdrawal vs Withholding</vt:lpstr>
      <vt:lpstr>2. RCP guidelines: prolonged disorders of consciousness</vt:lpstr>
      <vt:lpstr>RCP guidelines: prolonged disorders of consciousness</vt:lpstr>
      <vt:lpstr>RCP guidelines: prolonged disorders of consciousness</vt:lpstr>
      <vt:lpstr>RCP guidelines: prolonged disorders of consciousness</vt:lpstr>
      <vt:lpstr>RCP guidelines: prolonged disorders of consciousness</vt:lpstr>
      <vt:lpstr>RCP guidelines: prolonged disorders of consciousness</vt:lpstr>
      <vt:lpstr>RCP guidelines: prolonged disorders of consciousness</vt:lpstr>
      <vt:lpstr>3. Developments in case law</vt:lpstr>
      <vt:lpstr>Aintree Trust v James (2013) </vt:lpstr>
      <vt:lpstr>Aintree Trust v James (2013) </vt:lpstr>
      <vt:lpstr>M and Mrs N, Bury CCG and A Care Provider [2015]</vt:lpstr>
      <vt:lpstr>Re N (2015)</vt:lpstr>
      <vt:lpstr>Briggs v Briggs &amp; Ors (2016)</vt:lpstr>
      <vt:lpstr>Briggs v Briggs &amp; Ors (2016)</vt:lpstr>
      <vt:lpstr>M v A Hospital (2017)</vt:lpstr>
      <vt:lpstr>Y (2018)</vt:lpstr>
      <vt:lpstr>Y (2018)</vt:lpstr>
      <vt:lpstr>Guidance note on medical treatment cases, 2020</vt:lpstr>
      <vt:lpstr>Emerging trends in adult case law </vt:lpstr>
      <vt:lpstr>Children case law </vt:lpstr>
      <vt:lpstr>Raqeeb case</vt:lpstr>
      <vt:lpstr>Raqeeb case – 2019 </vt:lpstr>
      <vt:lpstr>Raqeeb case – 2019 </vt:lpstr>
      <vt:lpstr>Raqeeb case – 2019 </vt:lpstr>
      <vt:lpstr>Fixsler case – 2021</vt:lpstr>
      <vt:lpstr>Fixsler case – 2021</vt:lpstr>
      <vt:lpstr>Trends in children cases</vt:lpstr>
      <vt:lpstr>4. DNACPR orders</vt:lpstr>
      <vt:lpstr>5. Refusing treatment </vt:lpstr>
      <vt:lpstr>Advance decisions</vt:lpstr>
      <vt:lpstr>Conclusions</vt:lpstr>
      <vt:lpstr>Any questions?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IMrevs</dc:creator>
  <cp:lastModifiedBy>Kate Mercer</cp:lastModifiedBy>
  <cp:revision>3</cp:revision>
  <dcterms:created xsi:type="dcterms:W3CDTF">2023-11-01T10:02:26Z</dcterms:created>
  <dcterms:modified xsi:type="dcterms:W3CDTF">2023-11-02T11:00:28Z</dcterms:modified>
</cp:coreProperties>
</file>