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 id="2147483703" r:id="rId5"/>
    <p:sldMasterId id="2147483718" r:id="rId6"/>
  </p:sldMasterIdLst>
  <p:notesMasterIdLst>
    <p:notesMasterId r:id="rId14"/>
  </p:notesMasterIdLst>
  <p:sldIdLst>
    <p:sldId id="1804" r:id="rId7"/>
    <p:sldId id="1082" r:id="rId8"/>
    <p:sldId id="1805" r:id="rId9"/>
    <p:sldId id="351" r:id="rId10"/>
    <p:sldId id="352" r:id="rId11"/>
    <p:sldId id="353" r:id="rId12"/>
    <p:sldId id="122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BF64C95-D8FA-48B9-AD60-A3E354338D33}">
          <p14:sldIdLst>
            <p14:sldId id="1804"/>
            <p14:sldId id="1082"/>
            <p14:sldId id="1805"/>
            <p14:sldId id="351"/>
            <p14:sldId id="352"/>
            <p14:sldId id="353"/>
            <p14:sldId id="122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vies, Owen" initials="OD" lastIdx="1" clrIdx="0"/>
  <p:cmAuthor id="7" name="Sema, Ayse" initials="SA" lastIdx="1" clrIdx="7">
    <p:extLst>
      <p:ext uri="{19B8F6BF-5375-455C-9EA6-DF929625EA0E}">
        <p15:presenceInfo xmlns:p15="http://schemas.microsoft.com/office/powerpoint/2012/main" userId="S::ayse.sema@cqc.org.uk::3c613111-aee0-4e60-aa86-e223aff8f3b2" providerId="AD"/>
      </p:ext>
    </p:extLst>
  </p:cmAuthor>
  <p:cmAuthor id="1" name="Allison Welsh" initials="AW" lastIdx="10" clrIdx="1"/>
  <p:cmAuthor id="2" name="Carpenter, Alison" initials="CA" lastIdx="19" clrIdx="2">
    <p:extLst>
      <p:ext uri="{19B8F6BF-5375-455C-9EA6-DF929625EA0E}">
        <p15:presenceInfo xmlns:p15="http://schemas.microsoft.com/office/powerpoint/2012/main" userId="S::Alison.Carpenter@cqc.org.uk::7d12b618-cb0f-4429-83c9-d0532b55537e" providerId="AD"/>
      </p:ext>
    </p:extLst>
  </p:cmAuthor>
  <p:cmAuthor id="3" name="English, Laura" initials="EL" lastIdx="23" clrIdx="3">
    <p:extLst>
      <p:ext uri="{19B8F6BF-5375-455C-9EA6-DF929625EA0E}">
        <p15:presenceInfo xmlns:p15="http://schemas.microsoft.com/office/powerpoint/2012/main" userId="S::Laura.English@cqc.org.uk::53b48642-a6d7-4644-9695-4bc656f7232f" providerId="AD"/>
      </p:ext>
    </p:extLst>
  </p:cmAuthor>
  <p:cmAuthor id="4" name="Rose, Matthew" initials="RM" lastIdx="3" clrIdx="4">
    <p:extLst>
      <p:ext uri="{19B8F6BF-5375-455C-9EA6-DF929625EA0E}">
        <p15:presenceInfo xmlns:p15="http://schemas.microsoft.com/office/powerpoint/2012/main" userId="S::Matthew.Rose@cqc.org.uk::b451e5a8-2aaa-499d-a3f8-ea00890ffd82" providerId="AD"/>
      </p:ext>
    </p:extLst>
  </p:cmAuthor>
  <p:cmAuthor id="5" name="Dobres, Elisabeth" initials="DE" lastIdx="3" clrIdx="5">
    <p:extLst>
      <p:ext uri="{19B8F6BF-5375-455C-9EA6-DF929625EA0E}">
        <p15:presenceInfo xmlns:p15="http://schemas.microsoft.com/office/powerpoint/2012/main" userId="S::Elisabeth.Dobres@cqc.org.uk::cfca2023-eb1f-4534-82d5-10ebf11b03d1" providerId="AD"/>
      </p:ext>
    </p:extLst>
  </p:cmAuthor>
  <p:cmAuthor id="6" name="Cridge, Mary" initials="CM" lastIdx="3" clrIdx="6">
    <p:extLst>
      <p:ext uri="{19B8F6BF-5375-455C-9EA6-DF929625EA0E}">
        <p15:presenceInfo xmlns:p15="http://schemas.microsoft.com/office/powerpoint/2012/main" userId="S::mary.cridge@cqc.org.uk::0501e737-d17e-4ea3-9300-003cda4566e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3669"/>
    <a:srgbClr val="660066"/>
    <a:srgbClr val="CCECFF"/>
    <a:srgbClr val="FFCCFF"/>
    <a:srgbClr val="E795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082" autoAdjust="0"/>
  </p:normalViewPr>
  <p:slideViewPr>
    <p:cSldViewPr snapToGrid="0">
      <p:cViewPr varScale="1">
        <p:scale>
          <a:sx n="79" d="100"/>
          <a:sy n="79" d="100"/>
        </p:scale>
        <p:origin x="1358"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95CBDF-C77D-4E6E-9F7B-BFC751B5CB59}" type="datetimeFigureOut">
              <a:rPr lang="en-GB" smtClean="0"/>
              <a:t>28/10/2020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8B3847-EA79-43DC-A8F3-2DA591B30C98}" type="slidenum">
              <a:rPr lang="en-GB" smtClean="0"/>
              <a:t>‹#›</a:t>
            </a:fld>
            <a:endParaRPr lang="en-GB"/>
          </a:p>
        </p:txBody>
      </p:sp>
    </p:spTree>
    <p:extLst>
      <p:ext uri="{BB962C8B-B14F-4D97-AF65-F5344CB8AC3E}">
        <p14:creationId xmlns:p14="http://schemas.microsoft.com/office/powerpoint/2010/main" val="1643446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txBox="1">
            <a:spLocks noGrp="1" noChangeArrowheads="1"/>
          </p:cNvSpPr>
          <p:nvPr/>
        </p:nvSpPr>
        <p:spPr bwMode="auto">
          <a:xfrm>
            <a:off x="5035825" y="6963753"/>
            <a:ext cx="3854220" cy="366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90" tIns="45344" rIns="90690" bIns="45344" anchor="b"/>
          <a:lstStyle>
            <a:lvl1pPr defTabSz="908050" eaLnBrk="0" hangingPunct="0">
              <a:spcBef>
                <a:spcPct val="30000"/>
              </a:spcBef>
              <a:defRPr sz="1200">
                <a:solidFill>
                  <a:schemeClr val="tx1"/>
                </a:solidFill>
                <a:latin typeface="Arial" pitchFamily="34" charset="0"/>
                <a:ea typeface="ヒラギノ角ゴ Pro W3"/>
                <a:cs typeface="ヒラギノ角ゴ Pro W3"/>
              </a:defRPr>
            </a:lvl1pPr>
            <a:lvl2pPr marL="742950" indent="-285750" defTabSz="908050" eaLnBrk="0" hangingPunct="0">
              <a:spcBef>
                <a:spcPct val="30000"/>
              </a:spcBef>
              <a:defRPr sz="1200">
                <a:solidFill>
                  <a:schemeClr val="tx1"/>
                </a:solidFill>
                <a:latin typeface="Arial" pitchFamily="34" charset="0"/>
                <a:ea typeface="ヒラギノ角ゴ Pro W3"/>
                <a:cs typeface="ヒラギノ角ゴ Pro W3"/>
              </a:defRPr>
            </a:lvl2pPr>
            <a:lvl3pPr marL="1143000" indent="-228600" defTabSz="908050" eaLnBrk="0" hangingPunct="0">
              <a:spcBef>
                <a:spcPct val="30000"/>
              </a:spcBef>
              <a:defRPr sz="1200">
                <a:solidFill>
                  <a:schemeClr val="tx1"/>
                </a:solidFill>
                <a:latin typeface="Arial" pitchFamily="34" charset="0"/>
                <a:ea typeface="ヒラギノ角ゴ Pro W3"/>
                <a:cs typeface="ヒラギノ角ゴ Pro W3"/>
              </a:defRPr>
            </a:lvl3pPr>
            <a:lvl4pPr marL="1600200" indent="-228600" defTabSz="908050" eaLnBrk="0" hangingPunct="0">
              <a:spcBef>
                <a:spcPct val="30000"/>
              </a:spcBef>
              <a:defRPr sz="1200">
                <a:solidFill>
                  <a:schemeClr val="tx1"/>
                </a:solidFill>
                <a:latin typeface="Arial" pitchFamily="34" charset="0"/>
                <a:ea typeface="ヒラギノ角ゴ Pro W3"/>
                <a:cs typeface="ヒラギノ角ゴ Pro W3"/>
              </a:defRPr>
            </a:lvl4pPr>
            <a:lvl5pPr marL="2057400" indent="-228600" defTabSz="908050" eaLnBrk="0" hangingPunct="0">
              <a:spcBef>
                <a:spcPct val="30000"/>
              </a:spcBef>
              <a:defRPr sz="1200">
                <a:solidFill>
                  <a:schemeClr val="tx1"/>
                </a:solidFill>
                <a:latin typeface="Arial" pitchFamily="34" charset="0"/>
                <a:ea typeface="ヒラギノ角ゴ Pro W3"/>
                <a:cs typeface="ヒラギノ角ゴ Pro W3"/>
              </a:defRPr>
            </a:lvl5pPr>
            <a:lvl6pPr marL="2514600" indent="-228600" defTabSz="908050" eaLnBrk="0" fontAlgn="base" hangingPunct="0">
              <a:spcBef>
                <a:spcPct val="30000"/>
              </a:spcBef>
              <a:spcAft>
                <a:spcPct val="0"/>
              </a:spcAft>
              <a:defRPr sz="1200">
                <a:solidFill>
                  <a:schemeClr val="tx1"/>
                </a:solidFill>
                <a:latin typeface="Arial" pitchFamily="34" charset="0"/>
                <a:ea typeface="ヒラギノ角ゴ Pro W3"/>
                <a:cs typeface="ヒラギノ角ゴ Pro W3"/>
              </a:defRPr>
            </a:lvl6pPr>
            <a:lvl7pPr marL="2971800" indent="-228600" defTabSz="908050" eaLnBrk="0" fontAlgn="base" hangingPunct="0">
              <a:spcBef>
                <a:spcPct val="30000"/>
              </a:spcBef>
              <a:spcAft>
                <a:spcPct val="0"/>
              </a:spcAft>
              <a:defRPr sz="1200">
                <a:solidFill>
                  <a:schemeClr val="tx1"/>
                </a:solidFill>
                <a:latin typeface="Arial" pitchFamily="34" charset="0"/>
                <a:ea typeface="ヒラギノ角ゴ Pro W3"/>
                <a:cs typeface="ヒラギノ角ゴ Pro W3"/>
              </a:defRPr>
            </a:lvl7pPr>
            <a:lvl8pPr marL="3429000" indent="-228600" defTabSz="908050" eaLnBrk="0" fontAlgn="base" hangingPunct="0">
              <a:spcBef>
                <a:spcPct val="30000"/>
              </a:spcBef>
              <a:spcAft>
                <a:spcPct val="0"/>
              </a:spcAft>
              <a:defRPr sz="1200">
                <a:solidFill>
                  <a:schemeClr val="tx1"/>
                </a:solidFill>
                <a:latin typeface="Arial" pitchFamily="34" charset="0"/>
                <a:ea typeface="ヒラギノ角ゴ Pro W3"/>
                <a:cs typeface="ヒラギノ角ゴ Pro W3"/>
              </a:defRPr>
            </a:lvl8pPr>
            <a:lvl9pPr marL="3886200" indent="-228600" defTabSz="908050" eaLnBrk="0" fontAlgn="base" hangingPunct="0">
              <a:spcBef>
                <a:spcPct val="30000"/>
              </a:spcBef>
              <a:spcAft>
                <a:spcPct val="0"/>
              </a:spcAft>
              <a:defRPr sz="1200">
                <a:solidFill>
                  <a:schemeClr val="tx1"/>
                </a:solidFill>
                <a:latin typeface="Arial" pitchFamily="34" charset="0"/>
                <a:ea typeface="ヒラギノ角ゴ Pro W3"/>
                <a:cs typeface="ヒラギノ角ゴ Pro W3"/>
              </a:defRPr>
            </a:lvl9pPr>
          </a:lstStyle>
          <a:p>
            <a:pPr marL="0" marR="0" lvl="0" indent="0" algn="r" defTabSz="908050" rtl="0" eaLnBrk="1" fontAlgn="base" latinLnBrk="0" hangingPunct="1">
              <a:lnSpc>
                <a:spcPct val="100000"/>
              </a:lnSpc>
              <a:spcBef>
                <a:spcPct val="0"/>
              </a:spcBef>
              <a:spcAft>
                <a:spcPct val="0"/>
              </a:spcAft>
              <a:buClrTx/>
              <a:buSzTx/>
              <a:buFontTx/>
              <a:buNone/>
              <a:tabLst/>
              <a:defRPr/>
            </a:pPr>
            <a:fld id="{E9AFEB8B-64B6-4985-8894-85A7C824B3EC}" type="slidenum">
              <a:rPr kumimoji="0" lang="en-GB" altLang="en-US" sz="1200" b="0" i="0" u="none" strike="noStrike" kern="1200" cap="none" spc="0" normalizeH="0" baseline="0" noProof="0">
                <a:ln>
                  <a:noFill/>
                </a:ln>
                <a:solidFill>
                  <a:srgbClr val="000000"/>
                </a:solidFill>
                <a:effectLst/>
                <a:uLnTx/>
                <a:uFillTx/>
                <a:latin typeface="Arial" pitchFamily="34" charset="0"/>
                <a:ea typeface="ヒラギノ角ゴ Pro W3"/>
                <a:cs typeface="Arial" pitchFamily="34" charset="0"/>
              </a:rPr>
              <a:pPr marL="0" marR="0" lvl="0" indent="0" algn="r" defTabSz="908050" rtl="0" eaLnBrk="1" fontAlgn="base" latinLnBrk="0" hangingPunct="1">
                <a:lnSpc>
                  <a:spcPct val="100000"/>
                </a:lnSpc>
                <a:spcBef>
                  <a:spcPct val="0"/>
                </a:spcBef>
                <a:spcAft>
                  <a:spcPct val="0"/>
                </a:spcAft>
                <a:buClrTx/>
                <a:buSzTx/>
                <a:buFontTx/>
                <a:buNone/>
                <a:tabLst/>
                <a:defRPr/>
              </a:pPr>
              <a:t>1</a:t>
            </a:fld>
            <a:endParaRPr kumimoji="0" lang="en-GB" altLang="en-US" sz="1200" b="0" i="0" u="none" strike="noStrike" kern="1200" cap="none" spc="0" normalizeH="0" baseline="0" noProof="0">
              <a:ln>
                <a:noFill/>
              </a:ln>
              <a:solidFill>
                <a:srgbClr val="000000"/>
              </a:solidFill>
              <a:effectLst/>
              <a:uLnTx/>
              <a:uFillTx/>
              <a:latin typeface="Arial" pitchFamily="34" charset="0"/>
              <a:ea typeface="ヒラギノ角ゴ Pro W3"/>
              <a:cs typeface="Arial" pitchFamily="34" charset="0"/>
            </a:endParaRPr>
          </a:p>
        </p:txBody>
      </p:sp>
      <p:sp>
        <p:nvSpPr>
          <p:cNvPr id="44035" name="Rectangle 2"/>
          <p:cNvSpPr>
            <a:spLocks noGrp="1" noRot="1" noChangeAspect="1" noChangeArrowheads="1" noTextEdit="1"/>
          </p:cNvSpPr>
          <p:nvPr>
            <p:ph type="sldImg"/>
          </p:nvPr>
        </p:nvSpPr>
        <p:spPr>
          <a:xfrm>
            <a:off x="2613025" y="547688"/>
            <a:ext cx="3671888" cy="2752725"/>
          </a:xfrm>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90" tIns="45344" rIns="90690" bIns="45344"/>
          <a:lstStyle/>
          <a:p>
            <a:pPr eaLnBrk="1" hangingPunct="1">
              <a:lnSpc>
                <a:spcPct val="90000"/>
              </a:lnSpc>
            </a:pPr>
            <a:endParaRPr lang="en-GB" altLang="en-US">
              <a:latin typeface="Arial" pitchFamily="34" charset="0"/>
              <a:ea typeface="ヒラギノ角ゴ Pro W3"/>
              <a:cs typeface="ヒラギノ角ゴ Pro W3"/>
            </a:endParaRPr>
          </a:p>
        </p:txBody>
      </p:sp>
    </p:spTree>
    <p:extLst>
      <p:ext uri="{BB962C8B-B14F-4D97-AF65-F5344CB8AC3E}">
        <p14:creationId xmlns:p14="http://schemas.microsoft.com/office/powerpoint/2010/main" val="1757552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xfrm>
            <a:off x="895350" y="741363"/>
            <a:ext cx="4933950" cy="3702050"/>
          </a:xfrm>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GB" altLang="en-US">
                <a:latin typeface="Arial" charset="0"/>
                <a:ea typeface="ヒラギノ角ゴ Pro W3" pitchFamily="-16" charset="-128"/>
              </a:rPr>
              <a:t>Our purpose remains the same – our focus and drive behind all that we do.</a:t>
            </a:r>
          </a:p>
          <a:p>
            <a:endParaRPr lang="en-GB" altLang="en-US">
              <a:latin typeface="Arial" charset="0"/>
              <a:ea typeface="ヒラギノ角ゴ Pro W3" pitchFamily="-16" charset="-128"/>
            </a:endParaRPr>
          </a:p>
        </p:txBody>
      </p:sp>
      <p:sp>
        <p:nvSpPr>
          <p:cNvPr id="48132" name="Footer Placeholder 1"/>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ea typeface="ヒラギノ角ゴ Pro W3" pitchFamily="-16" charset="-128"/>
              </a:defRPr>
            </a:lvl1pPr>
            <a:lvl2pPr marL="761076" indent="-293215">
              <a:spcBef>
                <a:spcPct val="30000"/>
              </a:spcBef>
              <a:defRPr sz="1200">
                <a:solidFill>
                  <a:schemeClr val="tx1"/>
                </a:solidFill>
                <a:latin typeface="Arial" charset="0"/>
                <a:ea typeface="ヒラギノ角ゴ Pro W3" pitchFamily="-16" charset="-128"/>
              </a:defRPr>
            </a:lvl2pPr>
            <a:lvl3pPr marL="1172857" indent="-233931">
              <a:spcBef>
                <a:spcPct val="30000"/>
              </a:spcBef>
              <a:defRPr sz="1200">
                <a:solidFill>
                  <a:schemeClr val="tx1"/>
                </a:solidFill>
                <a:latin typeface="Arial" charset="0"/>
                <a:ea typeface="ヒラギノ角ゴ Pro W3" pitchFamily="-16" charset="-128"/>
              </a:defRPr>
            </a:lvl3pPr>
            <a:lvl4pPr marL="1640718" indent="-233931">
              <a:spcBef>
                <a:spcPct val="30000"/>
              </a:spcBef>
              <a:defRPr sz="1200">
                <a:solidFill>
                  <a:schemeClr val="tx1"/>
                </a:solidFill>
                <a:latin typeface="Arial" charset="0"/>
                <a:ea typeface="ヒラギノ角ゴ Pro W3" pitchFamily="-16" charset="-128"/>
              </a:defRPr>
            </a:lvl4pPr>
            <a:lvl5pPr marL="2110182" indent="-233931">
              <a:spcBef>
                <a:spcPct val="30000"/>
              </a:spcBef>
              <a:defRPr sz="1200">
                <a:solidFill>
                  <a:schemeClr val="tx1"/>
                </a:solidFill>
                <a:latin typeface="Arial" charset="0"/>
                <a:ea typeface="ヒラギノ角ゴ Pro W3" pitchFamily="-16" charset="-128"/>
              </a:defRPr>
            </a:lvl5pPr>
            <a:lvl6pPr marL="2571634" indent="-233931" eaLnBrk="0" fontAlgn="base" hangingPunct="0">
              <a:spcBef>
                <a:spcPct val="30000"/>
              </a:spcBef>
              <a:spcAft>
                <a:spcPct val="0"/>
              </a:spcAft>
              <a:defRPr sz="1200">
                <a:solidFill>
                  <a:schemeClr val="tx1"/>
                </a:solidFill>
                <a:latin typeface="Arial" charset="0"/>
                <a:ea typeface="ヒラギノ角ゴ Pro W3" pitchFamily="-16" charset="-128"/>
              </a:defRPr>
            </a:lvl6pPr>
            <a:lvl7pPr marL="3033086" indent="-233931" eaLnBrk="0" fontAlgn="base" hangingPunct="0">
              <a:spcBef>
                <a:spcPct val="30000"/>
              </a:spcBef>
              <a:spcAft>
                <a:spcPct val="0"/>
              </a:spcAft>
              <a:defRPr sz="1200">
                <a:solidFill>
                  <a:schemeClr val="tx1"/>
                </a:solidFill>
                <a:latin typeface="Arial" charset="0"/>
                <a:ea typeface="ヒラギノ角ゴ Pro W3" pitchFamily="-16" charset="-128"/>
              </a:defRPr>
            </a:lvl7pPr>
            <a:lvl8pPr marL="3494538" indent="-233931" eaLnBrk="0" fontAlgn="base" hangingPunct="0">
              <a:spcBef>
                <a:spcPct val="30000"/>
              </a:spcBef>
              <a:spcAft>
                <a:spcPct val="0"/>
              </a:spcAft>
              <a:defRPr sz="1200">
                <a:solidFill>
                  <a:schemeClr val="tx1"/>
                </a:solidFill>
                <a:latin typeface="Arial" charset="0"/>
                <a:ea typeface="ヒラギノ角ゴ Pro W3" pitchFamily="-16" charset="-128"/>
              </a:defRPr>
            </a:lvl8pPr>
            <a:lvl9pPr marL="3955990" indent="-233931" eaLnBrk="0" fontAlgn="base" hangingPunct="0">
              <a:spcBef>
                <a:spcPct val="30000"/>
              </a:spcBef>
              <a:spcAft>
                <a:spcPct val="0"/>
              </a:spcAft>
              <a:defRPr sz="1200">
                <a:solidFill>
                  <a:schemeClr val="tx1"/>
                </a:solidFill>
                <a:latin typeface="Arial" charset="0"/>
                <a:ea typeface="ヒラギノ角ゴ Pro W3" pitchFamily="-16"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200" b="0" i="0" u="none" strike="noStrike" kern="1200" cap="none" spc="0" normalizeH="0" baseline="0" noProof="0">
                <a:ln>
                  <a:noFill/>
                </a:ln>
                <a:solidFill>
                  <a:srgbClr val="000000"/>
                </a:solidFill>
                <a:effectLst/>
                <a:uLnTx/>
                <a:uFillTx/>
                <a:latin typeface="Arial" charset="0"/>
                <a:ea typeface="ヒラギノ角ゴ Pro W3" pitchFamily="-16" charset="-128"/>
              </a:rPr>
              <a:t>Strategy Slides - 24 May 2016 - MASTER</a:t>
            </a:r>
          </a:p>
        </p:txBody>
      </p:sp>
    </p:spTree>
    <p:extLst>
      <p:ext uri="{BB962C8B-B14F-4D97-AF65-F5344CB8AC3E}">
        <p14:creationId xmlns:p14="http://schemas.microsoft.com/office/powerpoint/2010/main" val="1821973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Concerns about the use of restrictive practices and people being segregated are not new. Since the Mansell report in 2007, there have been many reports that have highlighted similar issues, especially around the care for people with a learning disability or autistic people.</a:t>
            </a:r>
          </a:p>
          <a:p>
            <a:endParaRPr lang="en-GB" dirty="0"/>
          </a:p>
        </p:txBody>
      </p:sp>
      <p:sp>
        <p:nvSpPr>
          <p:cNvPr id="4" name="Slide Number Placeholder 3"/>
          <p:cNvSpPr>
            <a:spLocks noGrp="1"/>
          </p:cNvSpPr>
          <p:nvPr>
            <p:ph type="sldNum" sz="quarter" idx="5"/>
          </p:nvPr>
        </p:nvSpPr>
        <p:spPr/>
        <p:txBody>
          <a:bodyPr/>
          <a:lstStyle/>
          <a:p>
            <a:fld id="{5F8B3847-EA79-43DC-A8F3-2DA591B30C98}" type="slidenum">
              <a:rPr lang="en-GB" smtClean="0"/>
              <a:t>3</a:t>
            </a:fld>
            <a:endParaRPr lang="en-GB"/>
          </a:p>
        </p:txBody>
      </p:sp>
    </p:spTree>
    <p:extLst>
      <p:ext uri="{BB962C8B-B14F-4D97-AF65-F5344CB8AC3E}">
        <p14:creationId xmlns:p14="http://schemas.microsoft.com/office/powerpoint/2010/main" val="3361518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b="1" i="1" dirty="0"/>
              <a:t>Page 18 of the report </a:t>
            </a:r>
          </a:p>
          <a:p>
            <a:endParaRPr lang="en-GB" sz="1400" dirty="0"/>
          </a:p>
          <a:p>
            <a:r>
              <a:rPr lang="en-GB" sz="1400" dirty="0"/>
              <a:t>During our </a:t>
            </a:r>
            <a:r>
              <a:rPr lang="en-GB" sz="1400" b="1" dirty="0"/>
              <a:t>thematic review </a:t>
            </a:r>
            <a:r>
              <a:rPr lang="en-GB" sz="1400" dirty="0"/>
              <a:t>of restrictive practices, we found that:</a:t>
            </a:r>
          </a:p>
          <a:p>
            <a:endParaRPr lang="en-GB" sz="1400" dirty="0"/>
          </a:p>
          <a:p>
            <a:pPr marL="742950" lvl="1" indent="-285750">
              <a:buFont typeface="Arial" panose="020B0604020202020204" pitchFamily="34" charset="0"/>
              <a:buChar char="•"/>
            </a:pPr>
            <a:r>
              <a:rPr lang="en-GB" sz="1400" dirty="0"/>
              <a:t>Access to high-quality advocacy varied and the role of an advocate was not consistent.</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1400" dirty="0"/>
              <a:t>In some cases, there was no evidence that advocacy had been offered to people.</a:t>
            </a:r>
          </a:p>
          <a:p>
            <a:pPr lvl="1"/>
            <a:endParaRPr lang="en-GB" sz="1400" dirty="0"/>
          </a:p>
          <a:p>
            <a:pPr marL="742950" lvl="1" indent="-285750">
              <a:buFont typeface="Arial" panose="020B0604020202020204" pitchFamily="34" charset="0"/>
              <a:buChar char="•"/>
            </a:pPr>
            <a:r>
              <a:rPr lang="en-GB" sz="1400" dirty="0"/>
              <a:t>There was some confusion between the provider and commissioner about who the advocate was, or which organisation provided the services. </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1400" dirty="0"/>
              <a:t>An advocate was not always informed of certain people on the ward.</a:t>
            </a:r>
            <a:r>
              <a:rPr lang="en-GB" sz="1400" baseline="30000" dirty="0"/>
              <a:t> </a:t>
            </a:r>
          </a:p>
          <a:p>
            <a:pPr marL="742950" lvl="1" indent="-285750">
              <a:buFont typeface="Arial" panose="020B0604020202020204" pitchFamily="34" charset="0"/>
              <a:buChar char="•"/>
            </a:pPr>
            <a:endParaRPr lang="en-GB" sz="1400" baseline="30000" dirty="0"/>
          </a:p>
          <a:p>
            <a:pPr marL="742950" lvl="1" indent="-285750">
              <a:buFont typeface="Arial" panose="020B0604020202020204" pitchFamily="34" charset="0"/>
              <a:buChar char="•"/>
            </a:pPr>
            <a:r>
              <a:rPr lang="en-GB" sz="1400" dirty="0"/>
              <a:t>Advocates were also under pressure themselves and felt they did not have enough time to support everyone that they were responsible for. </a:t>
            </a:r>
          </a:p>
          <a:p>
            <a:pPr marL="285750" lvl="0" indent="-285750">
              <a:buFont typeface="Arial" panose="020B0604020202020204" pitchFamily="34" charset="0"/>
              <a:buChar char="•"/>
            </a:pPr>
            <a:endParaRPr lang="en-GB" sz="1400" dirty="0"/>
          </a:p>
          <a:p>
            <a:pPr lvl="0"/>
            <a:r>
              <a:rPr lang="en-GB" sz="1400" dirty="0"/>
              <a:t>Even when </a:t>
            </a:r>
            <a:r>
              <a:rPr lang="en-GB" sz="1400" b="1" dirty="0"/>
              <a:t>people did have access to advocates there were examples :</a:t>
            </a:r>
          </a:p>
          <a:p>
            <a:pPr lvl="0"/>
            <a:endParaRPr lang="en-GB" sz="1400" dirty="0"/>
          </a:p>
          <a:p>
            <a:pPr marL="742950" lvl="1" indent="-285750">
              <a:buFont typeface="Arial" panose="020B0604020202020204" pitchFamily="34" charset="0"/>
              <a:buChar char="•"/>
            </a:pPr>
            <a:r>
              <a:rPr lang="en-GB" sz="1400" dirty="0"/>
              <a:t>where advocacy was of a poor quality, </a:t>
            </a:r>
          </a:p>
          <a:p>
            <a:pPr lvl="1"/>
            <a:endParaRPr lang="en-GB" sz="1400" dirty="0"/>
          </a:p>
          <a:p>
            <a:pPr marL="742950" lvl="1" indent="-285750">
              <a:buFont typeface="Arial" panose="020B0604020202020204" pitchFamily="34" charset="0"/>
              <a:buChar char="•"/>
            </a:pPr>
            <a:r>
              <a:rPr lang="en-GB" sz="1400" dirty="0"/>
              <a:t>where advocates were not upholding people’s rights.</a:t>
            </a:r>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r>
              <a:rPr lang="en-GB" sz="1400" dirty="0"/>
              <a:t>where advocates were not always engaged in decisions about the person’s care.</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ea typeface="ＭＳ Ｐゴシック" pitchFamily="-16" charset="-128"/>
              </a:rPr>
              <a:t>Off the back of our report on restrictive practices we made some relevant recommendations around advocacy, including ensuring that: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ea typeface="ＭＳ Ｐゴシック" pitchFamily="-16"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ea typeface="ＭＳ Ｐゴシック" pitchFamily="-16" charset="-128"/>
              </a:rPr>
              <a:t>An investment and an action plan should be developed to ensure that all autistic people, and people with a learning disability and/or mental health condition have access to an independent advocate</a:t>
            </a:r>
            <a:r>
              <a:rPr lang="en-GB" b="1" dirty="0">
                <a:ea typeface="ＭＳ Ｐゴシック" pitchFamily="-16" charset="-128"/>
              </a:rPr>
              <a:t>. </a:t>
            </a:r>
            <a:r>
              <a:rPr lang="en-GB" dirty="0">
                <a:ea typeface="ＭＳ Ｐゴシック" pitchFamily="-16" charset="-128"/>
              </a:rPr>
              <a:t>This will need adequate resourcing and specialist training for advocates.</a:t>
            </a:r>
            <a:r>
              <a:rPr lang="en-GB" b="1" dirty="0">
                <a:ea typeface="ＭＳ Ｐゴシック" pitchFamily="-16" charset="-128"/>
              </a:rPr>
              <a:t> </a:t>
            </a:r>
            <a:r>
              <a:rPr lang="en-GB" dirty="0">
                <a:ea typeface="ＭＳ Ｐゴシック" pitchFamily="-16" charset="-128"/>
              </a:rPr>
              <a:t>This must expand on the recommendation of the Independent Review of the Mental Health Act and also apply to those who are informal patients and those receiving social care who have their liberty restricted under legislation.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ea typeface="ＭＳ Ｐゴシック" pitchFamily="-16"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CQC must check on how services give access to advocacy and involve people and their families in care.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ea typeface="ＭＳ Ｐゴシック" pitchFamily="-16"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People, their families and advocates must be involved in the development of services and care plans. </a:t>
            </a:r>
            <a:endParaRPr lang="en-GB" dirty="0">
              <a:ea typeface="ＭＳ Ｐゴシック" pitchFamily="-16"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ea typeface="ＭＳ Ｐゴシック" pitchFamily="-16" charset="-128"/>
            </a:endParaRPr>
          </a:p>
          <a:p>
            <a:endParaRPr lang="en-GB" dirty="0"/>
          </a:p>
        </p:txBody>
      </p:sp>
      <p:sp>
        <p:nvSpPr>
          <p:cNvPr id="4" name="Slide Number Placeholder 3"/>
          <p:cNvSpPr>
            <a:spLocks noGrp="1"/>
          </p:cNvSpPr>
          <p:nvPr>
            <p:ph type="sldNum" sz="quarter" idx="5"/>
          </p:nvPr>
        </p:nvSpPr>
        <p:spPr/>
        <p:txBody>
          <a:bodyPr/>
          <a:lstStyle/>
          <a:p>
            <a:fld id="{5F8B3847-EA79-43DC-A8F3-2DA591B30C98}" type="slidenum">
              <a:rPr lang="en-GB" smtClean="0"/>
              <a:t>4</a:t>
            </a:fld>
            <a:endParaRPr lang="en-GB"/>
          </a:p>
        </p:txBody>
      </p:sp>
    </p:spTree>
    <p:extLst>
      <p:ext uri="{BB962C8B-B14F-4D97-AF65-F5344CB8AC3E}">
        <p14:creationId xmlns:p14="http://schemas.microsoft.com/office/powerpoint/2010/main" val="28279508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1" dirty="0">
                <a:solidFill>
                  <a:srgbClr val="000000"/>
                </a:solidFill>
                <a:latin typeface="Arial" panose="020B0604020202020204" pitchFamily="34" charset="0"/>
                <a:ea typeface="Calibri" panose="020F0502020204030204" pitchFamily="34" charset="0"/>
              </a:rPr>
              <a:t>Page 19 of the report: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1" dirty="0">
              <a:solidFill>
                <a:srgbClr val="000000"/>
              </a:solidFill>
              <a:latin typeface="Arial" panose="020B060402020202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1" dirty="0">
                <a:solidFill>
                  <a:srgbClr val="000000"/>
                </a:solidFill>
                <a:latin typeface="Arial" panose="020B0604020202020204" pitchFamily="34" charset="0"/>
                <a:ea typeface="Calibri" panose="020F0502020204030204" pitchFamily="34" charset="0"/>
              </a:rPr>
              <a:t>During our review, we saw what a best practice model of advocacy would look like</a:t>
            </a:r>
            <a:r>
              <a:rPr lang="en-GB" sz="1200" i="1" dirty="0">
                <a:solidFill>
                  <a:srgbClr val="000000"/>
                </a:solidFill>
                <a:latin typeface="Arial" panose="020B0604020202020204" pitchFamily="34" charset="0"/>
                <a:ea typeface="Calibri" panose="020F0502020204030204" pitchFamily="34" charset="0"/>
              </a:rPr>
              <a:t>. It had been specifically commissioned for Jen, who had been in hospital for many years. </a:t>
            </a:r>
            <a:r>
              <a:rPr lang="en-GB" sz="1200" b="1" i="1" dirty="0">
                <a:solidFill>
                  <a:srgbClr val="000000"/>
                </a:solidFill>
                <a:latin typeface="Arial" panose="020B0604020202020204" pitchFamily="34" charset="0"/>
                <a:ea typeface="Calibri" panose="020F0502020204030204" pitchFamily="34" charset="0"/>
              </a:rPr>
              <a:t>Many of the advocacy examples we found were not like this, and advocates were often spread across multiple people, and may have lost touch with people when they moved services</a:t>
            </a:r>
            <a:r>
              <a:rPr lang="en-GB" sz="1200" i="1" dirty="0">
                <a:solidFill>
                  <a:srgbClr val="000000"/>
                </a:solidFill>
                <a:latin typeface="Arial" panose="020B0604020202020204" pitchFamily="34" charset="0"/>
                <a:ea typeface="Calibri" panose="020F0502020204030204" pitchFamily="34" charset="0"/>
              </a:rPr>
              <a:t>. We describe Jen’s story below; </a:t>
            </a:r>
            <a:endParaRPr lang="en-GB" sz="1200" dirty="0">
              <a:latin typeface="Arial" panose="020B0604020202020204" pitchFamily="34" charset="0"/>
              <a:ea typeface="Calibri" panose="020F0502020204030204" pitchFamily="34" charset="0"/>
            </a:endParaRPr>
          </a:p>
          <a:p>
            <a:endParaRPr lang="en-GB" dirty="0"/>
          </a:p>
          <a:p>
            <a:pPr>
              <a:spcAft>
                <a:spcPts val="600"/>
              </a:spcAft>
            </a:pPr>
            <a:r>
              <a:rPr lang="en-GB" sz="1200" dirty="0">
                <a:solidFill>
                  <a:srgbClr val="000000"/>
                </a:solidFill>
                <a:latin typeface="Arial" panose="020B0604020202020204" pitchFamily="34" charset="0"/>
                <a:ea typeface="Calibri" panose="020F0502020204030204" pitchFamily="34" charset="0"/>
              </a:rPr>
              <a:t>Jen had been moved around different hospitals, before being transferred to a hospital over 200 miles away from her home because of the step-down pathway it offered. However, her clinical commissioning group (CCG) had serious concerns about having to place her so far from home and so commissioned their own advocate to act as their “eyes and ears”.</a:t>
            </a:r>
          </a:p>
          <a:p>
            <a:pPr>
              <a:spcAft>
                <a:spcPts val="600"/>
              </a:spcAft>
            </a:pPr>
            <a:endParaRPr lang="en-GB" sz="1200" dirty="0">
              <a:latin typeface="Arial" panose="020B0604020202020204" pitchFamily="34" charset="0"/>
              <a:ea typeface="Calibri" panose="020F0502020204030204" pitchFamily="34" charset="0"/>
            </a:endParaRPr>
          </a:p>
          <a:p>
            <a:pPr>
              <a:spcAft>
                <a:spcPts val="600"/>
              </a:spcAft>
            </a:pPr>
            <a:r>
              <a:rPr lang="en-GB" sz="1200" dirty="0">
                <a:solidFill>
                  <a:srgbClr val="000000"/>
                </a:solidFill>
                <a:latin typeface="Arial" panose="020B0604020202020204" pitchFamily="34" charset="0"/>
                <a:ea typeface="Calibri" panose="020F0502020204030204" pitchFamily="34" charset="0"/>
              </a:rPr>
              <a:t>The advocate saw Jen once a week, initially focusing on building a relationship with her, and then spending time in her company, talking to her or directly observing her care. The advocate made a point of reading Jen’s notes and speaking to the ward staff before attending her ward round to ask questions of Jen’s care team and advocate her wishes. </a:t>
            </a:r>
          </a:p>
          <a:p>
            <a:pPr>
              <a:spcAft>
                <a:spcPts val="600"/>
              </a:spcAft>
            </a:pPr>
            <a:endParaRPr lang="en-GB" sz="1200" dirty="0">
              <a:latin typeface="Arial" panose="020B0604020202020204" pitchFamily="34" charset="0"/>
              <a:ea typeface="Calibri" panose="020F0502020204030204" pitchFamily="34" charset="0"/>
            </a:endParaRPr>
          </a:p>
          <a:p>
            <a:pPr>
              <a:spcAft>
                <a:spcPts val="600"/>
              </a:spcAft>
            </a:pPr>
            <a:r>
              <a:rPr lang="en-GB" sz="1200" dirty="0">
                <a:solidFill>
                  <a:srgbClr val="000000"/>
                </a:solidFill>
                <a:latin typeface="Arial" panose="020B0604020202020204" pitchFamily="34" charset="0"/>
                <a:ea typeface="Calibri" panose="020F0502020204030204" pitchFamily="34" charset="0"/>
              </a:rPr>
              <a:t>In doing this, the advocate became increasingly knowledgeable about Jen and built up a relationship whereby Jen felt safe to tell her things or she was able to act in Jen’s best interests. </a:t>
            </a:r>
          </a:p>
          <a:p>
            <a:pPr>
              <a:spcAft>
                <a:spcPts val="600"/>
              </a:spcAft>
            </a:pPr>
            <a:endParaRPr lang="en-GB" sz="1200" dirty="0">
              <a:latin typeface="Arial" panose="020B0604020202020204" pitchFamily="34" charset="0"/>
              <a:ea typeface="Calibri" panose="020F0502020204030204" pitchFamily="34" charset="0"/>
            </a:endParaRPr>
          </a:p>
          <a:p>
            <a:pPr>
              <a:spcAft>
                <a:spcPts val="600"/>
              </a:spcAft>
            </a:pPr>
            <a:r>
              <a:rPr lang="en-GB" sz="1200" dirty="0">
                <a:solidFill>
                  <a:srgbClr val="000000"/>
                </a:solidFill>
                <a:latin typeface="Arial" panose="020B0604020202020204" pitchFamily="34" charset="0"/>
                <a:ea typeface="Calibri" panose="020F0502020204030204" pitchFamily="34" charset="0"/>
              </a:rPr>
              <a:t>The advocate challenged some of the daily restrictions in Jen’s environment and in her routine, and also raised safeguarding alerts where she believed the standard of her care fell short of what was required. </a:t>
            </a:r>
          </a:p>
          <a:p>
            <a:pPr>
              <a:spcAft>
                <a:spcPts val="600"/>
              </a:spcAft>
            </a:pPr>
            <a:endParaRPr lang="en-GB" sz="1200" dirty="0">
              <a:latin typeface="Arial" panose="020B0604020202020204" pitchFamily="34" charset="0"/>
              <a:ea typeface="Calibri" panose="020F0502020204030204" pitchFamily="34" charset="0"/>
            </a:endParaRPr>
          </a:p>
          <a:p>
            <a:pPr>
              <a:spcAft>
                <a:spcPts val="600"/>
              </a:spcAft>
            </a:pPr>
            <a:r>
              <a:rPr lang="en-GB" sz="1200" dirty="0">
                <a:solidFill>
                  <a:srgbClr val="000000"/>
                </a:solidFill>
                <a:latin typeface="Arial" panose="020B0604020202020204" pitchFamily="34" charset="0"/>
                <a:ea typeface="Calibri" panose="020F0502020204030204" pitchFamily="34" charset="0"/>
              </a:rPr>
              <a:t>Because of the amount of time Jen has spent in hospital, the advocate played an active role in escalating her case to external agencies. </a:t>
            </a:r>
            <a:r>
              <a:rPr lang="en-GB" sz="1200" dirty="0">
                <a:latin typeface="Arial" panose="020B0604020202020204" pitchFamily="34" charset="0"/>
                <a:ea typeface="Calibri" panose="020F0502020204030204" pitchFamily="34" charset="0"/>
              </a:rPr>
              <a:t> </a:t>
            </a:r>
          </a:p>
          <a:p>
            <a:endParaRPr lang="en-GB" dirty="0"/>
          </a:p>
        </p:txBody>
      </p:sp>
      <p:sp>
        <p:nvSpPr>
          <p:cNvPr id="4" name="Slide Number Placeholder 3"/>
          <p:cNvSpPr>
            <a:spLocks noGrp="1"/>
          </p:cNvSpPr>
          <p:nvPr>
            <p:ph type="sldNum" sz="quarter" idx="5"/>
          </p:nvPr>
        </p:nvSpPr>
        <p:spPr/>
        <p:txBody>
          <a:bodyPr/>
          <a:lstStyle/>
          <a:p>
            <a:fld id="{5F8B3847-EA79-43DC-A8F3-2DA591B30C98}" type="slidenum">
              <a:rPr lang="en-GB" smtClean="0"/>
              <a:t>5</a:t>
            </a:fld>
            <a:endParaRPr lang="en-GB"/>
          </a:p>
        </p:txBody>
      </p:sp>
    </p:spTree>
    <p:extLst>
      <p:ext uri="{BB962C8B-B14F-4D97-AF65-F5344CB8AC3E}">
        <p14:creationId xmlns:p14="http://schemas.microsoft.com/office/powerpoint/2010/main" val="1288248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F8B3847-EA79-43DC-A8F3-2DA591B30C98}" type="slidenum">
              <a:rPr lang="en-GB" smtClean="0"/>
              <a:t>6</a:t>
            </a:fld>
            <a:endParaRPr lang="en-GB"/>
          </a:p>
        </p:txBody>
      </p:sp>
    </p:spTree>
    <p:extLst>
      <p:ext uri="{BB962C8B-B14F-4D97-AF65-F5344CB8AC3E}">
        <p14:creationId xmlns:p14="http://schemas.microsoft.com/office/powerpoint/2010/main" val="3915921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99325" y="3157538"/>
            <a:ext cx="21085175" cy="15813087"/>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815967" rtl="0" eaLnBrk="1" fontAlgn="auto" latinLnBrk="0" hangingPunct="1">
              <a:lnSpc>
                <a:spcPct val="100000"/>
              </a:lnSpc>
              <a:spcBef>
                <a:spcPts val="0"/>
              </a:spcBef>
              <a:spcAft>
                <a:spcPts val="0"/>
              </a:spcAft>
              <a:buClrTx/>
              <a:buSzTx/>
              <a:buFontTx/>
              <a:buNone/>
              <a:tabLst/>
              <a:defRPr/>
            </a:pPr>
            <a:fld id="{BA6D03E2-10DB-FA49-8644-EA6F2DCECB51}"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815967"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97973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63F6A4BF-81F7-4555-BD0B-10E9B9D92EB0}" type="slidenum">
              <a:rPr lang="en-US" altLang="en-US"/>
              <a:pPr>
                <a:defRPr/>
              </a:pPr>
              <a:t>‹#›</a:t>
            </a:fld>
            <a:endParaRPr lang="en-US" altLang="en-US" sz="1400">
              <a:solidFill>
                <a:srgbClr val="6D2E69"/>
              </a:solidFill>
            </a:endParaRPr>
          </a:p>
        </p:txBody>
      </p:sp>
    </p:spTree>
    <p:extLst>
      <p:ext uri="{BB962C8B-B14F-4D97-AF65-F5344CB8AC3E}">
        <p14:creationId xmlns:p14="http://schemas.microsoft.com/office/powerpoint/2010/main" val="4036418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1600" y="485775"/>
            <a:ext cx="1933575" cy="56308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47700" y="485775"/>
            <a:ext cx="5651500" cy="56308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74523BC0-5C50-4091-97AE-E1EC650A2383}" type="slidenum">
              <a:rPr lang="en-US" altLang="en-US"/>
              <a:pPr>
                <a:defRPr/>
              </a:pPr>
              <a:t>‹#›</a:t>
            </a:fld>
            <a:endParaRPr lang="en-US" altLang="en-US" sz="1400">
              <a:solidFill>
                <a:srgbClr val="6D2E69"/>
              </a:solidFill>
            </a:endParaRPr>
          </a:p>
        </p:txBody>
      </p:sp>
    </p:spTree>
    <p:extLst>
      <p:ext uri="{BB962C8B-B14F-4D97-AF65-F5344CB8AC3E}">
        <p14:creationId xmlns:p14="http://schemas.microsoft.com/office/powerpoint/2010/main" val="3000208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47700" y="485775"/>
            <a:ext cx="7737475" cy="563086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7DA6AFB9-909A-4184-8509-58EF88364EDE}" type="slidenum">
              <a:rPr lang="en-US" altLang="en-US"/>
              <a:pPr>
                <a:defRPr/>
              </a:pPr>
              <a:t>‹#›</a:t>
            </a:fld>
            <a:endParaRPr lang="en-US" altLang="en-US" sz="1400">
              <a:solidFill>
                <a:srgbClr val="6D2E69"/>
              </a:solidFill>
            </a:endParaRPr>
          </a:p>
        </p:txBody>
      </p:sp>
    </p:spTree>
    <p:extLst>
      <p:ext uri="{BB962C8B-B14F-4D97-AF65-F5344CB8AC3E}">
        <p14:creationId xmlns:p14="http://schemas.microsoft.com/office/powerpoint/2010/main" val="44200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47700" y="485775"/>
            <a:ext cx="5578475" cy="906463"/>
          </a:xfrm>
        </p:spPr>
        <p:txBody>
          <a:bodyPr/>
          <a:lstStyle/>
          <a:p>
            <a:r>
              <a:rPr lang="en-GB"/>
              <a:t>Click to edit Master title style</a:t>
            </a:r>
            <a:endParaRPr lang="en-US"/>
          </a:p>
        </p:txBody>
      </p:sp>
      <p:sp>
        <p:nvSpPr>
          <p:cNvPr id="3" name="Table Placeholder 2"/>
          <p:cNvSpPr>
            <a:spLocks noGrp="1"/>
          </p:cNvSpPr>
          <p:nvPr>
            <p:ph type="tbl" idx="1"/>
          </p:nvPr>
        </p:nvSpPr>
        <p:spPr>
          <a:xfrm>
            <a:off x="647700" y="1798638"/>
            <a:ext cx="7737475" cy="4318000"/>
          </a:xfrm>
        </p:spPr>
        <p:txBody>
          <a:bodyPr/>
          <a:lstStyle/>
          <a:p>
            <a:pPr lvl="0"/>
            <a:endParaRPr lang="en-US" noProof="0"/>
          </a:p>
        </p:txBody>
      </p:sp>
      <p:sp>
        <p:nvSpPr>
          <p:cNvPr id="4" name="Rectangle 5"/>
          <p:cNvSpPr>
            <a:spLocks noGrp="1" noChangeArrowheads="1"/>
          </p:cNvSpPr>
          <p:nvPr>
            <p:ph type="sldNum" sz="quarter" idx="10"/>
          </p:nvPr>
        </p:nvSpPr>
        <p:spPr>
          <a:ln/>
        </p:spPr>
        <p:txBody>
          <a:bodyPr/>
          <a:lstStyle>
            <a:lvl1pPr>
              <a:defRPr/>
            </a:lvl1pPr>
          </a:lstStyle>
          <a:p>
            <a:pPr>
              <a:defRPr/>
            </a:pPr>
            <a:fld id="{C7C6F132-76A4-473E-B3AD-D22E5FCB7449}" type="slidenum">
              <a:rPr lang="en-US" altLang="en-US"/>
              <a:pPr>
                <a:defRPr/>
              </a:pPr>
              <a:t>‹#›</a:t>
            </a:fld>
            <a:endParaRPr lang="en-US" altLang="en-US" sz="1400">
              <a:solidFill>
                <a:srgbClr val="6D2E69"/>
              </a:solidFill>
            </a:endParaRPr>
          </a:p>
        </p:txBody>
      </p:sp>
    </p:spTree>
    <p:extLst>
      <p:ext uri="{BB962C8B-B14F-4D97-AF65-F5344CB8AC3E}">
        <p14:creationId xmlns:p14="http://schemas.microsoft.com/office/powerpoint/2010/main" val="8094914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7700" y="485775"/>
            <a:ext cx="5578475" cy="906463"/>
          </a:xfrm>
        </p:spPr>
        <p:txBody>
          <a:bodyPr/>
          <a:lstStyle/>
          <a:p>
            <a:r>
              <a:rPr lang="en-GB"/>
              <a:t>Click to edit Master title style</a:t>
            </a:r>
            <a:endParaRPr lang="en-US"/>
          </a:p>
        </p:txBody>
      </p:sp>
      <p:sp>
        <p:nvSpPr>
          <p:cNvPr id="3" name="Text Placeholder 2"/>
          <p:cNvSpPr>
            <a:spLocks noGrp="1"/>
          </p:cNvSpPr>
          <p:nvPr>
            <p:ph type="body" sz="half" idx="1"/>
          </p:nvPr>
        </p:nvSpPr>
        <p:spPr>
          <a:xfrm>
            <a:off x="647700" y="1798638"/>
            <a:ext cx="3792538" cy="43180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92638" y="1798638"/>
            <a:ext cx="3792537" cy="43180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C63A6DC9-4E2B-4CF4-9295-1C94933F3EAE}" type="slidenum">
              <a:rPr lang="en-US" altLang="en-US"/>
              <a:pPr>
                <a:defRPr/>
              </a:pPr>
              <a:t>‹#›</a:t>
            </a:fld>
            <a:endParaRPr lang="en-US" altLang="en-US" sz="1400">
              <a:solidFill>
                <a:srgbClr val="6D2E69"/>
              </a:solidFill>
            </a:endParaRPr>
          </a:p>
        </p:txBody>
      </p:sp>
    </p:spTree>
    <p:extLst>
      <p:ext uri="{BB962C8B-B14F-4D97-AF65-F5344CB8AC3E}">
        <p14:creationId xmlns:p14="http://schemas.microsoft.com/office/powerpoint/2010/main" val="11633369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 name="Shape 7"/>
          <p:cNvSpPr>
            <a:spLocks noGrp="1"/>
          </p:cNvSpPr>
          <p:nvPr>
            <p:ph type="sldNum" sz="quarter" idx="10"/>
          </p:nvPr>
        </p:nvSpPr>
        <p:spPr/>
        <p:txBody>
          <a:bodyPr/>
          <a:lstStyle>
            <a:lvl1pPr eaLnBrk="1" hangingPunct="1">
              <a:defRPr/>
            </a:lvl1pPr>
          </a:lstStyle>
          <a:p>
            <a:pPr>
              <a:defRPr/>
            </a:pPr>
            <a:fld id="{1D6552CF-6F8E-4F67-86E4-44A333227045}" type="slidenum">
              <a:rPr/>
              <a:pPr>
                <a:defRPr/>
              </a:pPr>
              <a:t>‹#›</a:t>
            </a:fld>
            <a:endParaRPr/>
          </a:p>
        </p:txBody>
      </p:sp>
    </p:spTree>
    <p:extLst>
      <p:ext uri="{BB962C8B-B14F-4D97-AF65-F5344CB8AC3E}">
        <p14:creationId xmlns:p14="http://schemas.microsoft.com/office/powerpoint/2010/main" val="62465903"/>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73E401F2-7278-416C-82CC-345FB383918E}" type="slidenum">
              <a:rPr lang="en-US"/>
              <a:pPr>
                <a:defRPr/>
              </a:pPr>
              <a:t>‹#›</a:t>
            </a:fld>
            <a:endParaRPr lang="en-US" sz="1400">
              <a:solidFill>
                <a:srgbClr val="6D2E69"/>
              </a:solidFill>
            </a:endParaRPr>
          </a:p>
        </p:txBody>
      </p:sp>
    </p:spTree>
    <p:extLst>
      <p:ext uri="{BB962C8B-B14F-4D97-AF65-F5344CB8AC3E}">
        <p14:creationId xmlns:p14="http://schemas.microsoft.com/office/powerpoint/2010/main" val="30413839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2"/>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167" indent="0">
              <a:buNone/>
              <a:defRPr sz="1800"/>
            </a:lvl2pPr>
            <a:lvl3pPr marL="914332" indent="0">
              <a:buNone/>
              <a:defRPr sz="1600"/>
            </a:lvl3pPr>
            <a:lvl4pPr marL="1371498" indent="0">
              <a:buNone/>
              <a:defRPr sz="1400"/>
            </a:lvl4pPr>
            <a:lvl5pPr marL="1828664" indent="0">
              <a:buNone/>
              <a:defRPr sz="1400"/>
            </a:lvl5pPr>
            <a:lvl6pPr marL="2285830" indent="0">
              <a:buNone/>
              <a:defRPr sz="1400"/>
            </a:lvl6pPr>
            <a:lvl7pPr marL="2742994" indent="0">
              <a:buNone/>
              <a:defRPr sz="1400"/>
            </a:lvl7pPr>
            <a:lvl8pPr marL="3200160" indent="0">
              <a:buNone/>
              <a:defRPr sz="1400"/>
            </a:lvl8pPr>
            <a:lvl9pPr marL="3657327" indent="0">
              <a:buNone/>
              <a:defRPr sz="1400"/>
            </a:lvl9pPr>
          </a:lstStyle>
          <a:p>
            <a:pPr lvl="0"/>
            <a:r>
              <a:rPr lang="en-GB"/>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8B1CCEB9-184B-4B8B-A72E-3D0843783A52}" type="slidenum">
              <a:rPr lang="en-US"/>
              <a:pPr>
                <a:defRPr/>
              </a:pPr>
              <a:t>‹#›</a:t>
            </a:fld>
            <a:endParaRPr lang="en-US" sz="1400">
              <a:solidFill>
                <a:srgbClr val="6D2E69"/>
              </a:solidFill>
            </a:endParaRPr>
          </a:p>
        </p:txBody>
      </p:sp>
    </p:spTree>
    <p:extLst>
      <p:ext uri="{BB962C8B-B14F-4D97-AF65-F5344CB8AC3E}">
        <p14:creationId xmlns:p14="http://schemas.microsoft.com/office/powerpoint/2010/main" val="5599214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47700" y="1798638"/>
            <a:ext cx="3792538"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92639" y="1798638"/>
            <a:ext cx="3792537"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5B79AC96-01ED-4271-A298-3AD16C500ADD}" type="slidenum">
              <a:rPr lang="en-US"/>
              <a:pPr>
                <a:defRPr/>
              </a:pPr>
              <a:t>‹#›</a:t>
            </a:fld>
            <a:endParaRPr lang="en-US" sz="1400">
              <a:solidFill>
                <a:srgbClr val="6D2E69"/>
              </a:solidFill>
            </a:endParaRPr>
          </a:p>
        </p:txBody>
      </p:sp>
    </p:spTree>
    <p:extLst>
      <p:ext uri="{BB962C8B-B14F-4D97-AF65-F5344CB8AC3E}">
        <p14:creationId xmlns:p14="http://schemas.microsoft.com/office/powerpoint/2010/main" val="20201962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31" y="1535113"/>
            <a:ext cx="4041775" cy="639762"/>
          </a:xfrm>
        </p:spPr>
        <p:txBody>
          <a:bodyPr anchor="b"/>
          <a:lstStyle>
            <a:lvl1pPr marL="0" indent="0">
              <a:buNone/>
              <a:defRPr sz="24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20C3F1C8-16FB-4B14-9B1C-599DB99BD49A}" type="slidenum">
              <a:rPr lang="en-US"/>
              <a:pPr>
                <a:defRPr/>
              </a:pPr>
              <a:t>‹#›</a:t>
            </a:fld>
            <a:endParaRPr lang="en-US" sz="1400">
              <a:solidFill>
                <a:srgbClr val="6D2E69"/>
              </a:solidFill>
            </a:endParaRPr>
          </a:p>
        </p:txBody>
      </p:sp>
    </p:spTree>
    <p:extLst>
      <p:ext uri="{BB962C8B-B14F-4D97-AF65-F5344CB8AC3E}">
        <p14:creationId xmlns:p14="http://schemas.microsoft.com/office/powerpoint/2010/main" val="32984696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61E37627-D4A9-41D5-94D6-8DF0E15ED06F}" type="slidenum">
              <a:rPr lang="en-US"/>
              <a:pPr>
                <a:defRPr/>
              </a:pPr>
              <a:t>‹#›</a:t>
            </a:fld>
            <a:endParaRPr lang="en-US" sz="1400">
              <a:solidFill>
                <a:srgbClr val="6D2E69"/>
              </a:solidFill>
            </a:endParaRPr>
          </a:p>
        </p:txBody>
      </p:sp>
    </p:spTree>
    <p:extLst>
      <p:ext uri="{BB962C8B-B14F-4D97-AF65-F5344CB8AC3E}">
        <p14:creationId xmlns:p14="http://schemas.microsoft.com/office/powerpoint/2010/main" val="3880559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06080F1D-EE30-45EB-9D9E-5E8886DD4B9C}" type="slidenum">
              <a:rPr lang="en-US" altLang="en-US"/>
              <a:pPr>
                <a:defRPr/>
              </a:pPr>
              <a:t>‹#›</a:t>
            </a:fld>
            <a:endParaRPr lang="en-US" altLang="en-US" sz="1400">
              <a:solidFill>
                <a:srgbClr val="6D2E69"/>
              </a:solidFill>
            </a:endParaRPr>
          </a:p>
        </p:txBody>
      </p:sp>
    </p:spTree>
    <p:extLst>
      <p:ext uri="{BB962C8B-B14F-4D97-AF65-F5344CB8AC3E}">
        <p14:creationId xmlns:p14="http://schemas.microsoft.com/office/powerpoint/2010/main" val="24696562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1E67BF11-EC31-4822-A856-080F894081C5}" type="slidenum">
              <a:rPr lang="en-US"/>
              <a:pPr>
                <a:defRPr/>
              </a:pPr>
              <a:t>‹#›</a:t>
            </a:fld>
            <a:endParaRPr lang="en-US" sz="1400">
              <a:solidFill>
                <a:srgbClr val="6D2E69"/>
              </a:solidFill>
            </a:endParaRPr>
          </a:p>
        </p:txBody>
      </p:sp>
    </p:spTree>
    <p:extLst>
      <p:ext uri="{BB962C8B-B14F-4D97-AF65-F5344CB8AC3E}">
        <p14:creationId xmlns:p14="http://schemas.microsoft.com/office/powerpoint/2010/main" val="29111584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6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167" indent="0">
              <a:buNone/>
              <a:defRPr sz="1200"/>
            </a:lvl2pPr>
            <a:lvl3pPr marL="914332" indent="0">
              <a:buNone/>
              <a:defRPr sz="1000"/>
            </a:lvl3pPr>
            <a:lvl4pPr marL="1371498" indent="0">
              <a:buNone/>
              <a:defRPr sz="900"/>
            </a:lvl4pPr>
            <a:lvl5pPr marL="1828664" indent="0">
              <a:buNone/>
              <a:defRPr sz="900"/>
            </a:lvl5pPr>
            <a:lvl6pPr marL="2285830" indent="0">
              <a:buNone/>
              <a:defRPr sz="900"/>
            </a:lvl6pPr>
            <a:lvl7pPr marL="2742994" indent="0">
              <a:buNone/>
              <a:defRPr sz="900"/>
            </a:lvl7pPr>
            <a:lvl8pPr marL="3200160" indent="0">
              <a:buNone/>
              <a:defRPr sz="900"/>
            </a:lvl8pPr>
            <a:lvl9pPr marL="3657327" indent="0">
              <a:buNone/>
              <a:defRPr sz="900"/>
            </a:lvl9pPr>
          </a:lstStyle>
          <a:p>
            <a:pPr lvl="0"/>
            <a:r>
              <a:rPr lang="en-GB"/>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64AFAF24-5BCC-4ACD-ABD8-05CEC39F159E}" type="slidenum">
              <a:rPr lang="en-US"/>
              <a:pPr>
                <a:defRPr/>
              </a:pPr>
              <a:t>‹#›</a:t>
            </a:fld>
            <a:endParaRPr lang="en-US" sz="1400">
              <a:solidFill>
                <a:srgbClr val="6D2E69"/>
              </a:solidFill>
            </a:endParaRPr>
          </a:p>
        </p:txBody>
      </p:sp>
    </p:spTree>
    <p:extLst>
      <p:ext uri="{BB962C8B-B14F-4D97-AF65-F5344CB8AC3E}">
        <p14:creationId xmlns:p14="http://schemas.microsoft.com/office/powerpoint/2010/main" val="27474290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67" indent="0">
              <a:buNone/>
              <a:defRPr sz="1200"/>
            </a:lvl2pPr>
            <a:lvl3pPr marL="914332" indent="0">
              <a:buNone/>
              <a:defRPr sz="1000"/>
            </a:lvl3pPr>
            <a:lvl4pPr marL="1371498" indent="0">
              <a:buNone/>
              <a:defRPr sz="900"/>
            </a:lvl4pPr>
            <a:lvl5pPr marL="1828664" indent="0">
              <a:buNone/>
              <a:defRPr sz="900"/>
            </a:lvl5pPr>
            <a:lvl6pPr marL="2285830" indent="0">
              <a:buNone/>
              <a:defRPr sz="900"/>
            </a:lvl6pPr>
            <a:lvl7pPr marL="2742994" indent="0">
              <a:buNone/>
              <a:defRPr sz="900"/>
            </a:lvl7pPr>
            <a:lvl8pPr marL="3200160" indent="0">
              <a:buNone/>
              <a:defRPr sz="900"/>
            </a:lvl8pPr>
            <a:lvl9pPr marL="3657327" indent="0">
              <a:buNone/>
              <a:defRPr sz="900"/>
            </a:lvl9pPr>
          </a:lstStyle>
          <a:p>
            <a:pPr lvl="0"/>
            <a:r>
              <a:rPr lang="en-GB"/>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2C7DB9E2-8E5F-43CE-B7E6-9B41143372A5}" type="slidenum">
              <a:rPr lang="en-US"/>
              <a:pPr>
                <a:defRPr/>
              </a:pPr>
              <a:t>‹#›</a:t>
            </a:fld>
            <a:endParaRPr lang="en-US" sz="1400">
              <a:solidFill>
                <a:srgbClr val="6D2E69"/>
              </a:solidFill>
            </a:endParaRPr>
          </a:p>
        </p:txBody>
      </p:sp>
    </p:spTree>
    <p:extLst>
      <p:ext uri="{BB962C8B-B14F-4D97-AF65-F5344CB8AC3E}">
        <p14:creationId xmlns:p14="http://schemas.microsoft.com/office/powerpoint/2010/main" val="31155803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A44B6369-AC3A-4410-8281-FA167ED5E53D}" type="slidenum">
              <a:rPr lang="en-US"/>
              <a:pPr>
                <a:defRPr/>
              </a:pPr>
              <a:t>‹#›</a:t>
            </a:fld>
            <a:endParaRPr lang="en-US" sz="1400">
              <a:solidFill>
                <a:srgbClr val="6D2E69"/>
              </a:solidFill>
            </a:endParaRPr>
          </a:p>
        </p:txBody>
      </p:sp>
    </p:spTree>
    <p:extLst>
      <p:ext uri="{BB962C8B-B14F-4D97-AF65-F5344CB8AC3E}">
        <p14:creationId xmlns:p14="http://schemas.microsoft.com/office/powerpoint/2010/main" val="11808635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1601" y="485787"/>
            <a:ext cx="1933575" cy="56308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47700" y="485787"/>
            <a:ext cx="5651500" cy="56308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02EAD3D0-8BD4-4285-B365-8F826D345E75}" type="slidenum">
              <a:rPr lang="en-US"/>
              <a:pPr>
                <a:defRPr/>
              </a:pPr>
              <a:t>‹#›</a:t>
            </a:fld>
            <a:endParaRPr lang="en-US" sz="1400">
              <a:solidFill>
                <a:srgbClr val="6D2E69"/>
              </a:solidFill>
            </a:endParaRPr>
          </a:p>
        </p:txBody>
      </p:sp>
    </p:spTree>
    <p:extLst>
      <p:ext uri="{BB962C8B-B14F-4D97-AF65-F5344CB8AC3E}">
        <p14:creationId xmlns:p14="http://schemas.microsoft.com/office/powerpoint/2010/main" val="25689186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47706" y="485787"/>
            <a:ext cx="7737475" cy="563086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4433CAB5-9A4C-4098-923E-BB857CADC5A9}" type="slidenum">
              <a:rPr lang="en-US"/>
              <a:pPr>
                <a:defRPr/>
              </a:pPr>
              <a:t>‹#›</a:t>
            </a:fld>
            <a:endParaRPr lang="en-US" sz="1400">
              <a:solidFill>
                <a:srgbClr val="6D2E69"/>
              </a:solidFill>
            </a:endParaRPr>
          </a:p>
        </p:txBody>
      </p:sp>
    </p:spTree>
    <p:extLst>
      <p:ext uri="{BB962C8B-B14F-4D97-AF65-F5344CB8AC3E}">
        <p14:creationId xmlns:p14="http://schemas.microsoft.com/office/powerpoint/2010/main" val="2961945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47706" y="485775"/>
            <a:ext cx="5578475" cy="906463"/>
          </a:xfrm>
        </p:spPr>
        <p:txBody>
          <a:bodyPr/>
          <a:lstStyle/>
          <a:p>
            <a:r>
              <a:rPr lang="en-GB"/>
              <a:t>Click to edit Master title style</a:t>
            </a:r>
            <a:endParaRPr lang="en-US"/>
          </a:p>
        </p:txBody>
      </p:sp>
      <p:sp>
        <p:nvSpPr>
          <p:cNvPr id="3" name="Table Placeholder 2"/>
          <p:cNvSpPr>
            <a:spLocks noGrp="1"/>
          </p:cNvSpPr>
          <p:nvPr>
            <p:ph type="tbl" idx="1"/>
          </p:nvPr>
        </p:nvSpPr>
        <p:spPr>
          <a:xfrm>
            <a:off x="647706" y="1798638"/>
            <a:ext cx="7737475" cy="4318000"/>
          </a:xfrm>
        </p:spPr>
        <p:txBody>
          <a:bodyPr/>
          <a:lstStyle/>
          <a:p>
            <a:pPr lvl="0"/>
            <a:endParaRPr lang="en-US" noProof="0"/>
          </a:p>
        </p:txBody>
      </p:sp>
      <p:sp>
        <p:nvSpPr>
          <p:cNvPr id="4" name="Rectangle 5"/>
          <p:cNvSpPr>
            <a:spLocks noGrp="1" noChangeArrowheads="1"/>
          </p:cNvSpPr>
          <p:nvPr>
            <p:ph type="sldNum" sz="quarter" idx="10"/>
          </p:nvPr>
        </p:nvSpPr>
        <p:spPr>
          <a:ln/>
        </p:spPr>
        <p:txBody>
          <a:bodyPr/>
          <a:lstStyle>
            <a:lvl1pPr>
              <a:defRPr/>
            </a:lvl1pPr>
          </a:lstStyle>
          <a:p>
            <a:pPr>
              <a:defRPr/>
            </a:pPr>
            <a:fld id="{8955D9C2-1075-4640-B960-0063727D3386}" type="slidenum">
              <a:rPr lang="en-US"/>
              <a:pPr>
                <a:defRPr/>
              </a:pPr>
              <a:t>‹#›</a:t>
            </a:fld>
            <a:endParaRPr lang="en-US" sz="1400">
              <a:solidFill>
                <a:srgbClr val="6D2E69"/>
              </a:solidFill>
            </a:endParaRPr>
          </a:p>
        </p:txBody>
      </p:sp>
    </p:spTree>
    <p:extLst>
      <p:ext uri="{BB962C8B-B14F-4D97-AF65-F5344CB8AC3E}">
        <p14:creationId xmlns:p14="http://schemas.microsoft.com/office/powerpoint/2010/main" val="244321205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7706" y="485775"/>
            <a:ext cx="5578475" cy="906463"/>
          </a:xfrm>
        </p:spPr>
        <p:txBody>
          <a:bodyPr/>
          <a:lstStyle/>
          <a:p>
            <a:r>
              <a:rPr lang="en-GB"/>
              <a:t>Click to edit Master title style</a:t>
            </a:r>
            <a:endParaRPr lang="en-US"/>
          </a:p>
        </p:txBody>
      </p:sp>
      <p:sp>
        <p:nvSpPr>
          <p:cNvPr id="3" name="Text Placeholder 2"/>
          <p:cNvSpPr>
            <a:spLocks noGrp="1"/>
          </p:cNvSpPr>
          <p:nvPr>
            <p:ph type="body" sz="half" idx="1"/>
          </p:nvPr>
        </p:nvSpPr>
        <p:spPr>
          <a:xfrm>
            <a:off x="647700" y="1798638"/>
            <a:ext cx="3792538" cy="43180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92639" y="1798638"/>
            <a:ext cx="3792537" cy="43180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23DF0102-D5C9-4BDB-BE34-2C690335B793}" type="slidenum">
              <a:rPr lang="en-US"/>
              <a:pPr>
                <a:defRPr/>
              </a:pPr>
              <a:t>‹#›</a:t>
            </a:fld>
            <a:endParaRPr lang="en-US" sz="1400">
              <a:solidFill>
                <a:srgbClr val="6D2E69"/>
              </a:solidFill>
            </a:endParaRPr>
          </a:p>
        </p:txBody>
      </p:sp>
    </p:spTree>
    <p:extLst>
      <p:ext uri="{BB962C8B-B14F-4D97-AF65-F5344CB8AC3E}">
        <p14:creationId xmlns:p14="http://schemas.microsoft.com/office/powerpoint/2010/main" val="10598377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 name="Shape 7"/>
          <p:cNvSpPr>
            <a:spLocks noGrp="1"/>
          </p:cNvSpPr>
          <p:nvPr>
            <p:ph type="sldNum" sz="quarter" idx="10"/>
          </p:nvPr>
        </p:nvSpPr>
        <p:spPr/>
        <p:txBody>
          <a:bodyPr/>
          <a:lstStyle>
            <a:lvl1pPr>
              <a:defRPr/>
            </a:lvl1pPr>
          </a:lstStyle>
          <a:p>
            <a:pPr>
              <a:defRPr/>
            </a:pPr>
            <a:fld id="{1A360E04-5FFD-4463-840C-477DD78649D1}" type="slidenum">
              <a:rPr/>
              <a:pPr>
                <a:defRPr/>
              </a:pPr>
              <a:t>‹#›</a:t>
            </a:fld>
            <a:endParaRPr/>
          </a:p>
        </p:txBody>
      </p:sp>
    </p:spTree>
    <p:extLst>
      <p:ext uri="{BB962C8B-B14F-4D97-AF65-F5344CB8AC3E}">
        <p14:creationId xmlns:p14="http://schemas.microsoft.com/office/powerpoint/2010/main" val="1006257726"/>
      </p:ext>
    </p:extLst>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73E401F2-7278-416C-82CC-345FB383918E}" type="slidenum">
              <a:rPr lang="en-US"/>
              <a:pPr>
                <a:defRPr/>
              </a:pPr>
              <a:t>‹#›</a:t>
            </a:fld>
            <a:endParaRPr lang="en-US" sz="1050">
              <a:solidFill>
                <a:srgbClr val="6D2E69"/>
              </a:solidFill>
            </a:endParaRPr>
          </a:p>
        </p:txBody>
      </p:sp>
    </p:spTree>
    <p:extLst>
      <p:ext uri="{BB962C8B-B14F-4D97-AF65-F5344CB8AC3E}">
        <p14:creationId xmlns:p14="http://schemas.microsoft.com/office/powerpoint/2010/main" val="702434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47700" y="1798638"/>
            <a:ext cx="3792538"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92638" y="1798638"/>
            <a:ext cx="3792537"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515BEE23-AA4D-42A9-BB56-83FD07C9A953}" type="slidenum">
              <a:rPr lang="en-US" altLang="en-US"/>
              <a:pPr>
                <a:defRPr/>
              </a:pPr>
              <a:t>‹#›</a:t>
            </a:fld>
            <a:endParaRPr lang="en-US" altLang="en-US" sz="1400">
              <a:solidFill>
                <a:srgbClr val="6D2E69"/>
              </a:solidFill>
            </a:endParaRPr>
          </a:p>
        </p:txBody>
      </p:sp>
    </p:spTree>
    <p:extLst>
      <p:ext uri="{BB962C8B-B14F-4D97-AF65-F5344CB8AC3E}">
        <p14:creationId xmlns:p14="http://schemas.microsoft.com/office/powerpoint/2010/main" val="349986968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4"/>
            <a:ext cx="7772400" cy="1362075"/>
          </a:xfrm>
        </p:spPr>
        <p:txBody>
          <a:bodyPr anchor="t"/>
          <a:lstStyle>
            <a:lvl1pPr algn="l">
              <a:defRPr sz="3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875" indent="0">
              <a:buNone/>
              <a:defRPr sz="1350"/>
            </a:lvl2pPr>
            <a:lvl3pPr marL="685749" indent="0">
              <a:buNone/>
              <a:defRPr sz="1200"/>
            </a:lvl3pPr>
            <a:lvl4pPr marL="1028624" indent="0">
              <a:buNone/>
              <a:defRPr sz="1050"/>
            </a:lvl4pPr>
            <a:lvl5pPr marL="1371498" indent="0">
              <a:buNone/>
              <a:defRPr sz="1050"/>
            </a:lvl5pPr>
            <a:lvl6pPr marL="1714373" indent="0">
              <a:buNone/>
              <a:defRPr sz="1050"/>
            </a:lvl6pPr>
            <a:lvl7pPr marL="2057246" indent="0">
              <a:buNone/>
              <a:defRPr sz="1050"/>
            </a:lvl7pPr>
            <a:lvl8pPr marL="2400120" indent="0">
              <a:buNone/>
              <a:defRPr sz="1050"/>
            </a:lvl8pPr>
            <a:lvl9pPr marL="2742995" indent="0">
              <a:buNone/>
              <a:defRPr sz="1050"/>
            </a:lvl9pPr>
          </a:lstStyle>
          <a:p>
            <a:pPr lvl="0"/>
            <a:r>
              <a:rPr lang="en-GB"/>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8B1CCEB9-184B-4B8B-A72E-3D0843783A52}" type="slidenum">
              <a:rPr lang="en-US"/>
              <a:pPr>
                <a:defRPr/>
              </a:pPr>
              <a:t>‹#›</a:t>
            </a:fld>
            <a:endParaRPr lang="en-US" sz="1050">
              <a:solidFill>
                <a:srgbClr val="6D2E69"/>
              </a:solidFill>
            </a:endParaRPr>
          </a:p>
        </p:txBody>
      </p:sp>
    </p:spTree>
    <p:extLst>
      <p:ext uri="{BB962C8B-B14F-4D97-AF65-F5344CB8AC3E}">
        <p14:creationId xmlns:p14="http://schemas.microsoft.com/office/powerpoint/2010/main" val="33430120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47700" y="1798638"/>
            <a:ext cx="3792538" cy="43180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92639" y="1798638"/>
            <a:ext cx="3792537" cy="43180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5B79AC96-01ED-4271-A298-3AD16C500ADD}" type="slidenum">
              <a:rPr lang="en-US"/>
              <a:pPr>
                <a:defRPr/>
              </a:pPr>
              <a:t>‹#›</a:t>
            </a:fld>
            <a:endParaRPr lang="en-US" sz="1050">
              <a:solidFill>
                <a:srgbClr val="6D2E69"/>
              </a:solidFill>
            </a:endParaRPr>
          </a:p>
        </p:txBody>
      </p:sp>
    </p:spTree>
    <p:extLst>
      <p:ext uri="{BB962C8B-B14F-4D97-AF65-F5344CB8AC3E}">
        <p14:creationId xmlns:p14="http://schemas.microsoft.com/office/powerpoint/2010/main" val="37489148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875" indent="0">
              <a:buNone/>
              <a:defRPr sz="1500" b="1"/>
            </a:lvl2pPr>
            <a:lvl3pPr marL="685749" indent="0">
              <a:buNone/>
              <a:defRPr sz="1350" b="1"/>
            </a:lvl3pPr>
            <a:lvl4pPr marL="1028624" indent="0">
              <a:buNone/>
              <a:defRPr sz="1200" b="1"/>
            </a:lvl4pPr>
            <a:lvl5pPr marL="1371498" indent="0">
              <a:buNone/>
              <a:defRPr sz="1200" b="1"/>
            </a:lvl5pPr>
            <a:lvl6pPr marL="1714373" indent="0">
              <a:buNone/>
              <a:defRPr sz="1200" b="1"/>
            </a:lvl6pPr>
            <a:lvl7pPr marL="2057246" indent="0">
              <a:buNone/>
              <a:defRPr sz="1200" b="1"/>
            </a:lvl7pPr>
            <a:lvl8pPr marL="2400120" indent="0">
              <a:buNone/>
              <a:defRPr sz="1200" b="1"/>
            </a:lvl8pPr>
            <a:lvl9pPr marL="2742995" indent="0">
              <a:buNone/>
              <a:defRPr sz="12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32" y="1535113"/>
            <a:ext cx="4041775" cy="639762"/>
          </a:xfrm>
        </p:spPr>
        <p:txBody>
          <a:bodyPr anchor="b"/>
          <a:lstStyle>
            <a:lvl1pPr marL="0" indent="0">
              <a:buNone/>
              <a:defRPr sz="1800" b="1"/>
            </a:lvl1pPr>
            <a:lvl2pPr marL="342875" indent="0">
              <a:buNone/>
              <a:defRPr sz="1500" b="1"/>
            </a:lvl2pPr>
            <a:lvl3pPr marL="685749" indent="0">
              <a:buNone/>
              <a:defRPr sz="1350" b="1"/>
            </a:lvl3pPr>
            <a:lvl4pPr marL="1028624" indent="0">
              <a:buNone/>
              <a:defRPr sz="1200" b="1"/>
            </a:lvl4pPr>
            <a:lvl5pPr marL="1371498" indent="0">
              <a:buNone/>
              <a:defRPr sz="1200" b="1"/>
            </a:lvl5pPr>
            <a:lvl6pPr marL="1714373" indent="0">
              <a:buNone/>
              <a:defRPr sz="1200" b="1"/>
            </a:lvl6pPr>
            <a:lvl7pPr marL="2057246" indent="0">
              <a:buNone/>
              <a:defRPr sz="1200" b="1"/>
            </a:lvl7pPr>
            <a:lvl8pPr marL="2400120" indent="0">
              <a:buNone/>
              <a:defRPr sz="1200" b="1"/>
            </a:lvl8pPr>
            <a:lvl9pPr marL="2742995" indent="0">
              <a:buNone/>
              <a:defRPr sz="1200" b="1"/>
            </a:lvl9pPr>
          </a:lstStyle>
          <a:p>
            <a:pPr lvl="0"/>
            <a:r>
              <a:rPr lang="en-GB"/>
              <a:t>Click to edit Master text styles</a:t>
            </a:r>
          </a:p>
        </p:txBody>
      </p:sp>
      <p:sp>
        <p:nvSpPr>
          <p:cNvPr id="6" name="Content Placeholder 5"/>
          <p:cNvSpPr>
            <a:spLocks noGrp="1"/>
          </p:cNvSpPr>
          <p:nvPr>
            <p:ph sz="quarter" idx="4"/>
          </p:nvPr>
        </p:nvSpPr>
        <p:spPr>
          <a:xfrm>
            <a:off x="4645032"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20C3F1C8-16FB-4B14-9B1C-599DB99BD49A}" type="slidenum">
              <a:rPr lang="en-US"/>
              <a:pPr>
                <a:defRPr/>
              </a:pPr>
              <a:t>‹#›</a:t>
            </a:fld>
            <a:endParaRPr lang="en-US" sz="1050">
              <a:solidFill>
                <a:srgbClr val="6D2E69"/>
              </a:solidFill>
            </a:endParaRPr>
          </a:p>
        </p:txBody>
      </p:sp>
    </p:spTree>
    <p:extLst>
      <p:ext uri="{BB962C8B-B14F-4D97-AF65-F5344CB8AC3E}">
        <p14:creationId xmlns:p14="http://schemas.microsoft.com/office/powerpoint/2010/main" val="173705614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61E37627-D4A9-41D5-94D6-8DF0E15ED06F}" type="slidenum">
              <a:rPr lang="en-US"/>
              <a:pPr>
                <a:defRPr/>
              </a:pPr>
              <a:t>‹#›</a:t>
            </a:fld>
            <a:endParaRPr lang="en-US" sz="1050">
              <a:solidFill>
                <a:srgbClr val="6D2E69"/>
              </a:solidFill>
            </a:endParaRPr>
          </a:p>
        </p:txBody>
      </p:sp>
    </p:spTree>
    <p:extLst>
      <p:ext uri="{BB962C8B-B14F-4D97-AF65-F5344CB8AC3E}">
        <p14:creationId xmlns:p14="http://schemas.microsoft.com/office/powerpoint/2010/main" val="27810357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1E67BF11-EC31-4822-A856-080F894081C5}" type="slidenum">
              <a:rPr lang="en-US"/>
              <a:pPr>
                <a:defRPr/>
              </a:pPr>
              <a:t>‹#›</a:t>
            </a:fld>
            <a:endParaRPr lang="en-US" sz="1050">
              <a:solidFill>
                <a:srgbClr val="6D2E69"/>
              </a:solidFill>
            </a:endParaRPr>
          </a:p>
        </p:txBody>
      </p:sp>
    </p:spTree>
    <p:extLst>
      <p:ext uri="{BB962C8B-B14F-4D97-AF65-F5344CB8AC3E}">
        <p14:creationId xmlns:p14="http://schemas.microsoft.com/office/powerpoint/2010/main" val="315534601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500" b="1"/>
            </a:lvl1pPr>
          </a:lstStyle>
          <a:p>
            <a:r>
              <a:rPr lang="en-GB"/>
              <a:t>Click to edit Master title style</a:t>
            </a:r>
            <a:endParaRPr lang="en-US"/>
          </a:p>
        </p:txBody>
      </p:sp>
      <p:sp>
        <p:nvSpPr>
          <p:cNvPr id="3" name="Content Placeholder 2"/>
          <p:cNvSpPr>
            <a:spLocks noGrp="1"/>
          </p:cNvSpPr>
          <p:nvPr>
            <p:ph idx="1"/>
          </p:nvPr>
        </p:nvSpPr>
        <p:spPr>
          <a:xfrm>
            <a:off x="3575050" y="273064"/>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875" indent="0">
              <a:buNone/>
              <a:defRPr sz="900"/>
            </a:lvl2pPr>
            <a:lvl3pPr marL="685749" indent="0">
              <a:buNone/>
              <a:defRPr sz="750"/>
            </a:lvl3pPr>
            <a:lvl4pPr marL="1028624" indent="0">
              <a:buNone/>
              <a:defRPr sz="675"/>
            </a:lvl4pPr>
            <a:lvl5pPr marL="1371498" indent="0">
              <a:buNone/>
              <a:defRPr sz="675"/>
            </a:lvl5pPr>
            <a:lvl6pPr marL="1714373" indent="0">
              <a:buNone/>
              <a:defRPr sz="675"/>
            </a:lvl6pPr>
            <a:lvl7pPr marL="2057246" indent="0">
              <a:buNone/>
              <a:defRPr sz="675"/>
            </a:lvl7pPr>
            <a:lvl8pPr marL="2400120" indent="0">
              <a:buNone/>
              <a:defRPr sz="675"/>
            </a:lvl8pPr>
            <a:lvl9pPr marL="2742995" indent="0">
              <a:buNone/>
              <a:defRPr sz="675"/>
            </a:lvl9pPr>
          </a:lstStyle>
          <a:p>
            <a:pPr lvl="0"/>
            <a:r>
              <a:rPr lang="en-GB"/>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64AFAF24-5BCC-4ACD-ABD8-05CEC39F159E}" type="slidenum">
              <a:rPr lang="en-US"/>
              <a:pPr>
                <a:defRPr/>
              </a:pPr>
              <a:t>‹#›</a:t>
            </a:fld>
            <a:endParaRPr lang="en-US" sz="1050">
              <a:solidFill>
                <a:srgbClr val="6D2E69"/>
              </a:solidFill>
            </a:endParaRPr>
          </a:p>
        </p:txBody>
      </p:sp>
    </p:spTree>
    <p:extLst>
      <p:ext uri="{BB962C8B-B14F-4D97-AF65-F5344CB8AC3E}">
        <p14:creationId xmlns:p14="http://schemas.microsoft.com/office/powerpoint/2010/main" val="85614063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875" indent="0">
              <a:buNone/>
              <a:defRPr sz="2100"/>
            </a:lvl2pPr>
            <a:lvl3pPr marL="685749" indent="0">
              <a:buNone/>
              <a:defRPr sz="1800"/>
            </a:lvl3pPr>
            <a:lvl4pPr marL="1028624" indent="0">
              <a:buNone/>
              <a:defRPr sz="1500"/>
            </a:lvl4pPr>
            <a:lvl5pPr marL="1371498" indent="0">
              <a:buNone/>
              <a:defRPr sz="1500"/>
            </a:lvl5pPr>
            <a:lvl6pPr marL="1714373" indent="0">
              <a:buNone/>
              <a:defRPr sz="1500"/>
            </a:lvl6pPr>
            <a:lvl7pPr marL="2057246" indent="0">
              <a:buNone/>
              <a:defRPr sz="1500"/>
            </a:lvl7pPr>
            <a:lvl8pPr marL="2400120" indent="0">
              <a:buNone/>
              <a:defRPr sz="1500"/>
            </a:lvl8pPr>
            <a:lvl9pPr marL="2742995" indent="0">
              <a:buNone/>
              <a:defRPr sz="15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875" indent="0">
              <a:buNone/>
              <a:defRPr sz="900"/>
            </a:lvl2pPr>
            <a:lvl3pPr marL="685749" indent="0">
              <a:buNone/>
              <a:defRPr sz="750"/>
            </a:lvl3pPr>
            <a:lvl4pPr marL="1028624" indent="0">
              <a:buNone/>
              <a:defRPr sz="675"/>
            </a:lvl4pPr>
            <a:lvl5pPr marL="1371498" indent="0">
              <a:buNone/>
              <a:defRPr sz="675"/>
            </a:lvl5pPr>
            <a:lvl6pPr marL="1714373" indent="0">
              <a:buNone/>
              <a:defRPr sz="675"/>
            </a:lvl6pPr>
            <a:lvl7pPr marL="2057246" indent="0">
              <a:buNone/>
              <a:defRPr sz="675"/>
            </a:lvl7pPr>
            <a:lvl8pPr marL="2400120" indent="0">
              <a:buNone/>
              <a:defRPr sz="675"/>
            </a:lvl8pPr>
            <a:lvl9pPr marL="2742995" indent="0">
              <a:buNone/>
              <a:defRPr sz="675"/>
            </a:lvl9pPr>
          </a:lstStyle>
          <a:p>
            <a:pPr lvl="0"/>
            <a:r>
              <a:rPr lang="en-GB"/>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2C7DB9E2-8E5F-43CE-B7E6-9B41143372A5}" type="slidenum">
              <a:rPr lang="en-US"/>
              <a:pPr>
                <a:defRPr/>
              </a:pPr>
              <a:t>‹#›</a:t>
            </a:fld>
            <a:endParaRPr lang="en-US" sz="1050">
              <a:solidFill>
                <a:srgbClr val="6D2E69"/>
              </a:solidFill>
            </a:endParaRPr>
          </a:p>
        </p:txBody>
      </p:sp>
    </p:spTree>
    <p:extLst>
      <p:ext uri="{BB962C8B-B14F-4D97-AF65-F5344CB8AC3E}">
        <p14:creationId xmlns:p14="http://schemas.microsoft.com/office/powerpoint/2010/main" val="223148299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A44B6369-AC3A-4410-8281-FA167ED5E53D}" type="slidenum">
              <a:rPr lang="en-US"/>
              <a:pPr>
                <a:defRPr/>
              </a:pPr>
              <a:t>‹#›</a:t>
            </a:fld>
            <a:endParaRPr lang="en-US" sz="1050">
              <a:solidFill>
                <a:srgbClr val="6D2E69"/>
              </a:solidFill>
            </a:endParaRPr>
          </a:p>
        </p:txBody>
      </p:sp>
    </p:spTree>
    <p:extLst>
      <p:ext uri="{BB962C8B-B14F-4D97-AF65-F5344CB8AC3E}">
        <p14:creationId xmlns:p14="http://schemas.microsoft.com/office/powerpoint/2010/main" val="309779111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1601" y="485789"/>
            <a:ext cx="1933575" cy="56308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47700" y="485789"/>
            <a:ext cx="5651500" cy="56308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02EAD3D0-8BD4-4285-B365-8F826D345E75}" type="slidenum">
              <a:rPr lang="en-US"/>
              <a:pPr>
                <a:defRPr/>
              </a:pPr>
              <a:t>‹#›</a:t>
            </a:fld>
            <a:endParaRPr lang="en-US" sz="1050">
              <a:solidFill>
                <a:srgbClr val="6D2E69"/>
              </a:solidFill>
            </a:endParaRPr>
          </a:p>
        </p:txBody>
      </p:sp>
    </p:spTree>
    <p:extLst>
      <p:ext uri="{BB962C8B-B14F-4D97-AF65-F5344CB8AC3E}">
        <p14:creationId xmlns:p14="http://schemas.microsoft.com/office/powerpoint/2010/main" val="72633236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47707" y="485789"/>
            <a:ext cx="7737475" cy="563086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4433CAB5-9A4C-4098-923E-BB857CADC5A9}" type="slidenum">
              <a:rPr lang="en-US"/>
              <a:pPr>
                <a:defRPr/>
              </a:pPr>
              <a:t>‹#›</a:t>
            </a:fld>
            <a:endParaRPr lang="en-US" sz="1050">
              <a:solidFill>
                <a:srgbClr val="6D2E69"/>
              </a:solidFill>
            </a:endParaRPr>
          </a:p>
        </p:txBody>
      </p:sp>
    </p:spTree>
    <p:extLst>
      <p:ext uri="{BB962C8B-B14F-4D97-AF65-F5344CB8AC3E}">
        <p14:creationId xmlns:p14="http://schemas.microsoft.com/office/powerpoint/2010/main" val="2878651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21AEF7EE-A165-4093-B371-1874CF919FC4}" type="slidenum">
              <a:rPr lang="en-US" altLang="en-US"/>
              <a:pPr>
                <a:defRPr/>
              </a:pPr>
              <a:t>‹#›</a:t>
            </a:fld>
            <a:endParaRPr lang="en-US" altLang="en-US" sz="1400">
              <a:solidFill>
                <a:srgbClr val="6D2E69"/>
              </a:solidFill>
            </a:endParaRPr>
          </a:p>
        </p:txBody>
      </p:sp>
    </p:spTree>
    <p:extLst>
      <p:ext uri="{BB962C8B-B14F-4D97-AF65-F5344CB8AC3E}">
        <p14:creationId xmlns:p14="http://schemas.microsoft.com/office/powerpoint/2010/main" val="418945218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47707" y="485775"/>
            <a:ext cx="5578475" cy="906463"/>
          </a:xfrm>
        </p:spPr>
        <p:txBody>
          <a:bodyPr/>
          <a:lstStyle/>
          <a:p>
            <a:r>
              <a:rPr lang="en-GB"/>
              <a:t>Click to edit Master title style</a:t>
            </a:r>
            <a:endParaRPr lang="en-US"/>
          </a:p>
        </p:txBody>
      </p:sp>
      <p:sp>
        <p:nvSpPr>
          <p:cNvPr id="3" name="Table Placeholder 2"/>
          <p:cNvSpPr>
            <a:spLocks noGrp="1"/>
          </p:cNvSpPr>
          <p:nvPr>
            <p:ph type="tbl" idx="1"/>
          </p:nvPr>
        </p:nvSpPr>
        <p:spPr>
          <a:xfrm>
            <a:off x="647707" y="1798638"/>
            <a:ext cx="7737475" cy="4318000"/>
          </a:xfrm>
        </p:spPr>
        <p:txBody>
          <a:bodyPr/>
          <a:lstStyle/>
          <a:p>
            <a:pPr lvl="0"/>
            <a:endParaRPr lang="en-US" noProof="0"/>
          </a:p>
        </p:txBody>
      </p:sp>
      <p:sp>
        <p:nvSpPr>
          <p:cNvPr id="4" name="Rectangle 5"/>
          <p:cNvSpPr>
            <a:spLocks noGrp="1" noChangeArrowheads="1"/>
          </p:cNvSpPr>
          <p:nvPr>
            <p:ph type="sldNum" sz="quarter" idx="10"/>
          </p:nvPr>
        </p:nvSpPr>
        <p:spPr>
          <a:ln/>
        </p:spPr>
        <p:txBody>
          <a:bodyPr/>
          <a:lstStyle>
            <a:lvl1pPr>
              <a:defRPr/>
            </a:lvl1pPr>
          </a:lstStyle>
          <a:p>
            <a:pPr>
              <a:defRPr/>
            </a:pPr>
            <a:fld id="{8955D9C2-1075-4640-B960-0063727D3386}" type="slidenum">
              <a:rPr lang="en-US"/>
              <a:pPr>
                <a:defRPr/>
              </a:pPr>
              <a:t>‹#›</a:t>
            </a:fld>
            <a:endParaRPr lang="en-US" sz="1050">
              <a:solidFill>
                <a:srgbClr val="6D2E69"/>
              </a:solidFill>
            </a:endParaRPr>
          </a:p>
        </p:txBody>
      </p:sp>
    </p:spTree>
    <p:extLst>
      <p:ext uri="{BB962C8B-B14F-4D97-AF65-F5344CB8AC3E}">
        <p14:creationId xmlns:p14="http://schemas.microsoft.com/office/powerpoint/2010/main" val="20866387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7707" y="485775"/>
            <a:ext cx="5578475" cy="906463"/>
          </a:xfrm>
        </p:spPr>
        <p:txBody>
          <a:bodyPr/>
          <a:lstStyle/>
          <a:p>
            <a:r>
              <a:rPr lang="en-GB"/>
              <a:t>Click to edit Master title style</a:t>
            </a:r>
            <a:endParaRPr lang="en-US"/>
          </a:p>
        </p:txBody>
      </p:sp>
      <p:sp>
        <p:nvSpPr>
          <p:cNvPr id="3" name="Text Placeholder 2"/>
          <p:cNvSpPr>
            <a:spLocks noGrp="1"/>
          </p:cNvSpPr>
          <p:nvPr>
            <p:ph type="body" sz="half" idx="1"/>
          </p:nvPr>
        </p:nvSpPr>
        <p:spPr>
          <a:xfrm>
            <a:off x="647700" y="1798638"/>
            <a:ext cx="3792538" cy="43180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92639" y="1798638"/>
            <a:ext cx="3792537" cy="43180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23DF0102-D5C9-4BDB-BE34-2C690335B793}" type="slidenum">
              <a:rPr lang="en-US"/>
              <a:pPr>
                <a:defRPr/>
              </a:pPr>
              <a:t>‹#›</a:t>
            </a:fld>
            <a:endParaRPr lang="en-US" sz="1050">
              <a:solidFill>
                <a:srgbClr val="6D2E69"/>
              </a:solidFill>
            </a:endParaRPr>
          </a:p>
        </p:txBody>
      </p:sp>
    </p:spTree>
    <p:extLst>
      <p:ext uri="{BB962C8B-B14F-4D97-AF65-F5344CB8AC3E}">
        <p14:creationId xmlns:p14="http://schemas.microsoft.com/office/powerpoint/2010/main" val="484154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AC164D04-7643-4B5A-979A-4EEE4F0BDC1B}" type="slidenum">
              <a:rPr lang="en-US" altLang="en-US"/>
              <a:pPr>
                <a:defRPr/>
              </a:pPr>
              <a:t>‹#›</a:t>
            </a:fld>
            <a:endParaRPr lang="en-US" altLang="en-US" sz="1400">
              <a:solidFill>
                <a:srgbClr val="6D2E69"/>
              </a:solidFill>
            </a:endParaRPr>
          </a:p>
        </p:txBody>
      </p:sp>
    </p:spTree>
    <p:extLst>
      <p:ext uri="{BB962C8B-B14F-4D97-AF65-F5344CB8AC3E}">
        <p14:creationId xmlns:p14="http://schemas.microsoft.com/office/powerpoint/2010/main" val="3232831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61A5C136-C069-4B25-A16C-8EC5FF40E1B7}" type="slidenum">
              <a:rPr lang="en-US" altLang="en-US"/>
              <a:pPr>
                <a:defRPr/>
              </a:pPr>
              <a:t>‹#›</a:t>
            </a:fld>
            <a:endParaRPr lang="en-US" altLang="en-US" sz="1400">
              <a:solidFill>
                <a:srgbClr val="6D2E69"/>
              </a:solidFill>
            </a:endParaRPr>
          </a:p>
        </p:txBody>
      </p:sp>
    </p:spTree>
    <p:extLst>
      <p:ext uri="{BB962C8B-B14F-4D97-AF65-F5344CB8AC3E}">
        <p14:creationId xmlns:p14="http://schemas.microsoft.com/office/powerpoint/2010/main" val="1056449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4FE8C32C-5656-4653-BD27-0EA6BC271182}" type="slidenum">
              <a:rPr lang="en-US" altLang="en-US"/>
              <a:pPr>
                <a:defRPr/>
              </a:pPr>
              <a:t>‹#›</a:t>
            </a:fld>
            <a:endParaRPr lang="en-US" altLang="en-US" sz="1400">
              <a:solidFill>
                <a:srgbClr val="6D2E69"/>
              </a:solidFill>
            </a:endParaRPr>
          </a:p>
        </p:txBody>
      </p:sp>
    </p:spTree>
    <p:extLst>
      <p:ext uri="{BB962C8B-B14F-4D97-AF65-F5344CB8AC3E}">
        <p14:creationId xmlns:p14="http://schemas.microsoft.com/office/powerpoint/2010/main" val="3392897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31124C4A-224E-47AD-B7F8-5C56DA1D4515}" type="slidenum">
              <a:rPr lang="en-US" altLang="en-US"/>
              <a:pPr>
                <a:defRPr/>
              </a:pPr>
              <a:t>‹#›</a:t>
            </a:fld>
            <a:endParaRPr lang="en-US" altLang="en-US" sz="1400">
              <a:solidFill>
                <a:srgbClr val="6D2E69"/>
              </a:solidFill>
            </a:endParaRPr>
          </a:p>
        </p:txBody>
      </p:sp>
    </p:spTree>
    <p:extLst>
      <p:ext uri="{BB962C8B-B14F-4D97-AF65-F5344CB8AC3E}">
        <p14:creationId xmlns:p14="http://schemas.microsoft.com/office/powerpoint/2010/main" val="4004990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1D85C1DB-8401-4B0D-BF4E-86CF6A901107}" type="slidenum">
              <a:rPr lang="en-US" altLang="en-US"/>
              <a:pPr>
                <a:defRPr/>
              </a:pPr>
              <a:t>‹#›</a:t>
            </a:fld>
            <a:endParaRPr lang="en-US" altLang="en-US" sz="1400">
              <a:solidFill>
                <a:srgbClr val="6D2E69"/>
              </a:solidFill>
            </a:endParaRPr>
          </a:p>
        </p:txBody>
      </p:sp>
    </p:spTree>
    <p:extLst>
      <p:ext uri="{BB962C8B-B14F-4D97-AF65-F5344CB8AC3E}">
        <p14:creationId xmlns:p14="http://schemas.microsoft.com/office/powerpoint/2010/main" val="1259572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image" Target="../media/image1.emf"/><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image" Target="../media/image1.emf"/><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2"/>
          <p:cNvSpPr>
            <a:spLocks noChangeArrowheads="1"/>
          </p:cNvSpPr>
          <p:nvPr/>
        </p:nvSpPr>
        <p:spPr bwMode="auto">
          <a:xfrm>
            <a:off x="449263" y="449263"/>
            <a:ext cx="8277225" cy="990600"/>
          </a:xfrm>
          <a:prstGeom prst="roundRect">
            <a:avLst>
              <a:gd name="adj" fmla="val 7213"/>
            </a:avLst>
          </a:prstGeom>
          <a:solidFill>
            <a:srgbClr val="5F286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ヒラギノ角ゴ Pro W3" pitchFamily="-16" charset="-128"/>
              </a:defRPr>
            </a:lvl1pPr>
            <a:lvl2pPr marL="742950" indent="-285750">
              <a:defRPr sz="2400">
                <a:solidFill>
                  <a:schemeClr val="tx1"/>
                </a:solidFill>
                <a:latin typeface="Arial" pitchFamily="34" charset="0"/>
                <a:ea typeface="ヒラギノ角ゴ Pro W3" pitchFamily="-16" charset="-128"/>
              </a:defRPr>
            </a:lvl2pPr>
            <a:lvl3pPr marL="1143000" indent="-228600">
              <a:defRPr sz="2400">
                <a:solidFill>
                  <a:schemeClr val="tx1"/>
                </a:solidFill>
                <a:latin typeface="Arial" pitchFamily="34" charset="0"/>
                <a:ea typeface="ヒラギノ角ゴ Pro W3" pitchFamily="-16" charset="-128"/>
              </a:defRPr>
            </a:lvl3pPr>
            <a:lvl4pPr marL="1600200" indent="-228600">
              <a:defRPr sz="2400">
                <a:solidFill>
                  <a:schemeClr val="tx1"/>
                </a:solidFill>
                <a:latin typeface="Arial" pitchFamily="34" charset="0"/>
                <a:ea typeface="ヒラギノ角ゴ Pro W3" pitchFamily="-16" charset="-128"/>
              </a:defRPr>
            </a:lvl4pPr>
            <a:lvl5pPr marL="2057400" indent="-228600">
              <a:defRPr sz="2400">
                <a:solidFill>
                  <a:schemeClr val="tx1"/>
                </a:solidFill>
                <a:latin typeface="Arial" pitchFamily="34" charset="0"/>
                <a:ea typeface="ヒラギノ角ゴ Pro W3" pitchFamily="-16"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16"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16"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16"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16" charset="-128"/>
              </a:defRPr>
            </a:lvl9pPr>
          </a:lstStyle>
          <a:p>
            <a:pPr eaLnBrk="0" fontAlgn="base" hangingPunct="0">
              <a:spcBef>
                <a:spcPct val="0"/>
              </a:spcBef>
              <a:spcAft>
                <a:spcPct val="0"/>
              </a:spcAft>
              <a:defRPr/>
            </a:pPr>
            <a:endParaRPr lang="en-GB" altLang="en-US">
              <a:solidFill>
                <a:srgbClr val="000000"/>
              </a:solidFill>
            </a:endParaRPr>
          </a:p>
        </p:txBody>
      </p:sp>
      <p:sp>
        <p:nvSpPr>
          <p:cNvPr id="1027" name="Rectangle 3"/>
          <p:cNvSpPr>
            <a:spLocks noGrp="1" noChangeArrowheads="1"/>
          </p:cNvSpPr>
          <p:nvPr>
            <p:ph type="title"/>
          </p:nvPr>
        </p:nvSpPr>
        <p:spPr bwMode="auto">
          <a:xfrm>
            <a:off x="647700" y="485775"/>
            <a:ext cx="5578475" cy="90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647700" y="1798638"/>
            <a:ext cx="7737475" cy="431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6149" name="Rectangle 5"/>
          <p:cNvSpPr>
            <a:spLocks noGrp="1" noChangeArrowheads="1"/>
          </p:cNvSpPr>
          <p:nvPr>
            <p:ph type="sldNum" sz="quarter" idx="4"/>
          </p:nvPr>
        </p:nvSpPr>
        <p:spPr bwMode="auto">
          <a:xfrm>
            <a:off x="6821488" y="6248400"/>
            <a:ext cx="1905000" cy="4572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r">
              <a:defRPr sz="900">
                <a:solidFill>
                  <a:srgbClr val="5F2861"/>
                </a:solidFill>
                <a:latin typeface="Arial" pitchFamily="34" charset="0"/>
                <a:ea typeface="ＭＳ Ｐゴシック" pitchFamily="34" charset="-128"/>
                <a:cs typeface="+mn-cs"/>
              </a:defRPr>
            </a:lvl1pPr>
          </a:lstStyle>
          <a:p>
            <a:pPr eaLnBrk="0" fontAlgn="base" hangingPunct="0">
              <a:spcBef>
                <a:spcPct val="0"/>
              </a:spcBef>
              <a:spcAft>
                <a:spcPct val="0"/>
              </a:spcAft>
              <a:defRPr/>
            </a:pPr>
            <a:fld id="{30C7B823-DCD7-4528-A41B-1BADAFC91C61}" type="slidenum">
              <a:rPr lang="en-US" altLang="en-US"/>
              <a:pPr eaLnBrk="0" fontAlgn="base" hangingPunct="0">
                <a:spcBef>
                  <a:spcPct val="0"/>
                </a:spcBef>
                <a:spcAft>
                  <a:spcPct val="0"/>
                </a:spcAft>
                <a:defRPr/>
              </a:pPr>
              <a:t>‹#›</a:t>
            </a:fld>
            <a:endParaRPr lang="en-US" altLang="en-US" sz="1400">
              <a:solidFill>
                <a:srgbClr val="6D2E69"/>
              </a:solidFill>
            </a:endParaRPr>
          </a:p>
        </p:txBody>
      </p:sp>
      <p:sp>
        <p:nvSpPr>
          <p:cNvPr id="1030" name="Line 6"/>
          <p:cNvSpPr>
            <a:spLocks noChangeShapeType="1"/>
          </p:cNvSpPr>
          <p:nvPr/>
        </p:nvSpPr>
        <p:spPr bwMode="auto">
          <a:xfrm flipH="1">
            <a:off x="449263" y="6505575"/>
            <a:ext cx="8277225" cy="0"/>
          </a:xfrm>
          <a:prstGeom prst="line">
            <a:avLst/>
          </a:prstGeom>
          <a:noFill/>
          <a:ln w="12700">
            <a:solidFill>
              <a:srgbClr val="5F286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000">
              <a:solidFill>
                <a:srgbClr val="000000"/>
              </a:solidFill>
              <a:ea typeface="ヒラギノ角ゴ Pro W3" pitchFamily="-16" charset="-128"/>
            </a:endParaRPr>
          </a:p>
        </p:txBody>
      </p:sp>
      <p:pic>
        <p:nvPicPr>
          <p:cNvPr id="1031" name="Picture 4"/>
          <p:cNvPicPr>
            <a:picLocks noChangeAspect="1" noChangeArrowheads="1"/>
          </p:cNvPicPr>
          <p:nvPr/>
        </p:nvPicPr>
        <p:blipFill>
          <a:blip r:embed="rId16">
            <a:extLst>
              <a:ext uri="{28A0092B-C50C-407E-A947-70E740481C1C}">
                <a14:useLocalDpi xmlns:a14="http://schemas.microsoft.com/office/drawing/2010/main" val="0"/>
              </a:ext>
            </a:extLst>
          </a:blip>
          <a:srcRect t="-4266"/>
          <a:stretch>
            <a:fillRect/>
          </a:stretch>
        </p:blipFill>
        <p:spPr bwMode="auto">
          <a:xfrm>
            <a:off x="6530975" y="620713"/>
            <a:ext cx="1997075"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8958451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701" r:id="rId14"/>
  </p:sldLayoutIdLst>
  <p:transition spd="med">
    <p:fade/>
  </p:transition>
  <p:hf hdr="0" ftr="0" dt="0"/>
  <p:txStyles>
    <p:titleStyle>
      <a:lvl1pPr algn="l" rtl="0" eaLnBrk="0" fontAlgn="base" hangingPunct="0">
        <a:lnSpc>
          <a:spcPct val="85000"/>
        </a:lnSpc>
        <a:spcBef>
          <a:spcPct val="0"/>
        </a:spcBef>
        <a:spcAft>
          <a:spcPct val="0"/>
        </a:spcAft>
        <a:defRPr sz="2600">
          <a:solidFill>
            <a:schemeClr val="bg1"/>
          </a:solidFill>
          <a:latin typeface="+mj-lt"/>
          <a:ea typeface="ＭＳ Ｐゴシック" pitchFamily="-16" charset="-128"/>
          <a:cs typeface="+mj-cs"/>
        </a:defRPr>
      </a:lvl1pPr>
      <a:lvl2pPr algn="l" rtl="0" eaLnBrk="0" fontAlgn="base" hangingPunct="0">
        <a:lnSpc>
          <a:spcPct val="85000"/>
        </a:lnSpc>
        <a:spcBef>
          <a:spcPct val="0"/>
        </a:spcBef>
        <a:spcAft>
          <a:spcPct val="0"/>
        </a:spcAft>
        <a:defRPr sz="2600">
          <a:solidFill>
            <a:schemeClr val="bg1"/>
          </a:solidFill>
          <a:latin typeface="Arial" pitchFamily="1" charset="0"/>
          <a:ea typeface="ＭＳ Ｐゴシック" pitchFamily="-16" charset="-128"/>
          <a:cs typeface="ＭＳ Ｐゴシック" pitchFamily="1" charset="-128"/>
        </a:defRPr>
      </a:lvl2pPr>
      <a:lvl3pPr algn="l" rtl="0" eaLnBrk="0" fontAlgn="base" hangingPunct="0">
        <a:lnSpc>
          <a:spcPct val="85000"/>
        </a:lnSpc>
        <a:spcBef>
          <a:spcPct val="0"/>
        </a:spcBef>
        <a:spcAft>
          <a:spcPct val="0"/>
        </a:spcAft>
        <a:defRPr sz="2600">
          <a:solidFill>
            <a:schemeClr val="bg1"/>
          </a:solidFill>
          <a:latin typeface="Arial" pitchFamily="1" charset="0"/>
          <a:ea typeface="ＭＳ Ｐゴシック" pitchFamily="-16" charset="-128"/>
          <a:cs typeface="ＭＳ Ｐゴシック" pitchFamily="1" charset="-128"/>
        </a:defRPr>
      </a:lvl3pPr>
      <a:lvl4pPr algn="l" rtl="0" eaLnBrk="0" fontAlgn="base" hangingPunct="0">
        <a:lnSpc>
          <a:spcPct val="85000"/>
        </a:lnSpc>
        <a:spcBef>
          <a:spcPct val="0"/>
        </a:spcBef>
        <a:spcAft>
          <a:spcPct val="0"/>
        </a:spcAft>
        <a:defRPr sz="2600">
          <a:solidFill>
            <a:schemeClr val="bg1"/>
          </a:solidFill>
          <a:latin typeface="Arial" pitchFamily="1" charset="0"/>
          <a:ea typeface="ＭＳ Ｐゴシック" pitchFamily="-16" charset="-128"/>
          <a:cs typeface="ＭＳ Ｐゴシック" pitchFamily="1" charset="-128"/>
        </a:defRPr>
      </a:lvl4pPr>
      <a:lvl5pPr algn="l" rtl="0" eaLnBrk="0" fontAlgn="base" hangingPunct="0">
        <a:lnSpc>
          <a:spcPct val="85000"/>
        </a:lnSpc>
        <a:spcBef>
          <a:spcPct val="0"/>
        </a:spcBef>
        <a:spcAft>
          <a:spcPct val="0"/>
        </a:spcAft>
        <a:defRPr sz="2600">
          <a:solidFill>
            <a:schemeClr val="bg1"/>
          </a:solidFill>
          <a:latin typeface="Arial" pitchFamily="1" charset="0"/>
          <a:ea typeface="ＭＳ Ｐゴシック" pitchFamily="-16" charset="-128"/>
          <a:cs typeface="ＭＳ Ｐゴシック" pitchFamily="1" charset="-128"/>
        </a:defRPr>
      </a:lvl5pPr>
      <a:lvl6pPr marL="457200" algn="l" rtl="0" fontAlgn="base">
        <a:lnSpc>
          <a:spcPct val="85000"/>
        </a:lnSpc>
        <a:spcBef>
          <a:spcPct val="0"/>
        </a:spcBef>
        <a:spcAft>
          <a:spcPct val="0"/>
        </a:spcAft>
        <a:defRPr sz="2600">
          <a:solidFill>
            <a:schemeClr val="bg1"/>
          </a:solidFill>
          <a:latin typeface="Arial" pitchFamily="1" charset="0"/>
          <a:ea typeface="ＭＳ Ｐゴシック" pitchFamily="1" charset="-128"/>
          <a:cs typeface="ＭＳ Ｐゴシック" pitchFamily="1" charset="-128"/>
        </a:defRPr>
      </a:lvl6pPr>
      <a:lvl7pPr marL="914400" algn="l" rtl="0" fontAlgn="base">
        <a:lnSpc>
          <a:spcPct val="85000"/>
        </a:lnSpc>
        <a:spcBef>
          <a:spcPct val="0"/>
        </a:spcBef>
        <a:spcAft>
          <a:spcPct val="0"/>
        </a:spcAft>
        <a:defRPr sz="2600">
          <a:solidFill>
            <a:schemeClr val="bg1"/>
          </a:solidFill>
          <a:latin typeface="Arial" pitchFamily="1" charset="0"/>
          <a:ea typeface="ＭＳ Ｐゴシック" pitchFamily="1" charset="-128"/>
          <a:cs typeface="ＭＳ Ｐゴシック" pitchFamily="1" charset="-128"/>
        </a:defRPr>
      </a:lvl7pPr>
      <a:lvl8pPr marL="1371600" algn="l" rtl="0" fontAlgn="base">
        <a:lnSpc>
          <a:spcPct val="85000"/>
        </a:lnSpc>
        <a:spcBef>
          <a:spcPct val="0"/>
        </a:spcBef>
        <a:spcAft>
          <a:spcPct val="0"/>
        </a:spcAft>
        <a:defRPr sz="2600">
          <a:solidFill>
            <a:schemeClr val="bg1"/>
          </a:solidFill>
          <a:latin typeface="Arial" pitchFamily="1" charset="0"/>
          <a:ea typeface="ＭＳ Ｐゴシック" pitchFamily="1" charset="-128"/>
          <a:cs typeface="ＭＳ Ｐゴシック" pitchFamily="1" charset="-128"/>
        </a:defRPr>
      </a:lvl8pPr>
      <a:lvl9pPr marL="1828800" algn="l" rtl="0" fontAlgn="base">
        <a:lnSpc>
          <a:spcPct val="85000"/>
        </a:lnSpc>
        <a:spcBef>
          <a:spcPct val="0"/>
        </a:spcBef>
        <a:spcAft>
          <a:spcPct val="0"/>
        </a:spcAft>
        <a:defRPr sz="2600">
          <a:solidFill>
            <a:schemeClr val="bg1"/>
          </a:solidFill>
          <a:latin typeface="Arial" pitchFamily="1" charset="0"/>
          <a:ea typeface="ＭＳ Ｐゴシック" pitchFamily="1" charset="-128"/>
          <a:cs typeface="ＭＳ Ｐゴシック" pitchFamily="1" charset="-128"/>
        </a:defRPr>
      </a:lvl9pPr>
    </p:titleStyle>
    <p:bodyStyle>
      <a:lvl1pPr marL="342900" indent="-342900" algn="l" rtl="0" eaLnBrk="0" fontAlgn="base" hangingPunct="0">
        <a:lnSpc>
          <a:spcPct val="90000"/>
        </a:lnSpc>
        <a:spcBef>
          <a:spcPct val="60000"/>
        </a:spcBef>
        <a:spcAft>
          <a:spcPct val="0"/>
        </a:spcAft>
        <a:buClr>
          <a:srgbClr val="5F2861"/>
        </a:buClr>
        <a:buSzPct val="120000"/>
        <a:tabLst>
          <a:tab pos="261938" algn="l"/>
        </a:tabLst>
        <a:defRPr sz="2000">
          <a:solidFill>
            <a:schemeClr val="tx1"/>
          </a:solidFill>
          <a:latin typeface="+mn-lt"/>
          <a:ea typeface="ＭＳ Ｐゴシック" pitchFamily="-16" charset="-128"/>
          <a:cs typeface="+mn-cs"/>
        </a:defRPr>
      </a:lvl1pPr>
      <a:lvl2pPr marL="700088" indent="-258763" algn="l" rtl="0" eaLnBrk="0" fontAlgn="base" hangingPunct="0">
        <a:lnSpc>
          <a:spcPct val="90000"/>
        </a:lnSpc>
        <a:spcBef>
          <a:spcPct val="50000"/>
        </a:spcBef>
        <a:spcAft>
          <a:spcPct val="0"/>
        </a:spcAft>
        <a:buClr>
          <a:srgbClr val="5F2861"/>
        </a:buClr>
        <a:buSzPct val="120000"/>
        <a:buChar char="•"/>
        <a:tabLst>
          <a:tab pos="261938" algn="l"/>
        </a:tabLst>
        <a:defRPr sz="2000">
          <a:solidFill>
            <a:schemeClr val="tx1"/>
          </a:solidFill>
          <a:latin typeface="+mn-lt"/>
          <a:ea typeface="ＭＳ Ｐゴシック" pitchFamily="-16" charset="-128"/>
        </a:defRPr>
      </a:lvl2pPr>
      <a:lvl3pPr marL="1162050" indent="-282575" algn="l" rtl="0" eaLnBrk="0" fontAlgn="base" hangingPunct="0">
        <a:lnSpc>
          <a:spcPct val="90000"/>
        </a:lnSpc>
        <a:spcBef>
          <a:spcPct val="50000"/>
        </a:spcBef>
        <a:spcAft>
          <a:spcPct val="0"/>
        </a:spcAft>
        <a:buFont typeface="Arial" charset="0"/>
        <a:buChar char="-"/>
        <a:tabLst>
          <a:tab pos="261938" algn="l"/>
        </a:tabLst>
        <a:defRPr sz="2000">
          <a:solidFill>
            <a:schemeClr val="tx1"/>
          </a:solidFill>
          <a:latin typeface="+mn-lt"/>
          <a:ea typeface="ＭＳ Ｐゴシック" pitchFamily="-16" charset="-128"/>
        </a:defRPr>
      </a:lvl3pPr>
      <a:lvl4pPr marL="1627188" indent="-285750" algn="l" rtl="0" eaLnBrk="0" fontAlgn="base" hangingPunct="0">
        <a:lnSpc>
          <a:spcPct val="90000"/>
        </a:lnSpc>
        <a:spcBef>
          <a:spcPct val="50000"/>
        </a:spcBef>
        <a:spcAft>
          <a:spcPct val="0"/>
        </a:spcAft>
        <a:buFont typeface="Wingdings 2" pitchFamily="18" charset="2"/>
        <a:buChar char=""/>
        <a:tabLst>
          <a:tab pos="261938" algn="l"/>
        </a:tabLst>
        <a:defRPr sz="2000">
          <a:solidFill>
            <a:schemeClr val="tx1"/>
          </a:solidFill>
          <a:latin typeface="+mn-lt"/>
          <a:ea typeface="ＭＳ Ｐゴシック" pitchFamily="-16" charset="-128"/>
        </a:defRPr>
      </a:lvl4pPr>
      <a:lvl5pPr marL="2087563" indent="-280988" algn="l" rtl="0" eaLnBrk="0" fontAlgn="base" hangingPunct="0">
        <a:lnSpc>
          <a:spcPct val="90000"/>
        </a:lnSpc>
        <a:spcBef>
          <a:spcPct val="50000"/>
        </a:spcBef>
        <a:spcAft>
          <a:spcPct val="0"/>
        </a:spcAft>
        <a:buFont typeface="Wingdings 2" pitchFamily="18" charset="2"/>
        <a:buChar char=""/>
        <a:tabLst>
          <a:tab pos="261938" algn="l"/>
        </a:tabLst>
        <a:defRPr sz="2000">
          <a:solidFill>
            <a:schemeClr val="tx1"/>
          </a:solidFill>
          <a:latin typeface="+mn-lt"/>
          <a:ea typeface="ＭＳ Ｐゴシック" pitchFamily="-16" charset="-128"/>
        </a:defRPr>
      </a:lvl5pPr>
      <a:lvl6pPr marL="2544763" indent="-280988" algn="l" rtl="0" fontAlgn="base">
        <a:lnSpc>
          <a:spcPct val="90000"/>
        </a:lnSpc>
        <a:spcBef>
          <a:spcPct val="50000"/>
        </a:spcBef>
        <a:spcAft>
          <a:spcPct val="0"/>
        </a:spcAft>
        <a:buFont typeface="Wingdings 2" pitchFamily="1" charset="2"/>
        <a:buChar char=""/>
        <a:tabLst>
          <a:tab pos="261938" algn="l"/>
        </a:tabLst>
        <a:defRPr sz="2000">
          <a:solidFill>
            <a:schemeClr val="tx1"/>
          </a:solidFill>
          <a:latin typeface="+mn-lt"/>
          <a:ea typeface="+mn-ea"/>
        </a:defRPr>
      </a:lvl6pPr>
      <a:lvl7pPr marL="3001963" indent="-280988" algn="l" rtl="0" fontAlgn="base">
        <a:lnSpc>
          <a:spcPct val="90000"/>
        </a:lnSpc>
        <a:spcBef>
          <a:spcPct val="50000"/>
        </a:spcBef>
        <a:spcAft>
          <a:spcPct val="0"/>
        </a:spcAft>
        <a:buFont typeface="Wingdings 2" pitchFamily="1" charset="2"/>
        <a:buChar char=""/>
        <a:tabLst>
          <a:tab pos="261938" algn="l"/>
        </a:tabLst>
        <a:defRPr sz="2000">
          <a:solidFill>
            <a:schemeClr val="tx1"/>
          </a:solidFill>
          <a:latin typeface="+mn-lt"/>
          <a:ea typeface="+mn-ea"/>
        </a:defRPr>
      </a:lvl7pPr>
      <a:lvl8pPr marL="3459163" indent="-280988" algn="l" rtl="0" fontAlgn="base">
        <a:lnSpc>
          <a:spcPct val="90000"/>
        </a:lnSpc>
        <a:spcBef>
          <a:spcPct val="50000"/>
        </a:spcBef>
        <a:spcAft>
          <a:spcPct val="0"/>
        </a:spcAft>
        <a:buFont typeface="Wingdings 2" pitchFamily="1" charset="2"/>
        <a:buChar char=""/>
        <a:tabLst>
          <a:tab pos="261938" algn="l"/>
        </a:tabLst>
        <a:defRPr sz="2000">
          <a:solidFill>
            <a:schemeClr val="tx1"/>
          </a:solidFill>
          <a:latin typeface="+mn-lt"/>
          <a:ea typeface="+mn-ea"/>
        </a:defRPr>
      </a:lvl8pPr>
      <a:lvl9pPr marL="3916363" indent="-280988" algn="l" rtl="0" fontAlgn="base">
        <a:lnSpc>
          <a:spcPct val="90000"/>
        </a:lnSpc>
        <a:spcBef>
          <a:spcPct val="50000"/>
        </a:spcBef>
        <a:spcAft>
          <a:spcPct val="0"/>
        </a:spcAft>
        <a:buFont typeface="Wingdings 2" pitchFamily="1" charset="2"/>
        <a:buChar char=""/>
        <a:tabLst>
          <a:tab pos="261938" algn="l"/>
        </a:tabLst>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2"/>
          <p:cNvSpPr>
            <a:spLocks noChangeArrowheads="1"/>
          </p:cNvSpPr>
          <p:nvPr/>
        </p:nvSpPr>
        <p:spPr bwMode="auto">
          <a:xfrm>
            <a:off x="449264" y="449263"/>
            <a:ext cx="8277225" cy="990600"/>
          </a:xfrm>
          <a:prstGeom prst="roundRect">
            <a:avLst>
              <a:gd name="adj" fmla="val 7213"/>
            </a:avLst>
          </a:prstGeom>
          <a:solidFill>
            <a:srgbClr val="5F286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ヒラギノ角ゴ Pro W3"/>
                <a:cs typeface="ヒラギノ角ゴ Pro W3"/>
              </a:defRPr>
            </a:lvl1pPr>
            <a:lvl2pPr marL="742950" indent="-285750">
              <a:defRPr sz="2400">
                <a:solidFill>
                  <a:schemeClr val="tx1"/>
                </a:solidFill>
                <a:latin typeface="Arial" pitchFamily="34" charset="0"/>
                <a:ea typeface="ヒラギノ角ゴ Pro W3"/>
                <a:cs typeface="ヒラギノ角ゴ Pro W3"/>
              </a:defRPr>
            </a:lvl2pPr>
            <a:lvl3pPr marL="1143000" indent="-228600">
              <a:defRPr sz="2400">
                <a:solidFill>
                  <a:schemeClr val="tx1"/>
                </a:solidFill>
                <a:latin typeface="Arial" pitchFamily="34" charset="0"/>
                <a:ea typeface="ヒラギノ角ゴ Pro W3"/>
                <a:cs typeface="ヒラギノ角ゴ Pro W3"/>
              </a:defRPr>
            </a:lvl3pPr>
            <a:lvl4pPr marL="1600200" indent="-228600">
              <a:defRPr sz="2400">
                <a:solidFill>
                  <a:schemeClr val="tx1"/>
                </a:solidFill>
                <a:latin typeface="Arial" pitchFamily="34" charset="0"/>
                <a:ea typeface="ヒラギノ角ゴ Pro W3"/>
                <a:cs typeface="ヒラギノ角ゴ Pro W3"/>
              </a:defRPr>
            </a:lvl4pPr>
            <a:lvl5pPr marL="2057400" indent="-22860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eaLnBrk="0" fontAlgn="base" hangingPunct="0">
              <a:spcBef>
                <a:spcPct val="0"/>
              </a:spcBef>
              <a:spcAft>
                <a:spcPct val="0"/>
              </a:spcAft>
              <a:defRPr/>
            </a:pPr>
            <a:endParaRPr lang="en-GB" altLang="en-US" sz="2400">
              <a:solidFill>
                <a:srgbClr val="000000"/>
              </a:solidFill>
            </a:endParaRPr>
          </a:p>
        </p:txBody>
      </p:sp>
      <p:sp>
        <p:nvSpPr>
          <p:cNvPr id="1027" name="Rectangle 3"/>
          <p:cNvSpPr>
            <a:spLocks noGrp="1" noChangeArrowheads="1"/>
          </p:cNvSpPr>
          <p:nvPr>
            <p:ph type="title"/>
          </p:nvPr>
        </p:nvSpPr>
        <p:spPr bwMode="auto">
          <a:xfrm>
            <a:off x="647706" y="485775"/>
            <a:ext cx="5578475" cy="90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647706" y="1798638"/>
            <a:ext cx="7737475" cy="431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6149" name="Rectangle 5"/>
          <p:cNvSpPr>
            <a:spLocks noGrp="1" noChangeArrowheads="1"/>
          </p:cNvSpPr>
          <p:nvPr>
            <p:ph type="sldNum" sz="quarter" idx="4"/>
          </p:nvPr>
        </p:nvSpPr>
        <p:spPr bwMode="auto">
          <a:xfrm>
            <a:off x="6821488" y="6248400"/>
            <a:ext cx="1905000" cy="4572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r" eaLnBrk="0" hangingPunct="0">
              <a:defRPr sz="900">
                <a:solidFill>
                  <a:srgbClr val="5F2861"/>
                </a:solidFill>
                <a:latin typeface="Arial" pitchFamily="34" charset="0"/>
                <a:ea typeface="ＭＳ Ｐゴシック" pitchFamily="34" charset="-128"/>
                <a:cs typeface="+mn-cs"/>
              </a:defRPr>
            </a:lvl1pPr>
          </a:lstStyle>
          <a:p>
            <a:pPr fontAlgn="base">
              <a:spcBef>
                <a:spcPct val="0"/>
              </a:spcBef>
              <a:spcAft>
                <a:spcPct val="0"/>
              </a:spcAft>
              <a:defRPr/>
            </a:pPr>
            <a:fld id="{1EE1C022-D7FF-48C2-8EE9-53653E8AF7F5}" type="slidenum">
              <a:rPr lang="en-US"/>
              <a:pPr fontAlgn="base">
                <a:spcBef>
                  <a:spcPct val="0"/>
                </a:spcBef>
                <a:spcAft>
                  <a:spcPct val="0"/>
                </a:spcAft>
                <a:defRPr/>
              </a:pPr>
              <a:t>‹#›</a:t>
            </a:fld>
            <a:endParaRPr lang="en-US" sz="1400">
              <a:solidFill>
                <a:srgbClr val="6D2E69"/>
              </a:solidFill>
            </a:endParaRPr>
          </a:p>
        </p:txBody>
      </p:sp>
      <p:sp>
        <p:nvSpPr>
          <p:cNvPr id="1030" name="Line 6"/>
          <p:cNvSpPr>
            <a:spLocks noChangeShapeType="1"/>
          </p:cNvSpPr>
          <p:nvPr/>
        </p:nvSpPr>
        <p:spPr bwMode="auto">
          <a:xfrm flipH="1">
            <a:off x="449264" y="6505575"/>
            <a:ext cx="8277225" cy="0"/>
          </a:xfrm>
          <a:prstGeom prst="line">
            <a:avLst/>
          </a:prstGeom>
          <a:noFill/>
          <a:ln w="12700">
            <a:solidFill>
              <a:srgbClr val="5F2861"/>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GB" sz="2400">
              <a:solidFill>
                <a:srgbClr val="000000"/>
              </a:solidFill>
            </a:endParaRPr>
          </a:p>
        </p:txBody>
      </p:sp>
      <p:pic>
        <p:nvPicPr>
          <p:cNvPr id="1031" name="Picture 4"/>
          <p:cNvPicPr>
            <a:picLocks noChangeAspect="1" noChangeArrowheads="1"/>
          </p:cNvPicPr>
          <p:nvPr/>
        </p:nvPicPr>
        <p:blipFill>
          <a:blip r:embed="rId16">
            <a:extLst>
              <a:ext uri="{28A0092B-C50C-407E-A947-70E740481C1C}">
                <a14:useLocalDpi xmlns:a14="http://schemas.microsoft.com/office/drawing/2010/main" val="0"/>
              </a:ext>
            </a:extLst>
          </a:blip>
          <a:srcRect t="-4266"/>
          <a:stretch>
            <a:fillRect/>
          </a:stretch>
        </p:blipFill>
        <p:spPr bwMode="auto">
          <a:xfrm>
            <a:off x="6530981" y="620713"/>
            <a:ext cx="1997075"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89801287"/>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 id="2147483717" r:id="rId14"/>
  </p:sldLayoutIdLst>
  <p:hf hdr="0" ftr="0" dt="0"/>
  <p:txStyles>
    <p:titleStyle>
      <a:lvl1pPr algn="l" rtl="0" eaLnBrk="0" fontAlgn="base" hangingPunct="0">
        <a:lnSpc>
          <a:spcPct val="85000"/>
        </a:lnSpc>
        <a:spcBef>
          <a:spcPct val="0"/>
        </a:spcBef>
        <a:spcAft>
          <a:spcPct val="0"/>
        </a:spcAft>
        <a:defRPr sz="2600">
          <a:solidFill>
            <a:schemeClr val="bg1"/>
          </a:solidFill>
          <a:latin typeface="+mj-lt"/>
          <a:ea typeface="MS PGothic" pitchFamily="34" charset="-128"/>
          <a:cs typeface="+mj-cs"/>
        </a:defRPr>
      </a:lvl1pPr>
      <a:lvl2pPr algn="l" rtl="0" eaLnBrk="0" fontAlgn="base" hangingPunct="0">
        <a:lnSpc>
          <a:spcPct val="85000"/>
        </a:lnSpc>
        <a:spcBef>
          <a:spcPct val="0"/>
        </a:spcBef>
        <a:spcAft>
          <a:spcPct val="0"/>
        </a:spcAft>
        <a:defRPr sz="2600">
          <a:solidFill>
            <a:schemeClr val="bg1"/>
          </a:solidFill>
          <a:latin typeface="Arial" pitchFamily="1" charset="0"/>
          <a:ea typeface="MS PGothic" pitchFamily="34" charset="-128"/>
          <a:cs typeface="ＭＳ Ｐゴシック" pitchFamily="1" charset="-128"/>
        </a:defRPr>
      </a:lvl2pPr>
      <a:lvl3pPr algn="l" rtl="0" eaLnBrk="0" fontAlgn="base" hangingPunct="0">
        <a:lnSpc>
          <a:spcPct val="85000"/>
        </a:lnSpc>
        <a:spcBef>
          <a:spcPct val="0"/>
        </a:spcBef>
        <a:spcAft>
          <a:spcPct val="0"/>
        </a:spcAft>
        <a:defRPr sz="2600">
          <a:solidFill>
            <a:schemeClr val="bg1"/>
          </a:solidFill>
          <a:latin typeface="Arial" pitchFamily="1" charset="0"/>
          <a:ea typeface="MS PGothic" pitchFamily="34" charset="-128"/>
          <a:cs typeface="ＭＳ Ｐゴシック" pitchFamily="1" charset="-128"/>
        </a:defRPr>
      </a:lvl3pPr>
      <a:lvl4pPr algn="l" rtl="0" eaLnBrk="0" fontAlgn="base" hangingPunct="0">
        <a:lnSpc>
          <a:spcPct val="85000"/>
        </a:lnSpc>
        <a:spcBef>
          <a:spcPct val="0"/>
        </a:spcBef>
        <a:spcAft>
          <a:spcPct val="0"/>
        </a:spcAft>
        <a:defRPr sz="2600">
          <a:solidFill>
            <a:schemeClr val="bg1"/>
          </a:solidFill>
          <a:latin typeface="Arial" pitchFamily="1" charset="0"/>
          <a:ea typeface="MS PGothic" pitchFamily="34" charset="-128"/>
          <a:cs typeface="ＭＳ Ｐゴシック" pitchFamily="1" charset="-128"/>
        </a:defRPr>
      </a:lvl4pPr>
      <a:lvl5pPr algn="l" rtl="0" eaLnBrk="0" fontAlgn="base" hangingPunct="0">
        <a:lnSpc>
          <a:spcPct val="85000"/>
        </a:lnSpc>
        <a:spcBef>
          <a:spcPct val="0"/>
        </a:spcBef>
        <a:spcAft>
          <a:spcPct val="0"/>
        </a:spcAft>
        <a:defRPr sz="2600">
          <a:solidFill>
            <a:schemeClr val="bg1"/>
          </a:solidFill>
          <a:latin typeface="Arial" pitchFamily="1" charset="0"/>
          <a:ea typeface="MS PGothic" pitchFamily="34" charset="-128"/>
          <a:cs typeface="ＭＳ Ｐゴシック" pitchFamily="1" charset="-128"/>
        </a:defRPr>
      </a:lvl5pPr>
      <a:lvl6pPr marL="457167" algn="l" rtl="0" fontAlgn="base">
        <a:lnSpc>
          <a:spcPct val="85000"/>
        </a:lnSpc>
        <a:spcBef>
          <a:spcPct val="0"/>
        </a:spcBef>
        <a:spcAft>
          <a:spcPct val="0"/>
        </a:spcAft>
        <a:defRPr sz="2600">
          <a:solidFill>
            <a:schemeClr val="bg1"/>
          </a:solidFill>
          <a:latin typeface="Arial" pitchFamily="1" charset="0"/>
          <a:ea typeface="ＭＳ Ｐゴシック" pitchFamily="1" charset="-128"/>
          <a:cs typeface="ＭＳ Ｐゴシック" pitchFamily="1" charset="-128"/>
        </a:defRPr>
      </a:lvl6pPr>
      <a:lvl7pPr marL="914332" algn="l" rtl="0" fontAlgn="base">
        <a:lnSpc>
          <a:spcPct val="85000"/>
        </a:lnSpc>
        <a:spcBef>
          <a:spcPct val="0"/>
        </a:spcBef>
        <a:spcAft>
          <a:spcPct val="0"/>
        </a:spcAft>
        <a:defRPr sz="2600">
          <a:solidFill>
            <a:schemeClr val="bg1"/>
          </a:solidFill>
          <a:latin typeface="Arial" pitchFamily="1" charset="0"/>
          <a:ea typeface="ＭＳ Ｐゴシック" pitchFamily="1" charset="-128"/>
          <a:cs typeface="ＭＳ Ｐゴシック" pitchFamily="1" charset="-128"/>
        </a:defRPr>
      </a:lvl7pPr>
      <a:lvl8pPr marL="1371498" algn="l" rtl="0" fontAlgn="base">
        <a:lnSpc>
          <a:spcPct val="85000"/>
        </a:lnSpc>
        <a:spcBef>
          <a:spcPct val="0"/>
        </a:spcBef>
        <a:spcAft>
          <a:spcPct val="0"/>
        </a:spcAft>
        <a:defRPr sz="2600">
          <a:solidFill>
            <a:schemeClr val="bg1"/>
          </a:solidFill>
          <a:latin typeface="Arial" pitchFamily="1" charset="0"/>
          <a:ea typeface="ＭＳ Ｐゴシック" pitchFamily="1" charset="-128"/>
          <a:cs typeface="ＭＳ Ｐゴシック" pitchFamily="1" charset="-128"/>
        </a:defRPr>
      </a:lvl8pPr>
      <a:lvl9pPr marL="1828664" algn="l" rtl="0" fontAlgn="base">
        <a:lnSpc>
          <a:spcPct val="85000"/>
        </a:lnSpc>
        <a:spcBef>
          <a:spcPct val="0"/>
        </a:spcBef>
        <a:spcAft>
          <a:spcPct val="0"/>
        </a:spcAft>
        <a:defRPr sz="2600">
          <a:solidFill>
            <a:schemeClr val="bg1"/>
          </a:solidFill>
          <a:latin typeface="Arial" pitchFamily="1" charset="0"/>
          <a:ea typeface="ＭＳ Ｐゴシック" pitchFamily="1" charset="-128"/>
          <a:cs typeface="ＭＳ Ｐゴシック" pitchFamily="1" charset="-128"/>
        </a:defRPr>
      </a:lvl9pPr>
    </p:titleStyle>
    <p:bodyStyle>
      <a:lvl1pPr marL="342874" indent="-342874" algn="l" rtl="0" eaLnBrk="0" fontAlgn="base" hangingPunct="0">
        <a:lnSpc>
          <a:spcPct val="90000"/>
        </a:lnSpc>
        <a:spcBef>
          <a:spcPct val="60000"/>
        </a:spcBef>
        <a:spcAft>
          <a:spcPct val="0"/>
        </a:spcAft>
        <a:buClr>
          <a:srgbClr val="5F2861"/>
        </a:buClr>
        <a:buSzPct val="120000"/>
        <a:tabLst>
          <a:tab pos="261919" algn="l"/>
        </a:tabLst>
        <a:defRPr sz="2000">
          <a:solidFill>
            <a:schemeClr val="tx1"/>
          </a:solidFill>
          <a:latin typeface="+mn-lt"/>
          <a:ea typeface="MS PGothic" pitchFamily="34" charset="-128"/>
          <a:cs typeface="+mn-cs"/>
        </a:defRPr>
      </a:lvl1pPr>
      <a:lvl2pPr marL="700036" indent="-258744" algn="l" rtl="0" eaLnBrk="0" fontAlgn="base" hangingPunct="0">
        <a:lnSpc>
          <a:spcPct val="90000"/>
        </a:lnSpc>
        <a:spcBef>
          <a:spcPct val="50000"/>
        </a:spcBef>
        <a:spcAft>
          <a:spcPct val="0"/>
        </a:spcAft>
        <a:buClr>
          <a:srgbClr val="5F2861"/>
        </a:buClr>
        <a:buSzPct val="120000"/>
        <a:buChar char="•"/>
        <a:tabLst>
          <a:tab pos="261919" algn="l"/>
        </a:tabLst>
        <a:defRPr sz="2000">
          <a:solidFill>
            <a:schemeClr val="tx1"/>
          </a:solidFill>
          <a:latin typeface="+mn-lt"/>
          <a:ea typeface="MS PGothic" pitchFamily="34" charset="-128"/>
        </a:defRPr>
      </a:lvl2pPr>
      <a:lvl3pPr marL="1161966" indent="-282554" algn="l" rtl="0" eaLnBrk="0" fontAlgn="base" hangingPunct="0">
        <a:lnSpc>
          <a:spcPct val="90000"/>
        </a:lnSpc>
        <a:spcBef>
          <a:spcPct val="50000"/>
        </a:spcBef>
        <a:spcAft>
          <a:spcPct val="0"/>
        </a:spcAft>
        <a:buFont typeface="Arial" pitchFamily="34" charset="0"/>
        <a:buChar char="-"/>
        <a:tabLst>
          <a:tab pos="261919" algn="l"/>
        </a:tabLst>
        <a:defRPr sz="2000">
          <a:solidFill>
            <a:schemeClr val="tx1"/>
          </a:solidFill>
          <a:latin typeface="+mn-lt"/>
          <a:ea typeface="MS PGothic" pitchFamily="34" charset="-128"/>
        </a:defRPr>
      </a:lvl3pPr>
      <a:lvl4pPr marL="1627066" indent="-285730" algn="l" rtl="0" eaLnBrk="0" fontAlgn="base" hangingPunct="0">
        <a:lnSpc>
          <a:spcPct val="90000"/>
        </a:lnSpc>
        <a:spcBef>
          <a:spcPct val="50000"/>
        </a:spcBef>
        <a:spcAft>
          <a:spcPct val="0"/>
        </a:spcAft>
        <a:buFont typeface="Wingdings 2" pitchFamily="18" charset="2"/>
        <a:buChar char=""/>
        <a:tabLst>
          <a:tab pos="261919" algn="l"/>
        </a:tabLst>
        <a:defRPr sz="2000">
          <a:solidFill>
            <a:schemeClr val="tx1"/>
          </a:solidFill>
          <a:latin typeface="+mn-lt"/>
          <a:ea typeface="MS PGothic" pitchFamily="34" charset="-128"/>
        </a:defRPr>
      </a:lvl4pPr>
      <a:lvl5pPr marL="2087406" indent="-280968" algn="l" rtl="0" eaLnBrk="0" fontAlgn="base" hangingPunct="0">
        <a:lnSpc>
          <a:spcPct val="90000"/>
        </a:lnSpc>
        <a:spcBef>
          <a:spcPct val="50000"/>
        </a:spcBef>
        <a:spcAft>
          <a:spcPct val="0"/>
        </a:spcAft>
        <a:buFont typeface="Wingdings 2" pitchFamily="18" charset="2"/>
        <a:buChar char=""/>
        <a:tabLst>
          <a:tab pos="261919" algn="l"/>
        </a:tabLst>
        <a:defRPr sz="2000">
          <a:solidFill>
            <a:schemeClr val="tx1"/>
          </a:solidFill>
          <a:latin typeface="+mn-lt"/>
          <a:ea typeface="MS PGothic" pitchFamily="34" charset="-128"/>
        </a:defRPr>
      </a:lvl5pPr>
      <a:lvl6pPr marL="2544571" indent="-280968" algn="l" rtl="0" fontAlgn="base">
        <a:lnSpc>
          <a:spcPct val="90000"/>
        </a:lnSpc>
        <a:spcBef>
          <a:spcPct val="50000"/>
        </a:spcBef>
        <a:spcAft>
          <a:spcPct val="0"/>
        </a:spcAft>
        <a:buFont typeface="Wingdings 2" pitchFamily="1" charset="2"/>
        <a:buChar char=""/>
        <a:tabLst>
          <a:tab pos="261919" algn="l"/>
        </a:tabLst>
        <a:defRPr sz="2000">
          <a:solidFill>
            <a:schemeClr val="tx1"/>
          </a:solidFill>
          <a:latin typeface="+mn-lt"/>
          <a:ea typeface="+mn-ea"/>
        </a:defRPr>
      </a:lvl6pPr>
      <a:lvl7pPr marL="3001738" indent="-280968" algn="l" rtl="0" fontAlgn="base">
        <a:lnSpc>
          <a:spcPct val="90000"/>
        </a:lnSpc>
        <a:spcBef>
          <a:spcPct val="50000"/>
        </a:spcBef>
        <a:spcAft>
          <a:spcPct val="0"/>
        </a:spcAft>
        <a:buFont typeface="Wingdings 2" pitchFamily="1" charset="2"/>
        <a:buChar char=""/>
        <a:tabLst>
          <a:tab pos="261919" algn="l"/>
        </a:tabLst>
        <a:defRPr sz="2000">
          <a:solidFill>
            <a:schemeClr val="tx1"/>
          </a:solidFill>
          <a:latin typeface="+mn-lt"/>
          <a:ea typeface="+mn-ea"/>
        </a:defRPr>
      </a:lvl7pPr>
      <a:lvl8pPr marL="3458904" indent="-280968" algn="l" rtl="0" fontAlgn="base">
        <a:lnSpc>
          <a:spcPct val="90000"/>
        </a:lnSpc>
        <a:spcBef>
          <a:spcPct val="50000"/>
        </a:spcBef>
        <a:spcAft>
          <a:spcPct val="0"/>
        </a:spcAft>
        <a:buFont typeface="Wingdings 2" pitchFamily="1" charset="2"/>
        <a:buChar char=""/>
        <a:tabLst>
          <a:tab pos="261919" algn="l"/>
        </a:tabLst>
        <a:defRPr sz="2000">
          <a:solidFill>
            <a:schemeClr val="tx1"/>
          </a:solidFill>
          <a:latin typeface="+mn-lt"/>
          <a:ea typeface="+mn-ea"/>
        </a:defRPr>
      </a:lvl8pPr>
      <a:lvl9pPr marL="3916069" indent="-280968" algn="l" rtl="0" fontAlgn="base">
        <a:lnSpc>
          <a:spcPct val="90000"/>
        </a:lnSpc>
        <a:spcBef>
          <a:spcPct val="50000"/>
        </a:spcBef>
        <a:spcAft>
          <a:spcPct val="0"/>
        </a:spcAft>
        <a:buFont typeface="Wingdings 2" pitchFamily="1" charset="2"/>
        <a:buChar char=""/>
        <a:tabLst>
          <a:tab pos="261919" algn="l"/>
        </a:tabLst>
        <a:defRPr sz="2000">
          <a:solidFill>
            <a:schemeClr val="tx1"/>
          </a:solidFill>
          <a:latin typeface="+mn-lt"/>
          <a:ea typeface="+mn-ea"/>
        </a:defRPr>
      </a:lvl9pPr>
    </p:bodyStyle>
    <p:otherStyle>
      <a:defPPr>
        <a:defRPr lang="en-US"/>
      </a:defPPr>
      <a:lvl1pPr marL="0" algn="l" defTabSz="457167" rtl="0" eaLnBrk="1" latinLnBrk="0" hangingPunct="1">
        <a:defRPr sz="1800" kern="1200">
          <a:solidFill>
            <a:schemeClr val="tx1"/>
          </a:solidFill>
          <a:latin typeface="+mn-lt"/>
          <a:ea typeface="+mn-ea"/>
          <a:cs typeface="+mn-cs"/>
        </a:defRPr>
      </a:lvl1pPr>
      <a:lvl2pPr marL="457167" algn="l" defTabSz="457167" rtl="0" eaLnBrk="1" latinLnBrk="0" hangingPunct="1">
        <a:defRPr sz="1800" kern="1200">
          <a:solidFill>
            <a:schemeClr val="tx1"/>
          </a:solidFill>
          <a:latin typeface="+mn-lt"/>
          <a:ea typeface="+mn-ea"/>
          <a:cs typeface="+mn-cs"/>
        </a:defRPr>
      </a:lvl2pPr>
      <a:lvl3pPr marL="914332" algn="l" defTabSz="457167" rtl="0" eaLnBrk="1" latinLnBrk="0" hangingPunct="1">
        <a:defRPr sz="1800" kern="1200">
          <a:solidFill>
            <a:schemeClr val="tx1"/>
          </a:solidFill>
          <a:latin typeface="+mn-lt"/>
          <a:ea typeface="+mn-ea"/>
          <a:cs typeface="+mn-cs"/>
        </a:defRPr>
      </a:lvl3pPr>
      <a:lvl4pPr marL="1371498" algn="l" defTabSz="457167" rtl="0" eaLnBrk="1" latinLnBrk="0" hangingPunct="1">
        <a:defRPr sz="1800" kern="1200">
          <a:solidFill>
            <a:schemeClr val="tx1"/>
          </a:solidFill>
          <a:latin typeface="+mn-lt"/>
          <a:ea typeface="+mn-ea"/>
          <a:cs typeface="+mn-cs"/>
        </a:defRPr>
      </a:lvl4pPr>
      <a:lvl5pPr marL="1828664" algn="l" defTabSz="457167" rtl="0" eaLnBrk="1" latinLnBrk="0" hangingPunct="1">
        <a:defRPr sz="1800" kern="1200">
          <a:solidFill>
            <a:schemeClr val="tx1"/>
          </a:solidFill>
          <a:latin typeface="+mn-lt"/>
          <a:ea typeface="+mn-ea"/>
          <a:cs typeface="+mn-cs"/>
        </a:defRPr>
      </a:lvl5pPr>
      <a:lvl6pPr marL="2285830" algn="l" defTabSz="457167" rtl="0" eaLnBrk="1" latinLnBrk="0" hangingPunct="1">
        <a:defRPr sz="1800" kern="1200">
          <a:solidFill>
            <a:schemeClr val="tx1"/>
          </a:solidFill>
          <a:latin typeface="+mn-lt"/>
          <a:ea typeface="+mn-ea"/>
          <a:cs typeface="+mn-cs"/>
        </a:defRPr>
      </a:lvl6pPr>
      <a:lvl7pPr marL="2742994" algn="l" defTabSz="457167" rtl="0" eaLnBrk="1" latinLnBrk="0" hangingPunct="1">
        <a:defRPr sz="1800" kern="1200">
          <a:solidFill>
            <a:schemeClr val="tx1"/>
          </a:solidFill>
          <a:latin typeface="+mn-lt"/>
          <a:ea typeface="+mn-ea"/>
          <a:cs typeface="+mn-cs"/>
        </a:defRPr>
      </a:lvl7pPr>
      <a:lvl8pPr marL="3200160" algn="l" defTabSz="457167" rtl="0" eaLnBrk="1" latinLnBrk="0" hangingPunct="1">
        <a:defRPr sz="1800" kern="1200">
          <a:solidFill>
            <a:schemeClr val="tx1"/>
          </a:solidFill>
          <a:latin typeface="+mn-lt"/>
          <a:ea typeface="+mn-ea"/>
          <a:cs typeface="+mn-cs"/>
        </a:defRPr>
      </a:lvl8pPr>
      <a:lvl9pPr marL="3657327" algn="l" defTabSz="45716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2"/>
          <p:cNvSpPr>
            <a:spLocks noChangeArrowheads="1"/>
          </p:cNvSpPr>
          <p:nvPr/>
        </p:nvSpPr>
        <p:spPr bwMode="auto">
          <a:xfrm>
            <a:off x="449264" y="449263"/>
            <a:ext cx="8277225" cy="990600"/>
          </a:xfrm>
          <a:prstGeom prst="roundRect">
            <a:avLst>
              <a:gd name="adj" fmla="val 7213"/>
            </a:avLst>
          </a:prstGeom>
          <a:solidFill>
            <a:srgbClr val="5F286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itchFamily="34" charset="0"/>
                <a:ea typeface="ヒラギノ角ゴ Pro W3"/>
                <a:cs typeface="ヒラギノ角ゴ Pro W3"/>
              </a:defRPr>
            </a:lvl1pPr>
            <a:lvl2pPr marL="742950" indent="-285750">
              <a:defRPr sz="2400">
                <a:solidFill>
                  <a:schemeClr val="tx1"/>
                </a:solidFill>
                <a:latin typeface="Arial" pitchFamily="34" charset="0"/>
                <a:ea typeface="ヒラギノ角ゴ Pro W3"/>
                <a:cs typeface="ヒラギノ角ゴ Pro W3"/>
              </a:defRPr>
            </a:lvl2pPr>
            <a:lvl3pPr marL="1143000" indent="-228600">
              <a:defRPr sz="2400">
                <a:solidFill>
                  <a:schemeClr val="tx1"/>
                </a:solidFill>
                <a:latin typeface="Arial" pitchFamily="34" charset="0"/>
                <a:ea typeface="ヒラギノ角ゴ Pro W3"/>
                <a:cs typeface="ヒラギノ角ゴ Pro W3"/>
              </a:defRPr>
            </a:lvl3pPr>
            <a:lvl4pPr marL="1600200" indent="-228600">
              <a:defRPr sz="2400">
                <a:solidFill>
                  <a:schemeClr val="tx1"/>
                </a:solidFill>
                <a:latin typeface="Arial" pitchFamily="34" charset="0"/>
                <a:ea typeface="ヒラギノ角ゴ Pro W3"/>
                <a:cs typeface="ヒラギノ角ゴ Pro W3"/>
              </a:defRPr>
            </a:lvl4pPr>
            <a:lvl5pPr marL="2057400" indent="-22860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eaLnBrk="0" fontAlgn="base" hangingPunct="0">
              <a:spcBef>
                <a:spcPct val="0"/>
              </a:spcBef>
              <a:spcAft>
                <a:spcPct val="0"/>
              </a:spcAft>
              <a:defRPr/>
            </a:pPr>
            <a:endParaRPr lang="en-GB" altLang="en-US" sz="1800">
              <a:solidFill>
                <a:srgbClr val="000000"/>
              </a:solidFill>
            </a:endParaRPr>
          </a:p>
        </p:txBody>
      </p:sp>
      <p:sp>
        <p:nvSpPr>
          <p:cNvPr id="1027" name="Rectangle 3"/>
          <p:cNvSpPr>
            <a:spLocks noGrp="1" noChangeArrowheads="1"/>
          </p:cNvSpPr>
          <p:nvPr>
            <p:ph type="title"/>
          </p:nvPr>
        </p:nvSpPr>
        <p:spPr bwMode="auto">
          <a:xfrm>
            <a:off x="647707" y="485775"/>
            <a:ext cx="5578475" cy="90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647707" y="1798638"/>
            <a:ext cx="7737475" cy="431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6149" name="Rectangle 5"/>
          <p:cNvSpPr>
            <a:spLocks noGrp="1" noChangeArrowheads="1"/>
          </p:cNvSpPr>
          <p:nvPr>
            <p:ph type="sldNum" sz="quarter" idx="4"/>
          </p:nvPr>
        </p:nvSpPr>
        <p:spPr bwMode="auto">
          <a:xfrm>
            <a:off x="6821488" y="6248400"/>
            <a:ext cx="1905000" cy="4572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r" eaLnBrk="0" hangingPunct="0">
              <a:defRPr sz="675">
                <a:solidFill>
                  <a:srgbClr val="5F2861"/>
                </a:solidFill>
                <a:latin typeface="Arial" pitchFamily="34" charset="0"/>
                <a:ea typeface="ＭＳ Ｐゴシック" pitchFamily="34" charset="-128"/>
                <a:cs typeface="+mn-cs"/>
              </a:defRPr>
            </a:lvl1pPr>
          </a:lstStyle>
          <a:p>
            <a:pPr fontAlgn="base">
              <a:spcBef>
                <a:spcPct val="0"/>
              </a:spcBef>
              <a:spcAft>
                <a:spcPct val="0"/>
              </a:spcAft>
              <a:defRPr/>
            </a:pPr>
            <a:fld id="{1EE1C022-D7FF-48C2-8EE9-53653E8AF7F5}" type="slidenum">
              <a:rPr lang="en-US"/>
              <a:pPr fontAlgn="base">
                <a:spcBef>
                  <a:spcPct val="0"/>
                </a:spcBef>
                <a:spcAft>
                  <a:spcPct val="0"/>
                </a:spcAft>
                <a:defRPr/>
              </a:pPr>
              <a:t>‹#›</a:t>
            </a:fld>
            <a:endParaRPr lang="en-US" sz="1050">
              <a:solidFill>
                <a:srgbClr val="6D2E69"/>
              </a:solidFill>
            </a:endParaRPr>
          </a:p>
        </p:txBody>
      </p:sp>
      <p:sp>
        <p:nvSpPr>
          <p:cNvPr id="1030" name="Line 6"/>
          <p:cNvSpPr>
            <a:spLocks noChangeShapeType="1"/>
          </p:cNvSpPr>
          <p:nvPr/>
        </p:nvSpPr>
        <p:spPr bwMode="auto">
          <a:xfrm flipH="1">
            <a:off x="449264" y="6505575"/>
            <a:ext cx="8277225" cy="0"/>
          </a:xfrm>
          <a:prstGeom prst="line">
            <a:avLst/>
          </a:prstGeom>
          <a:noFill/>
          <a:ln w="12700">
            <a:solidFill>
              <a:srgbClr val="5F2861"/>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GB" sz="1800">
              <a:solidFill>
                <a:srgbClr val="000000"/>
              </a:solidFill>
            </a:endParaRPr>
          </a:p>
        </p:txBody>
      </p:sp>
      <p:pic>
        <p:nvPicPr>
          <p:cNvPr id="1031" name="Picture 4"/>
          <p:cNvPicPr>
            <a:picLocks noChangeAspect="1" noChangeArrowheads="1"/>
          </p:cNvPicPr>
          <p:nvPr/>
        </p:nvPicPr>
        <p:blipFill>
          <a:blip r:embed="rId15">
            <a:extLst>
              <a:ext uri="{28A0092B-C50C-407E-A947-70E740481C1C}">
                <a14:useLocalDpi xmlns:a14="http://schemas.microsoft.com/office/drawing/2010/main" val="0"/>
              </a:ext>
            </a:extLst>
          </a:blip>
          <a:srcRect t="-4266"/>
          <a:stretch>
            <a:fillRect/>
          </a:stretch>
        </p:blipFill>
        <p:spPr bwMode="auto">
          <a:xfrm>
            <a:off x="6530982" y="620713"/>
            <a:ext cx="1997075"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4893168"/>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Lst>
  <p:hf hdr="0" dt="0"/>
  <p:txStyles>
    <p:titleStyle>
      <a:lvl1pPr algn="l" rtl="0" eaLnBrk="0" fontAlgn="base" hangingPunct="0">
        <a:lnSpc>
          <a:spcPct val="85000"/>
        </a:lnSpc>
        <a:spcBef>
          <a:spcPct val="0"/>
        </a:spcBef>
        <a:spcAft>
          <a:spcPct val="0"/>
        </a:spcAft>
        <a:defRPr sz="1950">
          <a:solidFill>
            <a:schemeClr val="bg1"/>
          </a:solidFill>
          <a:latin typeface="+mj-lt"/>
          <a:ea typeface="MS PGothic" pitchFamily="34" charset="-128"/>
          <a:cs typeface="+mj-cs"/>
        </a:defRPr>
      </a:lvl1pPr>
      <a:lvl2pPr algn="l" rtl="0" eaLnBrk="0" fontAlgn="base" hangingPunct="0">
        <a:lnSpc>
          <a:spcPct val="85000"/>
        </a:lnSpc>
        <a:spcBef>
          <a:spcPct val="0"/>
        </a:spcBef>
        <a:spcAft>
          <a:spcPct val="0"/>
        </a:spcAft>
        <a:defRPr sz="1950">
          <a:solidFill>
            <a:schemeClr val="bg1"/>
          </a:solidFill>
          <a:latin typeface="Arial" pitchFamily="1" charset="0"/>
          <a:ea typeface="MS PGothic" pitchFamily="34" charset="-128"/>
          <a:cs typeface="ＭＳ Ｐゴシック" pitchFamily="1" charset="-128"/>
        </a:defRPr>
      </a:lvl2pPr>
      <a:lvl3pPr algn="l" rtl="0" eaLnBrk="0" fontAlgn="base" hangingPunct="0">
        <a:lnSpc>
          <a:spcPct val="85000"/>
        </a:lnSpc>
        <a:spcBef>
          <a:spcPct val="0"/>
        </a:spcBef>
        <a:spcAft>
          <a:spcPct val="0"/>
        </a:spcAft>
        <a:defRPr sz="1950">
          <a:solidFill>
            <a:schemeClr val="bg1"/>
          </a:solidFill>
          <a:latin typeface="Arial" pitchFamily="1" charset="0"/>
          <a:ea typeface="MS PGothic" pitchFamily="34" charset="-128"/>
          <a:cs typeface="ＭＳ Ｐゴシック" pitchFamily="1" charset="-128"/>
        </a:defRPr>
      </a:lvl3pPr>
      <a:lvl4pPr algn="l" rtl="0" eaLnBrk="0" fontAlgn="base" hangingPunct="0">
        <a:lnSpc>
          <a:spcPct val="85000"/>
        </a:lnSpc>
        <a:spcBef>
          <a:spcPct val="0"/>
        </a:spcBef>
        <a:spcAft>
          <a:spcPct val="0"/>
        </a:spcAft>
        <a:defRPr sz="1950">
          <a:solidFill>
            <a:schemeClr val="bg1"/>
          </a:solidFill>
          <a:latin typeface="Arial" pitchFamily="1" charset="0"/>
          <a:ea typeface="MS PGothic" pitchFamily="34" charset="-128"/>
          <a:cs typeface="ＭＳ Ｐゴシック" pitchFamily="1" charset="-128"/>
        </a:defRPr>
      </a:lvl4pPr>
      <a:lvl5pPr algn="l" rtl="0" eaLnBrk="0" fontAlgn="base" hangingPunct="0">
        <a:lnSpc>
          <a:spcPct val="85000"/>
        </a:lnSpc>
        <a:spcBef>
          <a:spcPct val="0"/>
        </a:spcBef>
        <a:spcAft>
          <a:spcPct val="0"/>
        </a:spcAft>
        <a:defRPr sz="1950">
          <a:solidFill>
            <a:schemeClr val="bg1"/>
          </a:solidFill>
          <a:latin typeface="Arial" pitchFamily="1" charset="0"/>
          <a:ea typeface="MS PGothic" pitchFamily="34" charset="-128"/>
          <a:cs typeface="ＭＳ Ｐゴシック" pitchFamily="1" charset="-128"/>
        </a:defRPr>
      </a:lvl5pPr>
      <a:lvl6pPr marL="342875" algn="l" rtl="0" fontAlgn="base">
        <a:lnSpc>
          <a:spcPct val="85000"/>
        </a:lnSpc>
        <a:spcBef>
          <a:spcPct val="0"/>
        </a:spcBef>
        <a:spcAft>
          <a:spcPct val="0"/>
        </a:spcAft>
        <a:defRPr sz="1950">
          <a:solidFill>
            <a:schemeClr val="bg1"/>
          </a:solidFill>
          <a:latin typeface="Arial" pitchFamily="1" charset="0"/>
          <a:ea typeface="ＭＳ Ｐゴシック" pitchFamily="1" charset="-128"/>
          <a:cs typeface="ＭＳ Ｐゴシック" pitchFamily="1" charset="-128"/>
        </a:defRPr>
      </a:lvl6pPr>
      <a:lvl7pPr marL="685749" algn="l" rtl="0" fontAlgn="base">
        <a:lnSpc>
          <a:spcPct val="85000"/>
        </a:lnSpc>
        <a:spcBef>
          <a:spcPct val="0"/>
        </a:spcBef>
        <a:spcAft>
          <a:spcPct val="0"/>
        </a:spcAft>
        <a:defRPr sz="1950">
          <a:solidFill>
            <a:schemeClr val="bg1"/>
          </a:solidFill>
          <a:latin typeface="Arial" pitchFamily="1" charset="0"/>
          <a:ea typeface="ＭＳ Ｐゴシック" pitchFamily="1" charset="-128"/>
          <a:cs typeface="ＭＳ Ｐゴシック" pitchFamily="1" charset="-128"/>
        </a:defRPr>
      </a:lvl7pPr>
      <a:lvl8pPr marL="1028624" algn="l" rtl="0" fontAlgn="base">
        <a:lnSpc>
          <a:spcPct val="85000"/>
        </a:lnSpc>
        <a:spcBef>
          <a:spcPct val="0"/>
        </a:spcBef>
        <a:spcAft>
          <a:spcPct val="0"/>
        </a:spcAft>
        <a:defRPr sz="1950">
          <a:solidFill>
            <a:schemeClr val="bg1"/>
          </a:solidFill>
          <a:latin typeface="Arial" pitchFamily="1" charset="0"/>
          <a:ea typeface="ＭＳ Ｐゴシック" pitchFamily="1" charset="-128"/>
          <a:cs typeface="ＭＳ Ｐゴシック" pitchFamily="1" charset="-128"/>
        </a:defRPr>
      </a:lvl8pPr>
      <a:lvl9pPr marL="1371498" algn="l" rtl="0" fontAlgn="base">
        <a:lnSpc>
          <a:spcPct val="85000"/>
        </a:lnSpc>
        <a:spcBef>
          <a:spcPct val="0"/>
        </a:spcBef>
        <a:spcAft>
          <a:spcPct val="0"/>
        </a:spcAft>
        <a:defRPr sz="1950">
          <a:solidFill>
            <a:schemeClr val="bg1"/>
          </a:solidFill>
          <a:latin typeface="Arial" pitchFamily="1" charset="0"/>
          <a:ea typeface="ＭＳ Ｐゴシック" pitchFamily="1" charset="-128"/>
          <a:cs typeface="ＭＳ Ｐゴシック" pitchFamily="1" charset="-128"/>
        </a:defRPr>
      </a:lvl9pPr>
    </p:titleStyle>
    <p:bodyStyle>
      <a:lvl1pPr marL="257156" indent="-257156" algn="l" rtl="0" eaLnBrk="0" fontAlgn="base" hangingPunct="0">
        <a:lnSpc>
          <a:spcPct val="90000"/>
        </a:lnSpc>
        <a:spcBef>
          <a:spcPct val="60000"/>
        </a:spcBef>
        <a:spcAft>
          <a:spcPct val="0"/>
        </a:spcAft>
        <a:buClr>
          <a:srgbClr val="5F2861"/>
        </a:buClr>
        <a:buSzPct val="120000"/>
        <a:tabLst>
          <a:tab pos="196439" algn="l"/>
        </a:tabLst>
        <a:defRPr sz="1500">
          <a:solidFill>
            <a:schemeClr val="tx1"/>
          </a:solidFill>
          <a:latin typeface="+mn-lt"/>
          <a:ea typeface="MS PGothic" pitchFamily="34" charset="-128"/>
          <a:cs typeface="+mn-cs"/>
        </a:defRPr>
      </a:lvl1pPr>
      <a:lvl2pPr marL="525027" indent="-194058" algn="l" rtl="0" eaLnBrk="0" fontAlgn="base" hangingPunct="0">
        <a:lnSpc>
          <a:spcPct val="90000"/>
        </a:lnSpc>
        <a:spcBef>
          <a:spcPct val="50000"/>
        </a:spcBef>
        <a:spcAft>
          <a:spcPct val="0"/>
        </a:spcAft>
        <a:buClr>
          <a:srgbClr val="5F2861"/>
        </a:buClr>
        <a:buSzPct val="120000"/>
        <a:buChar char="•"/>
        <a:tabLst>
          <a:tab pos="196439" algn="l"/>
        </a:tabLst>
        <a:defRPr sz="1500">
          <a:solidFill>
            <a:schemeClr val="tx1"/>
          </a:solidFill>
          <a:latin typeface="+mn-lt"/>
          <a:ea typeface="MS PGothic" pitchFamily="34" charset="-128"/>
        </a:defRPr>
      </a:lvl2pPr>
      <a:lvl3pPr marL="871475" indent="-211916" algn="l" rtl="0" eaLnBrk="0" fontAlgn="base" hangingPunct="0">
        <a:lnSpc>
          <a:spcPct val="90000"/>
        </a:lnSpc>
        <a:spcBef>
          <a:spcPct val="50000"/>
        </a:spcBef>
        <a:spcAft>
          <a:spcPct val="0"/>
        </a:spcAft>
        <a:buFont typeface="Arial" pitchFamily="34" charset="0"/>
        <a:buChar char="-"/>
        <a:tabLst>
          <a:tab pos="196439" algn="l"/>
        </a:tabLst>
        <a:defRPr sz="1500">
          <a:solidFill>
            <a:schemeClr val="tx1"/>
          </a:solidFill>
          <a:latin typeface="+mn-lt"/>
          <a:ea typeface="MS PGothic" pitchFamily="34" charset="-128"/>
        </a:defRPr>
      </a:lvl3pPr>
      <a:lvl4pPr marL="1220300" indent="-214298" algn="l" rtl="0" eaLnBrk="0" fontAlgn="base" hangingPunct="0">
        <a:lnSpc>
          <a:spcPct val="90000"/>
        </a:lnSpc>
        <a:spcBef>
          <a:spcPct val="50000"/>
        </a:spcBef>
        <a:spcAft>
          <a:spcPct val="0"/>
        </a:spcAft>
        <a:buFont typeface="Wingdings 2" pitchFamily="18" charset="2"/>
        <a:buChar char=""/>
        <a:tabLst>
          <a:tab pos="196439" algn="l"/>
        </a:tabLst>
        <a:defRPr sz="1500">
          <a:solidFill>
            <a:schemeClr val="tx1"/>
          </a:solidFill>
          <a:latin typeface="+mn-lt"/>
          <a:ea typeface="MS PGothic" pitchFamily="34" charset="-128"/>
        </a:defRPr>
      </a:lvl4pPr>
      <a:lvl5pPr marL="1565555" indent="-210726" algn="l" rtl="0" eaLnBrk="0" fontAlgn="base" hangingPunct="0">
        <a:lnSpc>
          <a:spcPct val="90000"/>
        </a:lnSpc>
        <a:spcBef>
          <a:spcPct val="50000"/>
        </a:spcBef>
        <a:spcAft>
          <a:spcPct val="0"/>
        </a:spcAft>
        <a:buFont typeface="Wingdings 2" pitchFamily="18" charset="2"/>
        <a:buChar char=""/>
        <a:tabLst>
          <a:tab pos="196439" algn="l"/>
        </a:tabLst>
        <a:defRPr sz="1500">
          <a:solidFill>
            <a:schemeClr val="tx1"/>
          </a:solidFill>
          <a:latin typeface="+mn-lt"/>
          <a:ea typeface="MS PGothic" pitchFamily="34" charset="-128"/>
        </a:defRPr>
      </a:lvl5pPr>
      <a:lvl6pPr marL="1908428" indent="-210726" algn="l" rtl="0" fontAlgn="base">
        <a:lnSpc>
          <a:spcPct val="90000"/>
        </a:lnSpc>
        <a:spcBef>
          <a:spcPct val="50000"/>
        </a:spcBef>
        <a:spcAft>
          <a:spcPct val="0"/>
        </a:spcAft>
        <a:buFont typeface="Wingdings 2" pitchFamily="1" charset="2"/>
        <a:buChar char=""/>
        <a:tabLst>
          <a:tab pos="196439" algn="l"/>
        </a:tabLst>
        <a:defRPr sz="1500">
          <a:solidFill>
            <a:schemeClr val="tx1"/>
          </a:solidFill>
          <a:latin typeface="+mn-lt"/>
          <a:ea typeface="+mn-ea"/>
        </a:defRPr>
      </a:lvl6pPr>
      <a:lvl7pPr marL="2251304" indent="-210726" algn="l" rtl="0" fontAlgn="base">
        <a:lnSpc>
          <a:spcPct val="90000"/>
        </a:lnSpc>
        <a:spcBef>
          <a:spcPct val="50000"/>
        </a:spcBef>
        <a:spcAft>
          <a:spcPct val="0"/>
        </a:spcAft>
        <a:buFont typeface="Wingdings 2" pitchFamily="1" charset="2"/>
        <a:buChar char=""/>
        <a:tabLst>
          <a:tab pos="196439" algn="l"/>
        </a:tabLst>
        <a:defRPr sz="1500">
          <a:solidFill>
            <a:schemeClr val="tx1"/>
          </a:solidFill>
          <a:latin typeface="+mn-lt"/>
          <a:ea typeface="+mn-ea"/>
        </a:defRPr>
      </a:lvl7pPr>
      <a:lvl8pPr marL="2594178" indent="-210726" algn="l" rtl="0" fontAlgn="base">
        <a:lnSpc>
          <a:spcPct val="90000"/>
        </a:lnSpc>
        <a:spcBef>
          <a:spcPct val="50000"/>
        </a:spcBef>
        <a:spcAft>
          <a:spcPct val="0"/>
        </a:spcAft>
        <a:buFont typeface="Wingdings 2" pitchFamily="1" charset="2"/>
        <a:buChar char=""/>
        <a:tabLst>
          <a:tab pos="196439" algn="l"/>
        </a:tabLst>
        <a:defRPr sz="1500">
          <a:solidFill>
            <a:schemeClr val="tx1"/>
          </a:solidFill>
          <a:latin typeface="+mn-lt"/>
          <a:ea typeface="+mn-ea"/>
        </a:defRPr>
      </a:lvl8pPr>
      <a:lvl9pPr marL="2937052" indent="-210726" algn="l" rtl="0" fontAlgn="base">
        <a:lnSpc>
          <a:spcPct val="90000"/>
        </a:lnSpc>
        <a:spcBef>
          <a:spcPct val="50000"/>
        </a:spcBef>
        <a:spcAft>
          <a:spcPct val="0"/>
        </a:spcAft>
        <a:buFont typeface="Wingdings 2" pitchFamily="1" charset="2"/>
        <a:buChar char=""/>
        <a:tabLst>
          <a:tab pos="196439" algn="l"/>
        </a:tabLst>
        <a:defRPr sz="1500">
          <a:solidFill>
            <a:schemeClr val="tx1"/>
          </a:solidFill>
          <a:latin typeface="+mn-lt"/>
          <a:ea typeface="+mn-ea"/>
        </a:defRPr>
      </a:lvl9pPr>
    </p:bodyStyle>
    <p:otherStyle>
      <a:defPPr>
        <a:defRPr lang="en-US"/>
      </a:defPPr>
      <a:lvl1pPr marL="0" algn="l" defTabSz="342875" rtl="0" eaLnBrk="1" latinLnBrk="0" hangingPunct="1">
        <a:defRPr sz="1350" kern="1200">
          <a:solidFill>
            <a:schemeClr val="tx1"/>
          </a:solidFill>
          <a:latin typeface="+mn-lt"/>
          <a:ea typeface="+mn-ea"/>
          <a:cs typeface="+mn-cs"/>
        </a:defRPr>
      </a:lvl1pPr>
      <a:lvl2pPr marL="342875" algn="l" defTabSz="342875" rtl="0" eaLnBrk="1" latinLnBrk="0" hangingPunct="1">
        <a:defRPr sz="1350" kern="1200">
          <a:solidFill>
            <a:schemeClr val="tx1"/>
          </a:solidFill>
          <a:latin typeface="+mn-lt"/>
          <a:ea typeface="+mn-ea"/>
          <a:cs typeface="+mn-cs"/>
        </a:defRPr>
      </a:lvl2pPr>
      <a:lvl3pPr marL="685749" algn="l" defTabSz="342875" rtl="0" eaLnBrk="1" latinLnBrk="0" hangingPunct="1">
        <a:defRPr sz="1350" kern="1200">
          <a:solidFill>
            <a:schemeClr val="tx1"/>
          </a:solidFill>
          <a:latin typeface="+mn-lt"/>
          <a:ea typeface="+mn-ea"/>
          <a:cs typeface="+mn-cs"/>
        </a:defRPr>
      </a:lvl3pPr>
      <a:lvl4pPr marL="1028624" algn="l" defTabSz="342875" rtl="0" eaLnBrk="1" latinLnBrk="0" hangingPunct="1">
        <a:defRPr sz="1350" kern="1200">
          <a:solidFill>
            <a:schemeClr val="tx1"/>
          </a:solidFill>
          <a:latin typeface="+mn-lt"/>
          <a:ea typeface="+mn-ea"/>
          <a:cs typeface="+mn-cs"/>
        </a:defRPr>
      </a:lvl4pPr>
      <a:lvl5pPr marL="1371498" algn="l" defTabSz="342875" rtl="0" eaLnBrk="1" latinLnBrk="0" hangingPunct="1">
        <a:defRPr sz="1350" kern="1200">
          <a:solidFill>
            <a:schemeClr val="tx1"/>
          </a:solidFill>
          <a:latin typeface="+mn-lt"/>
          <a:ea typeface="+mn-ea"/>
          <a:cs typeface="+mn-cs"/>
        </a:defRPr>
      </a:lvl5pPr>
      <a:lvl6pPr marL="1714373" algn="l" defTabSz="342875" rtl="0" eaLnBrk="1" latinLnBrk="0" hangingPunct="1">
        <a:defRPr sz="1350" kern="1200">
          <a:solidFill>
            <a:schemeClr val="tx1"/>
          </a:solidFill>
          <a:latin typeface="+mn-lt"/>
          <a:ea typeface="+mn-ea"/>
          <a:cs typeface="+mn-cs"/>
        </a:defRPr>
      </a:lvl6pPr>
      <a:lvl7pPr marL="2057246" algn="l" defTabSz="342875" rtl="0" eaLnBrk="1" latinLnBrk="0" hangingPunct="1">
        <a:defRPr sz="1350" kern="1200">
          <a:solidFill>
            <a:schemeClr val="tx1"/>
          </a:solidFill>
          <a:latin typeface="+mn-lt"/>
          <a:ea typeface="+mn-ea"/>
          <a:cs typeface="+mn-cs"/>
        </a:defRPr>
      </a:lvl7pPr>
      <a:lvl8pPr marL="2400120" algn="l" defTabSz="342875" rtl="0" eaLnBrk="1" latinLnBrk="0" hangingPunct="1">
        <a:defRPr sz="1350" kern="1200">
          <a:solidFill>
            <a:schemeClr val="tx1"/>
          </a:solidFill>
          <a:latin typeface="+mn-lt"/>
          <a:ea typeface="+mn-ea"/>
          <a:cs typeface="+mn-cs"/>
        </a:defRPr>
      </a:lvl8pPr>
      <a:lvl9pPr marL="2742995" algn="l" defTabSz="342875"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14.xml"/><Relationship Id="rId6" Type="http://schemas.openxmlformats.org/officeDocument/2006/relationships/image" Target="../media/image10.sv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7.xml"/><Relationship Id="rId1" Type="http://schemas.openxmlformats.org/officeDocument/2006/relationships/slideLayout" Target="../slideLayouts/slideLayout2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marL="0" marR="0" lvl="0" indent="0" algn="r" defTabSz="685800" rtl="0" eaLnBrk="1" fontAlgn="base" latinLnBrk="0" hangingPunct="1">
              <a:lnSpc>
                <a:spcPct val="100000"/>
              </a:lnSpc>
              <a:spcBef>
                <a:spcPct val="0"/>
              </a:spcBef>
              <a:spcAft>
                <a:spcPct val="0"/>
              </a:spcAft>
              <a:buClrTx/>
              <a:buSzTx/>
              <a:buFontTx/>
              <a:buNone/>
              <a:tabLst/>
              <a:defRPr/>
            </a:pPr>
            <a:fld id="{5B4AB537-A61C-45B8-A967-4A69AF892161}" type="slidenum">
              <a:rPr kumimoji="0" lang="en-US" sz="900" b="0" i="0" u="none" strike="noStrike" kern="1200" cap="none" spc="0" normalizeH="0" baseline="0" noProof="0">
                <a:ln>
                  <a:noFill/>
                </a:ln>
                <a:solidFill>
                  <a:srgbClr val="5F2861"/>
                </a:solidFill>
                <a:effectLst/>
                <a:uLnTx/>
                <a:uFillTx/>
                <a:latin typeface="Arial" pitchFamily="34" charset="0"/>
                <a:ea typeface="ＭＳ Ｐゴシック" pitchFamily="34" charset="-128"/>
              </a:rPr>
              <a:pPr marL="0" marR="0" lvl="0" indent="0" algn="r" defTabSz="685800" rtl="0" eaLnBrk="1" fontAlgn="base" latinLnBrk="0" hangingPunct="1">
                <a:lnSpc>
                  <a:spcPct val="100000"/>
                </a:lnSpc>
                <a:spcBef>
                  <a:spcPct val="0"/>
                </a:spcBef>
                <a:spcAft>
                  <a:spcPct val="0"/>
                </a:spcAft>
                <a:buClrTx/>
                <a:buSzTx/>
                <a:buFontTx/>
                <a:buNone/>
                <a:tabLst/>
                <a:defRPr/>
              </a:pPr>
              <a:t>1</a:t>
            </a:fld>
            <a:endParaRPr kumimoji="0" lang="en-US" sz="1050" b="0" i="0" u="none" strike="noStrike" kern="1200" cap="none" spc="0" normalizeH="0" baseline="0" noProof="0">
              <a:ln>
                <a:noFill/>
              </a:ln>
              <a:solidFill>
                <a:srgbClr val="6D2E69"/>
              </a:solidFill>
              <a:effectLst/>
              <a:uLnTx/>
              <a:uFillTx/>
              <a:latin typeface="Arial" pitchFamily="34" charset="0"/>
              <a:ea typeface="ＭＳ Ｐゴシック" pitchFamily="34" charset="-128"/>
            </a:endParaRPr>
          </a:p>
        </p:txBody>
      </p:sp>
      <p:sp>
        <p:nvSpPr>
          <p:cNvPr id="3" name="TextBox 2"/>
          <p:cNvSpPr txBox="1"/>
          <p:nvPr/>
        </p:nvSpPr>
        <p:spPr>
          <a:xfrm>
            <a:off x="468745" y="2228671"/>
            <a:ext cx="4303671" cy="2308324"/>
          </a:xfrm>
          <a:prstGeom prst="rect">
            <a:avLst/>
          </a:prstGeom>
          <a:noFill/>
        </p:spPr>
        <p:txBody>
          <a:bodyPr wrap="square" rtlCol="0" anchor="t">
            <a:spAutoFit/>
          </a:bodyPr>
          <a:lstStyle/>
          <a:p>
            <a:pPr lvl="0">
              <a:defRPr/>
            </a:pPr>
            <a:r>
              <a:rPr lang="en-GB" sz="3600" dirty="0">
                <a:solidFill>
                  <a:srgbClr val="733661"/>
                </a:solidFill>
              </a:rPr>
              <a:t>How CQC is improving the way it regulates closed culture services </a:t>
            </a:r>
            <a:endParaRPr kumimoji="0" lang="en-GB" sz="3600" b="0" i="0" u="none" strike="noStrike" kern="1200" cap="none" spc="0" normalizeH="0" baseline="0" noProof="0" dirty="0">
              <a:ln>
                <a:noFill/>
              </a:ln>
              <a:solidFill>
                <a:srgbClr val="733661"/>
              </a:solidFill>
              <a:effectLst/>
              <a:uLnTx/>
              <a:uFillTx/>
              <a:latin typeface="Arial"/>
              <a:ea typeface="ＭＳ Ｐゴシック"/>
            </a:endParaRPr>
          </a:p>
        </p:txBody>
      </p:sp>
      <p:sp>
        <p:nvSpPr>
          <p:cNvPr id="14" name="TextBox 1">
            <a:extLst>
              <a:ext uri="{FF2B5EF4-FFF2-40B4-BE49-F238E27FC236}">
                <a16:creationId xmlns:a16="http://schemas.microsoft.com/office/drawing/2014/main" id="{BB65861C-7101-4CFE-B9D5-B6FA9E47BF3C}"/>
              </a:ext>
            </a:extLst>
          </p:cNvPr>
          <p:cNvSpPr txBox="1">
            <a:spLocks noChangeArrowheads="1"/>
          </p:cNvSpPr>
          <p:nvPr/>
        </p:nvSpPr>
        <p:spPr bwMode="auto">
          <a:xfrm>
            <a:off x="461417" y="5205281"/>
            <a:ext cx="815226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lnSpc>
                <a:spcPct val="90000"/>
              </a:lnSpc>
              <a:spcBef>
                <a:spcPct val="60000"/>
              </a:spcBef>
              <a:buClr>
                <a:srgbClr val="5F2861"/>
              </a:buClr>
              <a:buSzPct val="120000"/>
              <a:defRPr sz="2000">
                <a:solidFill>
                  <a:schemeClr val="tx1"/>
                </a:solidFill>
                <a:latin typeface="Arial" charset="0"/>
                <a:ea typeface="ＭＳ Ｐゴシック" pitchFamily="-16" charset="-128"/>
              </a:defRPr>
            </a:lvl1pPr>
            <a:lvl2pPr marL="742950" indent="-285750">
              <a:lnSpc>
                <a:spcPct val="90000"/>
              </a:lnSpc>
              <a:spcBef>
                <a:spcPct val="50000"/>
              </a:spcBef>
              <a:buClr>
                <a:srgbClr val="5F2861"/>
              </a:buClr>
              <a:buSzPct val="120000"/>
              <a:buChar char="•"/>
              <a:defRPr sz="2000">
                <a:solidFill>
                  <a:schemeClr val="tx1"/>
                </a:solidFill>
                <a:latin typeface="Arial" charset="0"/>
                <a:ea typeface="ＭＳ Ｐゴシック" pitchFamily="-16" charset="-128"/>
              </a:defRPr>
            </a:lvl2pPr>
            <a:lvl3pPr marL="1143000" indent="-228600">
              <a:lnSpc>
                <a:spcPct val="90000"/>
              </a:lnSpc>
              <a:spcBef>
                <a:spcPct val="50000"/>
              </a:spcBef>
              <a:buFont typeface="Arial" charset="0"/>
              <a:buChar char="-"/>
              <a:defRPr sz="2000">
                <a:solidFill>
                  <a:schemeClr val="tx1"/>
                </a:solidFill>
                <a:latin typeface="Arial" charset="0"/>
                <a:ea typeface="ＭＳ Ｐゴシック" pitchFamily="-16" charset="-128"/>
              </a:defRPr>
            </a:lvl3pPr>
            <a:lvl4pPr marL="1600200" indent="-228600">
              <a:lnSpc>
                <a:spcPct val="90000"/>
              </a:lnSpc>
              <a:spcBef>
                <a:spcPct val="50000"/>
              </a:spcBef>
              <a:buFont typeface="Wingdings 2" pitchFamily="18" charset="2"/>
              <a:buChar char=""/>
              <a:defRPr sz="2000">
                <a:solidFill>
                  <a:schemeClr val="tx1"/>
                </a:solidFill>
                <a:latin typeface="Arial" charset="0"/>
                <a:ea typeface="ＭＳ Ｐゴシック" pitchFamily="-16" charset="-128"/>
              </a:defRPr>
            </a:lvl4pPr>
            <a:lvl5pPr marL="2057400" indent="-228600">
              <a:lnSpc>
                <a:spcPct val="90000"/>
              </a:lnSpc>
              <a:spcBef>
                <a:spcPct val="50000"/>
              </a:spcBef>
              <a:buFont typeface="Wingdings 2" pitchFamily="18" charset="2"/>
              <a:buChar char=""/>
              <a:defRPr sz="2000">
                <a:solidFill>
                  <a:schemeClr val="tx1"/>
                </a:solidFill>
                <a:latin typeface="Arial" charset="0"/>
                <a:ea typeface="ＭＳ Ｐゴシック" pitchFamily="-16" charset="-128"/>
              </a:defRPr>
            </a:lvl5pPr>
            <a:lvl6pPr marL="25146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16" charset="-128"/>
              </a:defRPr>
            </a:lvl6pPr>
            <a:lvl7pPr marL="29718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16" charset="-128"/>
              </a:defRPr>
            </a:lvl7pPr>
            <a:lvl8pPr marL="34290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16" charset="-128"/>
              </a:defRPr>
            </a:lvl8pPr>
            <a:lvl9pPr marL="38862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16" charset="-128"/>
              </a:defRPr>
            </a:lvl9pPr>
          </a:lstStyle>
          <a:p>
            <a:pPr marL="0" marR="0" lvl="0" indent="0" algn="l" defTabSz="914332" rtl="0" eaLnBrk="1" fontAlgn="base" latinLnBrk="0" hangingPunct="1">
              <a:lnSpc>
                <a:spcPct val="100000"/>
              </a:lnSpc>
              <a:spcBef>
                <a:spcPct val="0"/>
              </a:spcBef>
              <a:spcAft>
                <a:spcPct val="0"/>
              </a:spcAft>
              <a:buClr>
                <a:srgbClr val="5F2861"/>
              </a:buClr>
              <a:buSzPct val="120000"/>
              <a:buFontTx/>
              <a:buNone/>
              <a:tabLst/>
              <a:defRPr/>
            </a:pPr>
            <a:r>
              <a:rPr kumimoji="0" lang="en-GB" altLang="en-US" sz="2400" b="0" i="0" u="none" strike="noStrike" kern="1200" cap="none" spc="0" normalizeH="0" baseline="0" noProof="0" dirty="0">
                <a:ln>
                  <a:noFill/>
                </a:ln>
                <a:solidFill>
                  <a:srgbClr val="733661"/>
                </a:solidFill>
                <a:effectLst/>
                <a:uLnTx/>
                <a:uFillTx/>
                <a:latin typeface="Arial"/>
                <a:ea typeface="ヒラギノ角ゴ Pro W3"/>
              </a:rPr>
              <a:t>Mary Cridge</a:t>
            </a:r>
          </a:p>
          <a:p>
            <a:pPr marL="0" marR="0" lvl="0" indent="0" algn="l" defTabSz="914332" rtl="0" eaLnBrk="1" fontAlgn="base" latinLnBrk="0" hangingPunct="1">
              <a:lnSpc>
                <a:spcPct val="100000"/>
              </a:lnSpc>
              <a:spcBef>
                <a:spcPct val="0"/>
              </a:spcBef>
              <a:spcAft>
                <a:spcPct val="0"/>
              </a:spcAft>
              <a:buClr>
                <a:srgbClr val="5F2861"/>
              </a:buClr>
              <a:buSzPct val="120000"/>
              <a:buFontTx/>
              <a:buNone/>
              <a:tabLst/>
              <a:defRPr/>
            </a:pPr>
            <a:r>
              <a:rPr kumimoji="0" lang="en-GB" altLang="en-US" sz="2400" b="0" i="0" u="none" strike="noStrike" kern="1200" cap="none" spc="0" normalizeH="0" baseline="0" noProof="0" dirty="0">
                <a:ln>
                  <a:noFill/>
                </a:ln>
                <a:solidFill>
                  <a:srgbClr val="733661"/>
                </a:solidFill>
                <a:effectLst/>
                <a:uLnTx/>
                <a:uFillTx/>
                <a:latin typeface="Arial"/>
                <a:ea typeface="ヒラギノ角ゴ Pro W3"/>
              </a:rPr>
              <a:t>Deputy Chief Inspector of Adult Social Care</a:t>
            </a:r>
          </a:p>
          <a:p>
            <a:pPr defTabSz="914332" fontAlgn="base">
              <a:lnSpc>
                <a:spcPct val="100000"/>
              </a:lnSpc>
              <a:spcBef>
                <a:spcPct val="0"/>
              </a:spcBef>
              <a:spcAft>
                <a:spcPct val="0"/>
              </a:spcAft>
              <a:defRPr/>
            </a:pPr>
            <a:r>
              <a:rPr kumimoji="0" lang="en-US" altLang="en-US" sz="2400" b="0" i="1" u="none" strike="noStrike" kern="1200" cap="none" spc="0" normalizeH="0" baseline="0" noProof="0" dirty="0">
                <a:ln>
                  <a:noFill/>
                </a:ln>
                <a:solidFill>
                  <a:srgbClr val="733661"/>
                </a:solidFill>
                <a:effectLst/>
                <a:uLnTx/>
                <a:uFillTx/>
                <a:latin typeface="Arial"/>
                <a:ea typeface="ヒラギノ角ゴ Pro W3"/>
              </a:rPr>
              <a:t>Be More, Doing More, Becoming More, </a:t>
            </a:r>
            <a:r>
              <a:rPr lang="en-US" altLang="en-US" sz="2400" i="1" dirty="0">
                <a:solidFill>
                  <a:srgbClr val="733661"/>
                </a:solidFill>
                <a:latin typeface="Arial"/>
                <a:ea typeface="ヒラギノ角ゴ Pro W3"/>
              </a:rPr>
              <a:t>3</a:t>
            </a:r>
            <a:r>
              <a:rPr kumimoji="0" lang="en-US" altLang="en-US" sz="2400" b="0" i="1" u="none" strike="noStrike" kern="1200" cap="none" spc="0" normalizeH="0" baseline="0" noProof="0" dirty="0">
                <a:ln>
                  <a:noFill/>
                </a:ln>
                <a:solidFill>
                  <a:srgbClr val="733661"/>
                </a:solidFill>
                <a:effectLst/>
                <a:uLnTx/>
                <a:uFillTx/>
                <a:latin typeface="Arial"/>
                <a:ea typeface="ヒラギノ角ゴ Pro W3"/>
              </a:rPr>
              <a:t>0 October 2020</a:t>
            </a:r>
            <a:endParaRPr kumimoji="0" lang="en-GB" altLang="en-US" sz="2400" b="0" i="1" u="none" strike="noStrike" kern="1200" cap="none" spc="0" normalizeH="0" baseline="0" noProof="0" dirty="0">
              <a:ln>
                <a:noFill/>
              </a:ln>
              <a:solidFill>
                <a:srgbClr val="733661"/>
              </a:solidFill>
              <a:effectLst/>
              <a:uLnTx/>
              <a:uFillTx/>
              <a:latin typeface="Arial"/>
              <a:ea typeface="ヒラギノ角ゴ Pro W3"/>
            </a:endParaRPr>
          </a:p>
        </p:txBody>
      </p:sp>
      <p:pic>
        <p:nvPicPr>
          <p:cNvPr id="6" name="Picture 5">
            <a:extLst>
              <a:ext uri="{FF2B5EF4-FFF2-40B4-BE49-F238E27FC236}">
                <a16:creationId xmlns:a16="http://schemas.microsoft.com/office/drawing/2014/main" id="{66D828BD-043E-4A79-83BD-8C52BD6D8C3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72416" y="2083947"/>
            <a:ext cx="3954072" cy="263604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994237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C8467599-B80F-4ABA-ACEC-0D08AFCA415A}"/>
              </a:ext>
            </a:extLst>
          </p:cNvPr>
          <p:cNvPicPr>
            <a:picLocks noChangeAspect="1"/>
          </p:cNvPicPr>
          <p:nvPr/>
        </p:nvPicPr>
        <p:blipFill rotWithShape="1">
          <a:blip r:embed="rId3"/>
          <a:srcRect l="27818" t="17691" r="31091" b="18712"/>
          <a:stretch/>
        </p:blipFill>
        <p:spPr>
          <a:xfrm>
            <a:off x="2968003" y="2919628"/>
            <a:ext cx="2075377" cy="1806796"/>
          </a:xfrm>
          <a:prstGeom prst="rect">
            <a:avLst/>
          </a:prstGeom>
          <a:noFill/>
          <a:effectLst>
            <a:outerShdw blurRad="50800" dist="38100" algn="l" rotWithShape="0">
              <a:prstClr val="black">
                <a:alpha val="40000"/>
              </a:prstClr>
            </a:outerShdw>
          </a:effectLst>
        </p:spPr>
      </p:pic>
      <p:sp>
        <p:nvSpPr>
          <p:cNvPr id="32770" name="Shape 22"/>
          <p:cNvSpPr>
            <a:spLocks noChangeArrowheads="1"/>
          </p:cNvSpPr>
          <p:nvPr/>
        </p:nvSpPr>
        <p:spPr bwMode="auto">
          <a:xfrm>
            <a:off x="628650" y="736600"/>
            <a:ext cx="5600700" cy="434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6799" tIns="46799" rIns="46799" bIns="46799">
            <a:spAutoFit/>
          </a:bodyPr>
          <a:lstStyle>
            <a:lvl1pPr defTabSz="457200">
              <a:lnSpc>
                <a:spcPct val="90000"/>
              </a:lnSpc>
              <a:spcBef>
                <a:spcPct val="60000"/>
              </a:spcBef>
              <a:buClr>
                <a:srgbClr val="5F2861"/>
              </a:buClr>
              <a:buSzPct val="120000"/>
              <a:defRPr sz="2000">
                <a:solidFill>
                  <a:schemeClr val="tx1"/>
                </a:solidFill>
                <a:latin typeface="Arial" charset="0"/>
                <a:ea typeface="ＭＳ Ｐゴシック" pitchFamily="34" charset="-128"/>
              </a:defRPr>
            </a:lvl1pPr>
            <a:lvl2pPr marL="742950" indent="-285750" defTabSz="457200">
              <a:lnSpc>
                <a:spcPct val="90000"/>
              </a:lnSpc>
              <a:spcBef>
                <a:spcPct val="50000"/>
              </a:spcBef>
              <a:buClr>
                <a:srgbClr val="5F2861"/>
              </a:buClr>
              <a:buSzPct val="120000"/>
              <a:buChar char="•"/>
              <a:defRPr sz="2000">
                <a:solidFill>
                  <a:schemeClr val="tx1"/>
                </a:solidFill>
                <a:latin typeface="Arial" charset="0"/>
                <a:ea typeface="ＭＳ Ｐゴシック" pitchFamily="34" charset="-128"/>
              </a:defRPr>
            </a:lvl2pPr>
            <a:lvl3pPr marL="1143000" indent="-228600" defTabSz="457200">
              <a:lnSpc>
                <a:spcPct val="90000"/>
              </a:lnSpc>
              <a:spcBef>
                <a:spcPct val="50000"/>
              </a:spcBef>
              <a:buFont typeface="Arial" charset="0"/>
              <a:buChar char="-"/>
              <a:defRPr sz="2000">
                <a:solidFill>
                  <a:schemeClr val="tx1"/>
                </a:solidFill>
                <a:latin typeface="Arial" charset="0"/>
                <a:ea typeface="ＭＳ Ｐゴシック" pitchFamily="34" charset="-128"/>
              </a:defRPr>
            </a:lvl3pPr>
            <a:lvl4pPr marL="1600200" indent="-228600" defTabSz="45720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defTabSz="45720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defTabSz="4572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defTabSz="4572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defTabSz="4572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defTabSz="4572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marL="0" marR="0" lvl="0" indent="0" algn="l" defTabSz="457200" rtl="0" eaLnBrk="1" fontAlgn="base" latinLnBrk="0" hangingPunct="1">
              <a:lnSpc>
                <a:spcPct val="85000"/>
              </a:lnSpc>
              <a:spcBef>
                <a:spcPct val="0"/>
              </a:spcBef>
              <a:spcAft>
                <a:spcPct val="0"/>
              </a:spcAft>
              <a:buClrTx/>
              <a:buSzTx/>
              <a:buFontTx/>
              <a:buNone/>
              <a:tabLst/>
              <a:defRPr/>
            </a:pPr>
            <a:r>
              <a:rPr kumimoji="0" lang="en-US" altLang="en-US" sz="2600" b="0" i="0" u="none" strike="noStrike" kern="1200" cap="none" spc="0" normalizeH="0" baseline="0" noProof="0" dirty="0">
                <a:ln>
                  <a:noFill/>
                </a:ln>
                <a:solidFill>
                  <a:srgbClr val="FFFFFF"/>
                </a:solidFill>
                <a:effectLst/>
                <a:uLnTx/>
                <a:uFillTx/>
                <a:latin typeface="Arial" charset="0"/>
                <a:ea typeface="ヒラギノ角ゴ Pro W3" pitchFamily="-16" charset="-128"/>
              </a:rPr>
              <a:t>Our purpose and role</a:t>
            </a:r>
          </a:p>
        </p:txBody>
      </p:sp>
      <p:sp>
        <p:nvSpPr>
          <p:cNvPr id="32771" name="Slide Number Placeholder 1"/>
          <p:cNvSpPr>
            <a:spLocks noGrp="1"/>
          </p:cNvSpPr>
          <p:nvPr>
            <p:ph type="sldNum" sz="quarter" idx="10"/>
          </p:nvPr>
        </p:nvSpPr>
        <p:spPr>
          <a:xfrm>
            <a:off x="6804025" y="6259513"/>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60000"/>
              </a:spcBef>
              <a:buClr>
                <a:srgbClr val="5F2861"/>
              </a:buClr>
              <a:buSzPct val="120000"/>
              <a:defRPr sz="2000">
                <a:solidFill>
                  <a:schemeClr val="tx1"/>
                </a:solidFill>
                <a:latin typeface="Arial" charset="0"/>
                <a:ea typeface="ＭＳ Ｐゴシック" pitchFamily="34" charset="-128"/>
              </a:defRPr>
            </a:lvl1pPr>
            <a:lvl2pPr marL="742950" indent="-285750">
              <a:lnSpc>
                <a:spcPct val="90000"/>
              </a:lnSpc>
              <a:spcBef>
                <a:spcPct val="50000"/>
              </a:spcBef>
              <a:buClr>
                <a:srgbClr val="5F2861"/>
              </a:buClr>
              <a:buSzPct val="120000"/>
              <a:buChar char="•"/>
              <a:defRPr sz="2000">
                <a:solidFill>
                  <a:schemeClr val="tx1"/>
                </a:solidFill>
                <a:latin typeface="Arial" charset="0"/>
                <a:ea typeface="ＭＳ Ｐゴシック" pitchFamily="34" charset="-128"/>
              </a:defRPr>
            </a:lvl2pPr>
            <a:lvl3pPr marL="1143000" indent="-228600">
              <a:lnSpc>
                <a:spcPct val="90000"/>
              </a:lnSpc>
              <a:spcBef>
                <a:spcPct val="50000"/>
              </a:spcBef>
              <a:buFont typeface="Arial" charset="0"/>
              <a:buChar char="-"/>
              <a:defRPr sz="2000">
                <a:solidFill>
                  <a:schemeClr val="tx1"/>
                </a:solidFill>
                <a:latin typeface="Arial" charset="0"/>
                <a:ea typeface="ＭＳ Ｐゴシック" pitchFamily="34" charset="-128"/>
              </a:defRPr>
            </a:lvl3pPr>
            <a:lvl4pPr marL="1600200" indent="-22860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5407DAB-80ED-4EC6-850D-D4A5FD78EC79}" type="slidenum">
              <a:rPr kumimoji="0" lang="en-GB" altLang="en-US" sz="900" b="0" i="0" u="none" strike="noStrike" kern="1200" cap="none" spc="0" normalizeH="0" baseline="0" noProof="0" smtClean="0">
                <a:ln>
                  <a:noFill/>
                </a:ln>
                <a:solidFill>
                  <a:srgbClr val="5F2861"/>
                </a:solidFill>
                <a:effectLst/>
                <a:uLnTx/>
                <a:uFillTx/>
                <a:latin typeface="Arial" charset="0"/>
                <a:ea typeface="ＭＳ Ｐゴシック" pitchFamily="34" charset="-128"/>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GB" altLang="en-US" sz="900" b="0" i="0" u="none" strike="noStrike" kern="1200" cap="none" spc="0" normalizeH="0" baseline="0" noProof="0">
              <a:ln>
                <a:noFill/>
              </a:ln>
              <a:solidFill>
                <a:srgbClr val="5F2861"/>
              </a:solidFill>
              <a:effectLst/>
              <a:uLnTx/>
              <a:uFillTx/>
              <a:latin typeface="Arial" charset="0"/>
              <a:ea typeface="ＭＳ Ｐゴシック" pitchFamily="34" charset="-128"/>
            </a:endParaRPr>
          </a:p>
        </p:txBody>
      </p:sp>
      <p:grpSp>
        <p:nvGrpSpPr>
          <p:cNvPr id="32772" name="Group 11"/>
          <p:cNvGrpSpPr>
            <a:grpSpLocks/>
          </p:cNvGrpSpPr>
          <p:nvPr/>
        </p:nvGrpSpPr>
        <p:grpSpPr bwMode="auto">
          <a:xfrm>
            <a:off x="4594225" y="549275"/>
            <a:ext cx="4010025" cy="838200"/>
            <a:chOff x="5678580" y="411511"/>
            <a:chExt cx="2925868" cy="628731"/>
          </a:xfrm>
        </p:grpSpPr>
        <p:pic>
          <p:nvPicPr>
            <p:cNvPr id="32778" name="Picture 1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678580" y="411511"/>
              <a:ext cx="2925868"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9" name="Picture 13"/>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002355" y="430557"/>
              <a:ext cx="1543265" cy="609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2775" name="Text Placeholder 6"/>
          <p:cNvSpPr txBox="1">
            <a:spLocks/>
          </p:cNvSpPr>
          <p:nvPr/>
        </p:nvSpPr>
        <p:spPr bwMode="auto">
          <a:xfrm>
            <a:off x="539750" y="1474788"/>
            <a:ext cx="7772400"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8288" indent="-268288" defTabSz="457200">
              <a:lnSpc>
                <a:spcPct val="90000"/>
              </a:lnSpc>
              <a:spcBef>
                <a:spcPct val="60000"/>
              </a:spcBef>
              <a:buClr>
                <a:srgbClr val="5F2861"/>
              </a:buClr>
              <a:buSzPct val="120000"/>
              <a:defRPr sz="2000">
                <a:solidFill>
                  <a:schemeClr val="tx1"/>
                </a:solidFill>
                <a:latin typeface="Arial" charset="0"/>
                <a:ea typeface="ＭＳ Ｐゴシック" pitchFamily="34" charset="-128"/>
              </a:defRPr>
            </a:lvl1pPr>
            <a:lvl2pPr marL="536575" indent="-268288" defTabSz="457200">
              <a:lnSpc>
                <a:spcPct val="90000"/>
              </a:lnSpc>
              <a:spcBef>
                <a:spcPct val="50000"/>
              </a:spcBef>
              <a:buClr>
                <a:srgbClr val="5F2861"/>
              </a:buClr>
              <a:buSzPct val="120000"/>
              <a:buChar char="•"/>
              <a:defRPr sz="2000">
                <a:solidFill>
                  <a:schemeClr val="tx1"/>
                </a:solidFill>
                <a:latin typeface="Arial" charset="0"/>
                <a:ea typeface="ＭＳ Ｐゴシック" pitchFamily="34" charset="-128"/>
              </a:defRPr>
            </a:lvl2pPr>
            <a:lvl3pPr marL="715963" indent="-179388" defTabSz="457200">
              <a:lnSpc>
                <a:spcPct val="90000"/>
              </a:lnSpc>
              <a:spcBef>
                <a:spcPct val="50000"/>
              </a:spcBef>
              <a:buFont typeface="Arial" charset="0"/>
              <a:buChar char="-"/>
              <a:defRPr sz="2000">
                <a:solidFill>
                  <a:schemeClr val="tx1"/>
                </a:solidFill>
                <a:latin typeface="Arial" charset="0"/>
                <a:ea typeface="ＭＳ Ｐゴシック" pitchFamily="34" charset="-128"/>
              </a:defRPr>
            </a:lvl3pPr>
            <a:lvl4pPr marL="985838" indent="-269875" defTabSz="45720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1163638" indent="-177800" defTabSz="45720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1620838" indent="-177800" defTabSz="4572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078038" indent="-177800" defTabSz="4572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2535238" indent="-177800" defTabSz="4572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2992438" indent="-177800" defTabSz="4572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marL="268288" marR="0" lvl="0" indent="-268288" algn="l" defTabSz="457200" rtl="0" eaLnBrk="1" fontAlgn="base" latinLnBrk="0" hangingPunct="1">
              <a:lnSpc>
                <a:spcPct val="100000"/>
              </a:lnSpc>
              <a:spcBef>
                <a:spcPct val="20000"/>
              </a:spcBef>
              <a:spcAft>
                <a:spcPts val="600"/>
              </a:spcAft>
              <a:buClr>
                <a:srgbClr val="DD0068"/>
              </a:buClr>
              <a:buSzTx/>
              <a:buFontTx/>
              <a:buChar char="•"/>
              <a:tabLst/>
              <a:defRPr/>
            </a:pPr>
            <a:r>
              <a:rPr kumimoji="0" lang="en-US" altLang="en-US" sz="2200" b="0" i="0" u="none" strike="noStrike" kern="1200" cap="none" spc="0" normalizeH="0" baseline="0" noProof="0">
                <a:ln>
                  <a:noFill/>
                </a:ln>
                <a:solidFill>
                  <a:srgbClr val="000000"/>
                </a:solidFill>
                <a:effectLst/>
                <a:uLnTx/>
                <a:uFillTx/>
                <a:latin typeface="Arial" charset="0"/>
                <a:ea typeface="ＭＳ Ｐゴシック" pitchFamily="34" charset="-128"/>
                <a:cs typeface="Arial" charset="0"/>
              </a:rPr>
              <a:t>We make sure health and social care services provide people with safe, effective, compassionate, high-quality care and we encourage care services to improve</a:t>
            </a:r>
            <a:r>
              <a:rPr kumimoji="0" lang="en-GB" altLang="en-US" sz="2200" b="0" i="0" u="none" strike="noStrike" kern="1200" cap="none" spc="0" normalizeH="0" baseline="0" noProof="0">
                <a:ln>
                  <a:noFill/>
                </a:ln>
                <a:solidFill>
                  <a:srgbClr val="000000"/>
                </a:solidFill>
                <a:effectLst/>
                <a:uLnTx/>
                <a:uFillTx/>
                <a:latin typeface="Arial" charset="0"/>
                <a:ea typeface="ＭＳ Ｐゴシック" pitchFamily="34" charset="-128"/>
                <a:cs typeface="Arial" charset="0"/>
              </a:rPr>
              <a:t> </a:t>
            </a:r>
          </a:p>
        </p:txBody>
      </p:sp>
      <p:sp>
        <p:nvSpPr>
          <p:cNvPr id="32776" name="Rectangle 13"/>
          <p:cNvSpPr>
            <a:spLocks noChangeArrowheads="1"/>
          </p:cNvSpPr>
          <p:nvPr/>
        </p:nvSpPr>
        <p:spPr bwMode="auto">
          <a:xfrm>
            <a:off x="5508625" y="2767013"/>
            <a:ext cx="3517900" cy="243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tx1"/>
                </a:solidFill>
                <a:latin typeface="Arial" charset="0"/>
                <a:ea typeface="ヒラギノ角ゴ Pro W3" pitchFamily="-16" charset="-128"/>
              </a:defRPr>
            </a:lvl1pPr>
            <a:lvl2pPr marL="742950" indent="-285750">
              <a:defRPr sz="2400">
                <a:solidFill>
                  <a:schemeClr val="tx1"/>
                </a:solidFill>
                <a:latin typeface="Arial" charset="0"/>
                <a:ea typeface="ヒラギノ角ゴ Pro W3" pitchFamily="-16" charset="-128"/>
              </a:defRPr>
            </a:lvl2pPr>
            <a:lvl3pPr marL="1143000" indent="-228600">
              <a:defRPr sz="2400">
                <a:solidFill>
                  <a:schemeClr val="tx1"/>
                </a:solidFill>
                <a:latin typeface="Arial" charset="0"/>
                <a:ea typeface="ヒラギノ角ゴ Pro W3" pitchFamily="-16" charset="-128"/>
              </a:defRPr>
            </a:lvl3pPr>
            <a:lvl4pPr marL="1600200" indent="-228600">
              <a:defRPr sz="2400">
                <a:solidFill>
                  <a:schemeClr val="tx1"/>
                </a:solidFill>
                <a:latin typeface="Arial" charset="0"/>
                <a:ea typeface="ヒラギノ角ゴ Pro W3" pitchFamily="-16" charset="-128"/>
              </a:defRPr>
            </a:lvl4pPr>
            <a:lvl5pPr marL="2057400" indent="-228600">
              <a:defRPr sz="2400">
                <a:solidFill>
                  <a:schemeClr val="tx1"/>
                </a:solidFill>
                <a:latin typeface="Arial" charset="0"/>
                <a:ea typeface="ヒラギノ角ゴ Pro W3" pitchFamily="-16"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pitchFamily="-16"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pitchFamily="-16"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pitchFamily="-16"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pitchFamily="-16" charset="-128"/>
              </a:defRPr>
            </a:lvl9pPr>
          </a:lstStyle>
          <a:p>
            <a:pPr marL="342900" marR="0" lvl="0" indent="-342900" algn="l" defTabSz="914400" rtl="0" eaLnBrk="1" fontAlgn="base" latinLnBrk="0" hangingPunct="1">
              <a:lnSpc>
                <a:spcPct val="100000"/>
              </a:lnSpc>
              <a:spcBef>
                <a:spcPts val="600"/>
              </a:spcBef>
              <a:spcAft>
                <a:spcPct val="0"/>
              </a:spcAft>
              <a:buClr>
                <a:srgbClr val="DD0068"/>
              </a:buClr>
              <a:buSzTx/>
              <a:buFont typeface="Arial" charset="0"/>
              <a:buChar char="•"/>
              <a:tabLst/>
              <a:defRPr/>
            </a:pPr>
            <a:r>
              <a:rPr kumimoji="0" lang="en-US" altLang="en-US" sz="2200" b="0" i="0" u="none" strike="noStrike" kern="1200" cap="none" spc="0" normalizeH="0" baseline="0" noProof="0">
                <a:ln>
                  <a:noFill/>
                </a:ln>
                <a:solidFill>
                  <a:srgbClr val="000000"/>
                </a:solidFill>
                <a:effectLst/>
                <a:uLnTx/>
                <a:uFillTx/>
                <a:latin typeface="Arial" charset="0"/>
                <a:ea typeface="ヒラギノ角ゴ Pro W3" pitchFamily="-16" charset="-128"/>
                <a:cs typeface="Arial" charset="0"/>
              </a:rPr>
              <a:t>Register</a:t>
            </a:r>
          </a:p>
          <a:p>
            <a:pPr marL="342900" marR="0" lvl="0" indent="-342900" algn="l" defTabSz="914400" rtl="0" eaLnBrk="1" fontAlgn="base" latinLnBrk="0" hangingPunct="1">
              <a:lnSpc>
                <a:spcPct val="100000"/>
              </a:lnSpc>
              <a:spcBef>
                <a:spcPts val="600"/>
              </a:spcBef>
              <a:spcAft>
                <a:spcPct val="0"/>
              </a:spcAft>
              <a:buClr>
                <a:srgbClr val="DD0068"/>
              </a:buClr>
              <a:buSzTx/>
              <a:buFont typeface="Arial" charset="0"/>
              <a:buChar char="•"/>
              <a:tabLst/>
              <a:defRPr/>
            </a:pPr>
            <a:r>
              <a:rPr kumimoji="0" lang="en-US" altLang="en-US" sz="2200" b="0" i="0" u="none" strike="noStrike" kern="1200" cap="none" spc="0" normalizeH="0" baseline="0" noProof="0">
                <a:ln>
                  <a:noFill/>
                </a:ln>
                <a:solidFill>
                  <a:srgbClr val="000000"/>
                </a:solidFill>
                <a:effectLst/>
                <a:uLnTx/>
                <a:uFillTx/>
                <a:latin typeface="Arial" charset="0"/>
                <a:ea typeface="ヒラギノ角ゴ Pro W3" pitchFamily="-16" charset="-128"/>
                <a:cs typeface="Arial" charset="0"/>
              </a:rPr>
              <a:t>Monitor and inspect</a:t>
            </a:r>
          </a:p>
          <a:p>
            <a:pPr marL="342900" marR="0" lvl="0" indent="-342900" algn="l" defTabSz="914400" rtl="0" eaLnBrk="1" fontAlgn="base" latinLnBrk="0" hangingPunct="1">
              <a:lnSpc>
                <a:spcPct val="100000"/>
              </a:lnSpc>
              <a:spcBef>
                <a:spcPts val="600"/>
              </a:spcBef>
              <a:spcAft>
                <a:spcPct val="0"/>
              </a:spcAft>
              <a:buClr>
                <a:srgbClr val="DD0068"/>
              </a:buClr>
              <a:buSzTx/>
              <a:buFont typeface="Arial" charset="0"/>
              <a:buChar char="•"/>
              <a:tabLst/>
              <a:defRPr/>
            </a:pPr>
            <a:r>
              <a:rPr kumimoji="0" lang="en-US" altLang="en-US" sz="2200" b="0" i="0" u="none" strike="noStrike" kern="1200" cap="none" spc="0" normalizeH="0" baseline="0" noProof="0">
                <a:ln>
                  <a:noFill/>
                </a:ln>
                <a:solidFill>
                  <a:srgbClr val="000000"/>
                </a:solidFill>
                <a:effectLst/>
                <a:uLnTx/>
                <a:uFillTx/>
                <a:latin typeface="Arial" charset="0"/>
                <a:ea typeface="ヒラギノ角ゴ Pro W3" pitchFamily="-16" charset="-128"/>
                <a:cs typeface="Arial" charset="0"/>
              </a:rPr>
              <a:t>Use legal powers</a:t>
            </a:r>
          </a:p>
          <a:p>
            <a:pPr marL="342900" marR="0" lvl="0" indent="-342900" algn="l" defTabSz="914400" rtl="0" eaLnBrk="1" fontAlgn="base" latinLnBrk="0" hangingPunct="1">
              <a:lnSpc>
                <a:spcPct val="100000"/>
              </a:lnSpc>
              <a:spcBef>
                <a:spcPts val="600"/>
              </a:spcBef>
              <a:spcAft>
                <a:spcPct val="0"/>
              </a:spcAft>
              <a:buClr>
                <a:srgbClr val="DD0068"/>
              </a:buClr>
              <a:buSzTx/>
              <a:buFont typeface="Arial" charset="0"/>
              <a:buChar char="•"/>
              <a:tabLst/>
              <a:defRPr/>
            </a:pPr>
            <a:r>
              <a:rPr kumimoji="0" lang="en-US" altLang="en-US" sz="2200" b="0" i="0" u="none" strike="noStrike" kern="1200" cap="none" spc="0" normalizeH="0" baseline="0" noProof="0">
                <a:ln>
                  <a:noFill/>
                </a:ln>
                <a:solidFill>
                  <a:srgbClr val="000000"/>
                </a:solidFill>
                <a:effectLst/>
                <a:uLnTx/>
                <a:uFillTx/>
                <a:latin typeface="Arial" charset="0"/>
                <a:ea typeface="ヒラギノ角ゴ Pro W3" pitchFamily="-16" charset="-128"/>
                <a:cs typeface="Arial" charset="0"/>
              </a:rPr>
              <a:t>Speak independently</a:t>
            </a:r>
          </a:p>
          <a:p>
            <a:pPr marL="342900" marR="0" lvl="0" indent="-342900" algn="l" defTabSz="914400" rtl="0" eaLnBrk="1" fontAlgn="base" latinLnBrk="0" hangingPunct="1">
              <a:lnSpc>
                <a:spcPct val="100000"/>
              </a:lnSpc>
              <a:spcBef>
                <a:spcPts val="600"/>
              </a:spcBef>
              <a:spcAft>
                <a:spcPct val="0"/>
              </a:spcAft>
              <a:buClr>
                <a:srgbClr val="DD0068"/>
              </a:buClr>
              <a:buSzTx/>
              <a:buFont typeface="Arial" charset="0"/>
              <a:buChar char="•"/>
              <a:tabLst/>
              <a:defRPr/>
            </a:pPr>
            <a:r>
              <a:rPr kumimoji="0" lang="en-US" altLang="en-US" sz="2200" b="0" i="0" u="none" strike="noStrike" kern="1200" cap="none" spc="0" normalizeH="0" baseline="0" noProof="0">
                <a:ln>
                  <a:noFill/>
                </a:ln>
                <a:solidFill>
                  <a:srgbClr val="000000"/>
                </a:solidFill>
                <a:effectLst/>
                <a:uLnTx/>
                <a:uFillTx/>
                <a:latin typeface="Arial" charset="0"/>
                <a:ea typeface="ヒラギノ角ゴ Pro W3" pitchFamily="-16" charset="-128"/>
                <a:cs typeface="Arial" charset="0"/>
              </a:rPr>
              <a:t>Encourage improvement</a:t>
            </a:r>
          </a:p>
        </p:txBody>
      </p:sp>
      <p:sp>
        <p:nvSpPr>
          <p:cNvPr id="32777" name="Text Placeholder 6"/>
          <p:cNvSpPr txBox="1">
            <a:spLocks/>
          </p:cNvSpPr>
          <p:nvPr/>
        </p:nvSpPr>
        <p:spPr bwMode="auto">
          <a:xfrm>
            <a:off x="3563938" y="5389563"/>
            <a:ext cx="5356225" cy="122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8288" indent="-268288" defTabSz="457200">
              <a:lnSpc>
                <a:spcPct val="90000"/>
              </a:lnSpc>
              <a:spcBef>
                <a:spcPct val="60000"/>
              </a:spcBef>
              <a:buClr>
                <a:srgbClr val="5F2861"/>
              </a:buClr>
              <a:buSzPct val="120000"/>
              <a:defRPr sz="2000">
                <a:solidFill>
                  <a:schemeClr val="tx1"/>
                </a:solidFill>
                <a:latin typeface="Arial" charset="0"/>
                <a:ea typeface="ＭＳ Ｐゴシック" pitchFamily="34" charset="-128"/>
              </a:defRPr>
            </a:lvl1pPr>
            <a:lvl2pPr marL="536575" indent="-268288" defTabSz="457200">
              <a:lnSpc>
                <a:spcPct val="90000"/>
              </a:lnSpc>
              <a:spcBef>
                <a:spcPct val="50000"/>
              </a:spcBef>
              <a:buClr>
                <a:srgbClr val="5F2861"/>
              </a:buClr>
              <a:buSzPct val="120000"/>
              <a:buChar char="•"/>
              <a:defRPr sz="2000">
                <a:solidFill>
                  <a:schemeClr val="tx1"/>
                </a:solidFill>
                <a:latin typeface="Arial" charset="0"/>
                <a:ea typeface="ＭＳ Ｐゴシック" pitchFamily="34" charset="-128"/>
              </a:defRPr>
            </a:lvl2pPr>
            <a:lvl3pPr marL="715963" indent="-179388" defTabSz="457200">
              <a:lnSpc>
                <a:spcPct val="90000"/>
              </a:lnSpc>
              <a:spcBef>
                <a:spcPct val="50000"/>
              </a:spcBef>
              <a:buFont typeface="Arial" charset="0"/>
              <a:buChar char="-"/>
              <a:defRPr sz="2000">
                <a:solidFill>
                  <a:schemeClr val="tx1"/>
                </a:solidFill>
                <a:latin typeface="Arial" charset="0"/>
                <a:ea typeface="ＭＳ Ｐゴシック" pitchFamily="34" charset="-128"/>
              </a:defRPr>
            </a:lvl3pPr>
            <a:lvl4pPr marL="985838" indent="-269875" defTabSz="45720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1163638" indent="-177800" defTabSz="45720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1620838" indent="-177800" defTabSz="4572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078038" indent="-177800" defTabSz="4572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2535238" indent="-177800" defTabSz="4572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2992438" indent="-177800" defTabSz="4572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marL="268288" marR="0" lvl="0" indent="-268288" algn="l" defTabSz="457200" rtl="0" eaLnBrk="1" fontAlgn="base" latinLnBrk="0" hangingPunct="1">
              <a:lnSpc>
                <a:spcPct val="100000"/>
              </a:lnSpc>
              <a:spcBef>
                <a:spcPct val="20000"/>
              </a:spcBef>
              <a:spcAft>
                <a:spcPts val="600"/>
              </a:spcAft>
              <a:buClr>
                <a:srgbClr val="DD0068"/>
              </a:buClr>
              <a:buSzTx/>
              <a:buFontTx/>
              <a:buChar char="•"/>
              <a:tabLst/>
              <a:defRPr/>
            </a:pPr>
            <a:r>
              <a:rPr kumimoji="0" lang="en-GB" altLang="en-US" sz="2200" b="0" i="0" u="none" strike="noStrike" kern="1200" cap="none" spc="0" normalizeH="0" baseline="0" noProof="0">
                <a:ln>
                  <a:noFill/>
                </a:ln>
                <a:solidFill>
                  <a:srgbClr val="000000"/>
                </a:solidFill>
                <a:effectLst/>
                <a:uLnTx/>
                <a:uFillTx/>
                <a:latin typeface="Arial" charset="0"/>
                <a:ea typeface="ＭＳ Ｐゴシック" pitchFamily="34" charset="-128"/>
                <a:cs typeface="Arial" charset="0"/>
              </a:rPr>
              <a:t>People have a right to expect safe, good care from their health and social care services</a:t>
            </a:r>
            <a:endParaRPr kumimoji="0" lang="en-US" altLang="en-US" sz="2200" b="0" i="0" u="none" strike="noStrike" kern="1200" cap="none" spc="0" normalizeH="0" baseline="0" noProof="0">
              <a:ln>
                <a:noFill/>
              </a:ln>
              <a:solidFill>
                <a:srgbClr val="000000"/>
              </a:solidFill>
              <a:effectLst/>
              <a:uLnTx/>
              <a:uFillTx/>
              <a:latin typeface="Arial" charset="0"/>
              <a:ea typeface="ヒラギノ角ゴ Pro W3" pitchFamily="-16" charset="-128"/>
              <a:cs typeface="Arial" charset="0"/>
            </a:endParaRPr>
          </a:p>
        </p:txBody>
      </p:sp>
      <p:pic>
        <p:nvPicPr>
          <p:cNvPr id="4" name="Picture 3">
            <a:extLst>
              <a:ext uri="{FF2B5EF4-FFF2-40B4-BE49-F238E27FC236}">
                <a16:creationId xmlns:a16="http://schemas.microsoft.com/office/drawing/2014/main" id="{16A4540E-39BD-489B-9DA4-4632F3CA9CDD}"/>
              </a:ext>
            </a:extLst>
          </p:cNvPr>
          <p:cNvPicPr>
            <a:picLocks noChangeAspect="1"/>
          </p:cNvPicPr>
          <p:nvPr/>
        </p:nvPicPr>
        <p:blipFill>
          <a:blip r:embed="rId6"/>
          <a:stretch>
            <a:fillRect/>
          </a:stretch>
        </p:blipFill>
        <p:spPr>
          <a:xfrm rot="21062192">
            <a:off x="659304" y="2771125"/>
            <a:ext cx="2419658" cy="3429000"/>
          </a:xfrm>
          <a:prstGeom prst="rect">
            <a:avLst/>
          </a:prstGeom>
        </p:spPr>
      </p:pic>
      <p:sp>
        <p:nvSpPr>
          <p:cNvPr id="6" name="TextBox 5">
            <a:extLst>
              <a:ext uri="{FF2B5EF4-FFF2-40B4-BE49-F238E27FC236}">
                <a16:creationId xmlns:a16="http://schemas.microsoft.com/office/drawing/2014/main" id="{C8F0F376-25AB-44F7-B299-FE25D0E4D5A5}"/>
              </a:ext>
            </a:extLst>
          </p:cNvPr>
          <p:cNvSpPr txBox="1"/>
          <p:nvPr/>
        </p:nvSpPr>
        <p:spPr>
          <a:xfrm>
            <a:off x="406951" y="6475956"/>
            <a:ext cx="1609739" cy="338554"/>
          </a:xfrm>
          <a:prstGeom prst="rect">
            <a:avLst/>
          </a:prstGeom>
          <a:noFill/>
        </p:spPr>
        <p:txBody>
          <a:bodyPr wrap="square" rtlCol="0">
            <a:spAutoFit/>
          </a:bodyPr>
          <a:lstStyle/>
          <a:p>
            <a:r>
              <a:rPr lang="en-GB" sz="1600" b="1" dirty="0">
                <a:solidFill>
                  <a:srgbClr val="743669"/>
                </a:solidFill>
              </a:rPr>
              <a:t>#</a:t>
            </a:r>
            <a:r>
              <a:rPr lang="en-GB" sz="1600" b="1" dirty="0" err="1">
                <a:solidFill>
                  <a:srgbClr val="743669"/>
                </a:solidFill>
              </a:rPr>
              <a:t>OutOfSight</a:t>
            </a:r>
            <a:endParaRPr lang="en-GB" sz="1600" b="1" dirty="0">
              <a:solidFill>
                <a:srgbClr val="743669"/>
              </a:solidFill>
            </a:endParaRPr>
          </a:p>
        </p:txBody>
      </p:sp>
    </p:spTree>
    <p:extLst>
      <p:ext uri="{BB962C8B-B14F-4D97-AF65-F5344CB8AC3E}">
        <p14:creationId xmlns:p14="http://schemas.microsoft.com/office/powerpoint/2010/main" val="35234160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16D071-BDF1-4259-846C-A2AA82AB7D08}"/>
              </a:ext>
            </a:extLst>
          </p:cNvPr>
          <p:cNvSpPr>
            <a:spLocks noGrp="1"/>
          </p:cNvSpPr>
          <p:nvPr>
            <p:ph type="sldNum" sz="quarter" idx="10"/>
          </p:nvPr>
        </p:nvSpPr>
        <p:spPr/>
        <p:txBody>
          <a:bodyPr/>
          <a:lstStyle/>
          <a:p>
            <a:pPr>
              <a:defRPr/>
            </a:pPr>
            <a:fld id="{1D6552CF-6F8E-4F67-86E4-44A333227045}" type="slidenum">
              <a:rPr lang="en-GB" smtClean="0"/>
              <a:pPr>
                <a:defRPr/>
              </a:pPr>
              <a:t>3</a:t>
            </a:fld>
            <a:endParaRPr lang="en-GB"/>
          </a:p>
        </p:txBody>
      </p:sp>
      <p:sp>
        <p:nvSpPr>
          <p:cNvPr id="3" name="Shape 22">
            <a:extLst>
              <a:ext uri="{FF2B5EF4-FFF2-40B4-BE49-F238E27FC236}">
                <a16:creationId xmlns:a16="http://schemas.microsoft.com/office/drawing/2014/main" id="{B5E33AC3-721A-40CB-A575-7FD6A21A0C66}"/>
              </a:ext>
            </a:extLst>
          </p:cNvPr>
          <p:cNvSpPr>
            <a:spLocks noChangeArrowheads="1"/>
          </p:cNvSpPr>
          <p:nvPr/>
        </p:nvSpPr>
        <p:spPr bwMode="auto">
          <a:xfrm>
            <a:off x="628650" y="736600"/>
            <a:ext cx="5600700" cy="434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6799" tIns="46799" rIns="46799" bIns="46799">
            <a:spAutoFit/>
          </a:bodyPr>
          <a:lstStyle>
            <a:lvl1pPr defTabSz="457200">
              <a:lnSpc>
                <a:spcPct val="90000"/>
              </a:lnSpc>
              <a:spcBef>
                <a:spcPct val="60000"/>
              </a:spcBef>
              <a:buClr>
                <a:srgbClr val="5F2861"/>
              </a:buClr>
              <a:buSzPct val="120000"/>
              <a:defRPr sz="2000">
                <a:solidFill>
                  <a:schemeClr val="tx1"/>
                </a:solidFill>
                <a:latin typeface="Arial" charset="0"/>
                <a:ea typeface="ＭＳ Ｐゴシック" pitchFamily="34" charset="-128"/>
              </a:defRPr>
            </a:lvl1pPr>
            <a:lvl2pPr marL="742950" indent="-285750" defTabSz="457200">
              <a:lnSpc>
                <a:spcPct val="90000"/>
              </a:lnSpc>
              <a:spcBef>
                <a:spcPct val="50000"/>
              </a:spcBef>
              <a:buClr>
                <a:srgbClr val="5F2861"/>
              </a:buClr>
              <a:buSzPct val="120000"/>
              <a:buChar char="•"/>
              <a:defRPr sz="2000">
                <a:solidFill>
                  <a:schemeClr val="tx1"/>
                </a:solidFill>
                <a:latin typeface="Arial" charset="0"/>
                <a:ea typeface="ＭＳ Ｐゴシック" pitchFamily="34" charset="-128"/>
              </a:defRPr>
            </a:lvl2pPr>
            <a:lvl3pPr marL="1143000" indent="-228600" defTabSz="457200">
              <a:lnSpc>
                <a:spcPct val="90000"/>
              </a:lnSpc>
              <a:spcBef>
                <a:spcPct val="50000"/>
              </a:spcBef>
              <a:buFont typeface="Arial" charset="0"/>
              <a:buChar char="-"/>
              <a:defRPr sz="2000">
                <a:solidFill>
                  <a:schemeClr val="tx1"/>
                </a:solidFill>
                <a:latin typeface="Arial" charset="0"/>
                <a:ea typeface="ＭＳ Ｐゴシック" pitchFamily="34" charset="-128"/>
              </a:defRPr>
            </a:lvl3pPr>
            <a:lvl4pPr marL="1600200" indent="-228600" defTabSz="45720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defTabSz="45720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defTabSz="4572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defTabSz="4572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defTabSz="4572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defTabSz="4572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marL="0" marR="0" lvl="0" indent="0" algn="l" defTabSz="457200" rtl="0" eaLnBrk="1" fontAlgn="base" latinLnBrk="0" hangingPunct="1">
              <a:lnSpc>
                <a:spcPct val="85000"/>
              </a:lnSpc>
              <a:spcBef>
                <a:spcPct val="0"/>
              </a:spcBef>
              <a:spcAft>
                <a:spcPct val="0"/>
              </a:spcAft>
              <a:buClrTx/>
              <a:buSzTx/>
              <a:buFontTx/>
              <a:buNone/>
              <a:tabLst/>
              <a:defRPr/>
            </a:pPr>
            <a:r>
              <a:rPr kumimoji="0" lang="en-US" altLang="en-US" sz="2600" b="0" i="0" u="none" strike="noStrike" kern="1200" cap="none" spc="0" normalizeH="0" baseline="0" noProof="0" dirty="0">
                <a:ln>
                  <a:noFill/>
                </a:ln>
                <a:solidFill>
                  <a:srgbClr val="FFFFFF"/>
                </a:solidFill>
                <a:effectLst/>
                <a:uLnTx/>
                <a:uFillTx/>
                <a:latin typeface="Arial" charset="0"/>
                <a:ea typeface="ヒラギノ角ゴ Pro W3" pitchFamily="-16" charset="-128"/>
              </a:rPr>
              <a:t>Introduction</a:t>
            </a:r>
          </a:p>
        </p:txBody>
      </p:sp>
      <p:sp>
        <p:nvSpPr>
          <p:cNvPr id="4" name="Rectangle 3">
            <a:extLst>
              <a:ext uri="{FF2B5EF4-FFF2-40B4-BE49-F238E27FC236}">
                <a16:creationId xmlns:a16="http://schemas.microsoft.com/office/drawing/2014/main" id="{2B89F74A-1C36-4821-A834-B3260CABE0A0}"/>
              </a:ext>
            </a:extLst>
          </p:cNvPr>
          <p:cNvSpPr/>
          <p:nvPr/>
        </p:nvSpPr>
        <p:spPr>
          <a:xfrm>
            <a:off x="506375" y="1276729"/>
            <a:ext cx="6315113" cy="4785926"/>
          </a:xfrm>
          <a:prstGeom prst="rect">
            <a:avLst/>
          </a:prstGeom>
        </p:spPr>
        <p:txBody>
          <a:bodyPr wrap="square">
            <a:spAutoFit/>
          </a:bodyPr>
          <a:lstStyle/>
          <a:p>
            <a:pPr>
              <a:spcBef>
                <a:spcPts val="600"/>
              </a:spcBef>
            </a:pPr>
            <a:endParaRPr lang="en-GB" sz="2000" dirty="0"/>
          </a:p>
          <a:p>
            <a:pPr>
              <a:spcBef>
                <a:spcPts val="600"/>
              </a:spcBef>
            </a:pPr>
            <a:r>
              <a:rPr lang="en-GB" sz="2000" dirty="0"/>
              <a:t>This report: </a:t>
            </a:r>
          </a:p>
          <a:p>
            <a:pPr marL="285750" indent="-285750">
              <a:spcBef>
                <a:spcPts val="600"/>
              </a:spcBef>
              <a:buFont typeface="Arial" panose="020B0604020202020204" pitchFamily="34" charset="0"/>
              <a:buChar char="•"/>
            </a:pPr>
            <a:r>
              <a:rPr lang="en-GB" sz="2000" dirty="0"/>
              <a:t>Tells the story from the people who have experienced restraint first hand</a:t>
            </a:r>
          </a:p>
          <a:p>
            <a:pPr marL="285750" indent="-285750">
              <a:spcBef>
                <a:spcPts val="600"/>
              </a:spcBef>
              <a:buFont typeface="Arial" panose="020B0604020202020204" pitchFamily="34" charset="0"/>
              <a:buChar char="•"/>
            </a:pPr>
            <a:r>
              <a:rPr lang="en-GB" sz="2000" dirty="0"/>
              <a:t>Describes what we found about the current state of the care for children, young people and adults who </a:t>
            </a:r>
            <a:br>
              <a:rPr lang="en-GB" sz="2000" dirty="0"/>
            </a:br>
            <a:r>
              <a:rPr lang="en-GB" sz="2000" dirty="0"/>
              <a:t>have diverse needs </a:t>
            </a:r>
          </a:p>
          <a:p>
            <a:pPr marL="285750" indent="-285750">
              <a:spcBef>
                <a:spcPts val="600"/>
              </a:spcBef>
              <a:buFont typeface="Arial" panose="020B0604020202020204" pitchFamily="34" charset="0"/>
              <a:buChar char="•"/>
            </a:pPr>
            <a:r>
              <a:rPr lang="en-GB" sz="2000" dirty="0"/>
              <a:t>..and that are subject to restrictive interventions and who </a:t>
            </a:r>
            <a:br>
              <a:rPr lang="en-GB" sz="2000" dirty="0"/>
            </a:br>
            <a:r>
              <a:rPr lang="en-GB" sz="2000" dirty="0"/>
              <a:t>are cared for in a range of settings </a:t>
            </a:r>
          </a:p>
          <a:p>
            <a:pPr marL="285750" indent="-285750">
              <a:spcBef>
                <a:spcPts val="600"/>
              </a:spcBef>
              <a:buFont typeface="Arial" panose="020B0604020202020204" pitchFamily="34" charset="0"/>
              <a:buChar char="•"/>
            </a:pPr>
            <a:r>
              <a:rPr lang="en-GB" sz="2000" dirty="0"/>
              <a:t>However, our findings have implications and learning for settings that support people who have a mental health condition and/or who are living with dementia</a:t>
            </a:r>
          </a:p>
        </p:txBody>
      </p:sp>
      <p:pic>
        <p:nvPicPr>
          <p:cNvPr id="7" name="Picture 6">
            <a:extLst>
              <a:ext uri="{FF2B5EF4-FFF2-40B4-BE49-F238E27FC236}">
                <a16:creationId xmlns:a16="http://schemas.microsoft.com/office/drawing/2014/main" id="{B7098E5C-9758-43F7-92AB-F12B7F042571}"/>
              </a:ext>
            </a:extLst>
          </p:cNvPr>
          <p:cNvPicPr>
            <a:picLocks noChangeAspect="1"/>
          </p:cNvPicPr>
          <p:nvPr/>
        </p:nvPicPr>
        <p:blipFill>
          <a:blip r:embed="rId3"/>
          <a:stretch>
            <a:fillRect/>
          </a:stretch>
        </p:blipFill>
        <p:spPr>
          <a:xfrm>
            <a:off x="6910350" y="2599683"/>
            <a:ext cx="1727275" cy="2447794"/>
          </a:xfrm>
          <a:prstGeom prst="rect">
            <a:avLst/>
          </a:prstGeom>
          <a:ln>
            <a:noFill/>
          </a:ln>
          <a:effectLst>
            <a:outerShdw blurRad="292100" dist="139700" dir="2700000" algn="tl" rotWithShape="0">
              <a:srgbClr val="333333">
                <a:alpha val="65000"/>
              </a:srgbClr>
            </a:outerShdw>
          </a:effectLst>
        </p:spPr>
      </p:pic>
      <p:sp>
        <p:nvSpPr>
          <p:cNvPr id="8" name="TextBox 7">
            <a:extLst>
              <a:ext uri="{FF2B5EF4-FFF2-40B4-BE49-F238E27FC236}">
                <a16:creationId xmlns:a16="http://schemas.microsoft.com/office/drawing/2014/main" id="{C7CD3A28-C4D5-4B83-ABDE-3CD8E66283B2}"/>
              </a:ext>
            </a:extLst>
          </p:cNvPr>
          <p:cNvSpPr txBox="1"/>
          <p:nvPr/>
        </p:nvSpPr>
        <p:spPr>
          <a:xfrm>
            <a:off x="406951" y="6475956"/>
            <a:ext cx="1609739" cy="338554"/>
          </a:xfrm>
          <a:prstGeom prst="rect">
            <a:avLst/>
          </a:prstGeom>
          <a:noFill/>
        </p:spPr>
        <p:txBody>
          <a:bodyPr wrap="square" rtlCol="0">
            <a:spAutoFit/>
          </a:bodyPr>
          <a:lstStyle/>
          <a:p>
            <a:r>
              <a:rPr lang="en-GB" sz="1600" b="1" dirty="0">
                <a:solidFill>
                  <a:srgbClr val="743669"/>
                </a:solidFill>
              </a:rPr>
              <a:t>#</a:t>
            </a:r>
            <a:r>
              <a:rPr lang="en-GB" sz="1600" b="1" dirty="0" err="1">
                <a:solidFill>
                  <a:srgbClr val="743669"/>
                </a:solidFill>
              </a:rPr>
              <a:t>OutOfSight</a:t>
            </a:r>
            <a:endParaRPr lang="en-GB" sz="1600" b="1" dirty="0">
              <a:solidFill>
                <a:srgbClr val="743669"/>
              </a:solidFill>
            </a:endParaRPr>
          </a:p>
        </p:txBody>
      </p:sp>
    </p:spTree>
    <p:extLst>
      <p:ext uri="{BB962C8B-B14F-4D97-AF65-F5344CB8AC3E}">
        <p14:creationId xmlns:p14="http://schemas.microsoft.com/office/powerpoint/2010/main" val="1145636435"/>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B4D3945-7561-42DB-B49B-0F6DB0A09C99}"/>
              </a:ext>
            </a:extLst>
          </p:cNvPr>
          <p:cNvSpPr>
            <a:spLocks noGrp="1"/>
          </p:cNvSpPr>
          <p:nvPr>
            <p:ph type="sldNum" sz="quarter" idx="10"/>
          </p:nvPr>
        </p:nvSpPr>
        <p:spPr/>
        <p:txBody>
          <a:bodyPr/>
          <a:lstStyle/>
          <a:p>
            <a:pPr>
              <a:defRPr/>
            </a:pPr>
            <a:fld id="{1D6552CF-6F8E-4F67-86E4-44A333227045}" type="slidenum">
              <a:rPr lang="en-GB" smtClean="0"/>
              <a:pPr>
                <a:defRPr/>
              </a:pPr>
              <a:t>4</a:t>
            </a:fld>
            <a:endParaRPr lang="en-GB"/>
          </a:p>
        </p:txBody>
      </p:sp>
      <p:sp>
        <p:nvSpPr>
          <p:cNvPr id="5" name="Rectangle 4">
            <a:extLst>
              <a:ext uri="{FF2B5EF4-FFF2-40B4-BE49-F238E27FC236}">
                <a16:creationId xmlns:a16="http://schemas.microsoft.com/office/drawing/2014/main" id="{3F1F516E-DDAC-498E-98A1-25C308B4EABE}"/>
              </a:ext>
            </a:extLst>
          </p:cNvPr>
          <p:cNvSpPr/>
          <p:nvPr/>
        </p:nvSpPr>
        <p:spPr>
          <a:xfrm>
            <a:off x="546483" y="499784"/>
            <a:ext cx="5854317" cy="830997"/>
          </a:xfrm>
          <a:prstGeom prst="rect">
            <a:avLst/>
          </a:prstGeom>
        </p:spPr>
        <p:txBody>
          <a:bodyPr wrap="square">
            <a:spAutoFit/>
          </a:bodyPr>
          <a:lstStyle/>
          <a:p>
            <a:r>
              <a:rPr lang="en-GB" sz="2400">
                <a:solidFill>
                  <a:schemeClr val="bg1"/>
                </a:solidFill>
              </a:rPr>
              <a:t>Our findings: Review of restrictive practices and advocacy</a:t>
            </a:r>
          </a:p>
        </p:txBody>
      </p:sp>
      <p:sp>
        <p:nvSpPr>
          <p:cNvPr id="3" name="TextBox 2">
            <a:extLst>
              <a:ext uri="{FF2B5EF4-FFF2-40B4-BE49-F238E27FC236}">
                <a16:creationId xmlns:a16="http://schemas.microsoft.com/office/drawing/2014/main" id="{598085AA-BEB8-40B3-9751-807C0795A860}"/>
              </a:ext>
            </a:extLst>
          </p:cNvPr>
          <p:cNvSpPr txBox="1"/>
          <p:nvPr/>
        </p:nvSpPr>
        <p:spPr>
          <a:xfrm>
            <a:off x="546483" y="1649691"/>
            <a:ext cx="8180005" cy="4985980"/>
          </a:xfrm>
          <a:prstGeom prst="rect">
            <a:avLst/>
          </a:prstGeom>
          <a:noFill/>
        </p:spPr>
        <p:txBody>
          <a:bodyPr wrap="square" rtlCol="0">
            <a:spAutoFit/>
          </a:bodyPr>
          <a:lstStyle/>
          <a:p>
            <a:pPr marL="285750" indent="-285750">
              <a:buFont typeface="Arial" panose="020B0604020202020204" pitchFamily="34" charset="0"/>
              <a:buChar char="•"/>
            </a:pPr>
            <a:r>
              <a:rPr lang="en-GB" sz="2000"/>
              <a:t>Access to high-quality advocacy varied and the role of an advocate was not consistent.</a:t>
            </a:r>
          </a:p>
          <a:p>
            <a:pPr marL="285750" indent="-285750">
              <a:buFont typeface="Arial" panose="020B0604020202020204" pitchFamily="34" charset="0"/>
              <a:buChar char="•"/>
            </a:pPr>
            <a:endParaRPr lang="en-GB" sz="2000"/>
          </a:p>
          <a:p>
            <a:pPr marL="285750" indent="-285750">
              <a:buFont typeface="Arial" panose="020B0604020202020204" pitchFamily="34" charset="0"/>
              <a:buChar char="•"/>
            </a:pPr>
            <a:r>
              <a:rPr lang="en-GB" sz="2000"/>
              <a:t>In some cases, there was no evidence that advocacy had been offered to people.</a:t>
            </a:r>
          </a:p>
          <a:p>
            <a:pPr marL="285750" indent="-285750">
              <a:buFont typeface="Arial" panose="020B0604020202020204" pitchFamily="34" charset="0"/>
              <a:buChar char="•"/>
            </a:pPr>
            <a:endParaRPr lang="en-GB" sz="2000"/>
          </a:p>
          <a:p>
            <a:pPr marL="285750" indent="-285750">
              <a:buFont typeface="Arial" panose="020B0604020202020204" pitchFamily="34" charset="0"/>
              <a:buChar char="•"/>
            </a:pPr>
            <a:r>
              <a:rPr lang="en-GB" sz="2000"/>
              <a:t>There was some confusion between the provider and commissioner about who the advocate was, or which organisation provided the services. </a:t>
            </a:r>
          </a:p>
          <a:p>
            <a:pPr marL="285750" indent="-285750">
              <a:buFont typeface="Arial" panose="020B0604020202020204" pitchFamily="34" charset="0"/>
              <a:buChar char="•"/>
            </a:pPr>
            <a:endParaRPr lang="en-GB" sz="2000"/>
          </a:p>
          <a:p>
            <a:pPr marL="285750" indent="-285750">
              <a:buFont typeface="Arial" panose="020B0604020202020204" pitchFamily="34" charset="0"/>
              <a:buChar char="•"/>
            </a:pPr>
            <a:r>
              <a:rPr lang="en-GB" sz="2000"/>
              <a:t>An advocate was not always informed of certain people on the ward. </a:t>
            </a:r>
          </a:p>
          <a:p>
            <a:pPr marL="285750" indent="-285750">
              <a:buFont typeface="Arial" panose="020B0604020202020204" pitchFamily="34" charset="0"/>
              <a:buChar char="•"/>
            </a:pPr>
            <a:endParaRPr lang="en-GB" sz="2000"/>
          </a:p>
          <a:p>
            <a:pPr marL="285750" indent="-285750">
              <a:buFont typeface="Arial" panose="020B0604020202020204" pitchFamily="34" charset="0"/>
              <a:buChar char="•"/>
            </a:pPr>
            <a:r>
              <a:rPr lang="en-GB" sz="2000"/>
              <a:t>Advocates were also under pressure themselves and felt they did not have enough time to support everyone that they were responsible for. </a:t>
            </a:r>
          </a:p>
          <a:p>
            <a:endParaRPr lang="en-GB"/>
          </a:p>
        </p:txBody>
      </p:sp>
      <p:sp>
        <p:nvSpPr>
          <p:cNvPr id="6" name="TextBox 5">
            <a:extLst>
              <a:ext uri="{FF2B5EF4-FFF2-40B4-BE49-F238E27FC236}">
                <a16:creationId xmlns:a16="http://schemas.microsoft.com/office/drawing/2014/main" id="{BD7EA40F-516D-464F-BD4B-005C77C574B7}"/>
              </a:ext>
            </a:extLst>
          </p:cNvPr>
          <p:cNvSpPr txBox="1"/>
          <p:nvPr/>
        </p:nvSpPr>
        <p:spPr>
          <a:xfrm>
            <a:off x="406951" y="6475956"/>
            <a:ext cx="1609739" cy="338554"/>
          </a:xfrm>
          <a:prstGeom prst="rect">
            <a:avLst/>
          </a:prstGeom>
          <a:noFill/>
        </p:spPr>
        <p:txBody>
          <a:bodyPr wrap="square" rtlCol="0">
            <a:spAutoFit/>
          </a:bodyPr>
          <a:lstStyle/>
          <a:p>
            <a:r>
              <a:rPr lang="en-GB" sz="1600" b="1" dirty="0">
                <a:solidFill>
                  <a:srgbClr val="743669"/>
                </a:solidFill>
              </a:rPr>
              <a:t>#</a:t>
            </a:r>
            <a:r>
              <a:rPr lang="en-GB" sz="1600" b="1" dirty="0" err="1">
                <a:solidFill>
                  <a:srgbClr val="743669"/>
                </a:solidFill>
              </a:rPr>
              <a:t>OutOfSight</a:t>
            </a:r>
            <a:endParaRPr lang="en-GB" sz="1600" b="1" dirty="0">
              <a:solidFill>
                <a:srgbClr val="743669"/>
              </a:solidFill>
            </a:endParaRPr>
          </a:p>
        </p:txBody>
      </p:sp>
    </p:spTree>
    <p:extLst>
      <p:ext uri="{BB962C8B-B14F-4D97-AF65-F5344CB8AC3E}">
        <p14:creationId xmlns:p14="http://schemas.microsoft.com/office/powerpoint/2010/main" val="160325265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8A7FD0C-A1CC-497A-89D0-FF11603CB8EF}"/>
              </a:ext>
            </a:extLst>
          </p:cNvPr>
          <p:cNvSpPr>
            <a:spLocks noGrp="1"/>
          </p:cNvSpPr>
          <p:nvPr>
            <p:ph type="sldNum" sz="quarter" idx="10"/>
          </p:nvPr>
        </p:nvSpPr>
        <p:spPr/>
        <p:txBody>
          <a:bodyPr/>
          <a:lstStyle/>
          <a:p>
            <a:pPr>
              <a:defRPr/>
            </a:pPr>
            <a:fld id="{1D6552CF-6F8E-4F67-86E4-44A333227045}" type="slidenum">
              <a:rPr lang="en-GB" smtClean="0"/>
              <a:pPr>
                <a:defRPr/>
              </a:pPr>
              <a:t>5</a:t>
            </a:fld>
            <a:endParaRPr lang="en-GB"/>
          </a:p>
        </p:txBody>
      </p:sp>
      <p:sp>
        <p:nvSpPr>
          <p:cNvPr id="4" name="Rectangle 3">
            <a:extLst>
              <a:ext uri="{FF2B5EF4-FFF2-40B4-BE49-F238E27FC236}">
                <a16:creationId xmlns:a16="http://schemas.microsoft.com/office/drawing/2014/main" id="{6D01D3DE-26C4-42CC-9802-FACEC91895C7}"/>
              </a:ext>
            </a:extLst>
          </p:cNvPr>
          <p:cNvSpPr/>
          <p:nvPr/>
        </p:nvSpPr>
        <p:spPr>
          <a:xfrm>
            <a:off x="490220" y="0"/>
            <a:ext cx="5486400" cy="1369606"/>
          </a:xfrm>
          <a:prstGeom prst="rect">
            <a:avLst/>
          </a:prstGeom>
        </p:spPr>
        <p:txBody>
          <a:bodyPr wrap="square">
            <a:spAutoFit/>
          </a:bodyPr>
          <a:lstStyle/>
          <a:p>
            <a:pPr marL="457200">
              <a:spcAft>
                <a:spcPts val="600"/>
              </a:spcAft>
            </a:pPr>
            <a:r>
              <a:rPr lang="en-GB" sz="2600">
                <a:solidFill>
                  <a:schemeClr val="bg1"/>
                </a:solidFill>
                <a:latin typeface="Arial" panose="020B0604020202020204" pitchFamily="34" charset="0"/>
                <a:ea typeface="Calibri" panose="020F0502020204030204" pitchFamily="34" charset="0"/>
              </a:rPr>
              <a:t> </a:t>
            </a:r>
          </a:p>
          <a:p>
            <a:pPr>
              <a:spcAft>
                <a:spcPts val="600"/>
              </a:spcAft>
            </a:pPr>
            <a:r>
              <a:rPr lang="en-GB" sz="2600">
                <a:solidFill>
                  <a:schemeClr val="bg1"/>
                </a:solidFill>
                <a:latin typeface="Arial" panose="020B0604020202020204" pitchFamily="34" charset="0"/>
                <a:ea typeface="Calibri" panose="020F0502020204030204" pitchFamily="34" charset="0"/>
              </a:rPr>
              <a:t>Jen’s story – an opportunity for the future </a:t>
            </a:r>
          </a:p>
        </p:txBody>
      </p:sp>
      <p:sp>
        <p:nvSpPr>
          <p:cNvPr id="5" name="Speech Bubble: Oval 4">
            <a:extLst>
              <a:ext uri="{FF2B5EF4-FFF2-40B4-BE49-F238E27FC236}">
                <a16:creationId xmlns:a16="http://schemas.microsoft.com/office/drawing/2014/main" id="{193828C2-1C34-4D7C-A86F-C531433E9465}"/>
              </a:ext>
            </a:extLst>
          </p:cNvPr>
          <p:cNvSpPr/>
          <p:nvPr/>
        </p:nvSpPr>
        <p:spPr bwMode="auto">
          <a:xfrm>
            <a:off x="1254760" y="1643926"/>
            <a:ext cx="7587582" cy="4738020"/>
          </a:xfrm>
          <a:prstGeom prst="wedgeEllipseCallout">
            <a:avLst>
              <a:gd name="adj1" fmla="val -63524"/>
              <a:gd name="adj2" fmla="val -48630"/>
            </a:avLst>
          </a:prstGeom>
          <a:noFill/>
          <a:ln w="19050" cap="flat" cmpd="sng" algn="ctr">
            <a:solidFill>
              <a:srgbClr val="6600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Aft>
                <a:spcPts val="600"/>
              </a:spcAft>
            </a:pPr>
            <a:endParaRPr lang="en-GB" sz="1600" i="1">
              <a:solidFill>
                <a:srgbClr val="000000"/>
              </a:solidFill>
              <a:latin typeface="Arial" panose="020B0604020202020204" pitchFamily="34" charset="0"/>
              <a:ea typeface="Calibri" panose="020F0502020204030204" pitchFamily="34" charset="0"/>
            </a:endParaRPr>
          </a:p>
          <a:p>
            <a:pPr>
              <a:spcAft>
                <a:spcPts val="600"/>
              </a:spcAft>
            </a:pPr>
            <a:r>
              <a:rPr lang="en-GB" sz="2000" i="1">
                <a:solidFill>
                  <a:srgbClr val="000000"/>
                </a:solidFill>
                <a:latin typeface="Arial" panose="020B0604020202020204" pitchFamily="34" charset="0"/>
                <a:ea typeface="Calibri" panose="020F0502020204030204" pitchFamily="34" charset="0"/>
              </a:rPr>
              <a:t>Jen had been moved around different hospitals, before being transferred to a hospital over 200 miles away from her home because of the step-down pathway it offered. </a:t>
            </a:r>
          </a:p>
          <a:p>
            <a:pPr>
              <a:spcAft>
                <a:spcPts val="600"/>
              </a:spcAft>
            </a:pPr>
            <a:r>
              <a:rPr lang="en-GB" sz="2000" i="1">
                <a:solidFill>
                  <a:srgbClr val="000000"/>
                </a:solidFill>
                <a:latin typeface="Arial" panose="020B0604020202020204" pitchFamily="34" charset="0"/>
                <a:ea typeface="Calibri" panose="020F0502020204030204" pitchFamily="34" charset="0"/>
              </a:rPr>
              <a:t>However, her clinical commissioning group (CCG) had serious concerns about having to place her so far from home and so commissioned their own advocate to act as their “eyes and ears”….</a:t>
            </a:r>
            <a:endParaRPr lang="en-GB" sz="2000" i="1">
              <a:latin typeface="Arial" panose="020B060402020202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14275AF9-051E-4314-BDB8-59BF10B37C0C}"/>
              </a:ext>
            </a:extLst>
          </p:cNvPr>
          <p:cNvSpPr txBox="1"/>
          <p:nvPr/>
        </p:nvSpPr>
        <p:spPr>
          <a:xfrm>
            <a:off x="406951" y="6475956"/>
            <a:ext cx="1609739" cy="338554"/>
          </a:xfrm>
          <a:prstGeom prst="rect">
            <a:avLst/>
          </a:prstGeom>
          <a:noFill/>
        </p:spPr>
        <p:txBody>
          <a:bodyPr wrap="square" rtlCol="0">
            <a:spAutoFit/>
          </a:bodyPr>
          <a:lstStyle/>
          <a:p>
            <a:r>
              <a:rPr lang="en-GB" sz="1600" b="1" dirty="0">
                <a:solidFill>
                  <a:srgbClr val="743669"/>
                </a:solidFill>
              </a:rPr>
              <a:t>#</a:t>
            </a:r>
            <a:r>
              <a:rPr lang="en-GB" sz="1600" b="1" dirty="0" err="1">
                <a:solidFill>
                  <a:srgbClr val="743669"/>
                </a:solidFill>
              </a:rPr>
              <a:t>OutOfSight</a:t>
            </a:r>
            <a:endParaRPr lang="en-GB" sz="1600" b="1" dirty="0">
              <a:solidFill>
                <a:srgbClr val="743669"/>
              </a:solidFill>
            </a:endParaRPr>
          </a:p>
        </p:txBody>
      </p:sp>
    </p:spTree>
    <p:extLst>
      <p:ext uri="{BB962C8B-B14F-4D97-AF65-F5344CB8AC3E}">
        <p14:creationId xmlns:p14="http://schemas.microsoft.com/office/powerpoint/2010/main" val="2033930721"/>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E9B0962-4727-475C-B86A-4FD115610043}"/>
              </a:ext>
            </a:extLst>
          </p:cNvPr>
          <p:cNvSpPr>
            <a:spLocks noGrp="1"/>
          </p:cNvSpPr>
          <p:nvPr>
            <p:ph type="sldNum" sz="quarter" idx="10"/>
          </p:nvPr>
        </p:nvSpPr>
        <p:spPr/>
        <p:txBody>
          <a:bodyPr/>
          <a:lstStyle/>
          <a:p>
            <a:pPr>
              <a:defRPr/>
            </a:pPr>
            <a:fld id="{1D6552CF-6F8E-4F67-86E4-44A333227045}" type="slidenum">
              <a:rPr lang="en-GB" smtClean="0"/>
              <a:pPr>
                <a:defRPr/>
              </a:pPr>
              <a:t>6</a:t>
            </a:fld>
            <a:endParaRPr lang="en-GB"/>
          </a:p>
        </p:txBody>
      </p:sp>
      <p:sp>
        <p:nvSpPr>
          <p:cNvPr id="3" name="Rectangle 2">
            <a:extLst>
              <a:ext uri="{FF2B5EF4-FFF2-40B4-BE49-F238E27FC236}">
                <a16:creationId xmlns:a16="http://schemas.microsoft.com/office/drawing/2014/main" id="{48108310-E793-4B6A-AA20-36A2E9FD2AC4}"/>
              </a:ext>
            </a:extLst>
          </p:cNvPr>
          <p:cNvSpPr/>
          <p:nvPr/>
        </p:nvSpPr>
        <p:spPr>
          <a:xfrm>
            <a:off x="573868" y="1612851"/>
            <a:ext cx="8152620" cy="5632311"/>
          </a:xfrm>
          <a:prstGeom prst="rect">
            <a:avLst/>
          </a:prstGeom>
        </p:spPr>
        <p:txBody>
          <a:bodyPr wrap="square">
            <a:spAutoFit/>
          </a:bodyPr>
          <a:lstStyle/>
          <a:p>
            <a:pPr marL="285750" indent="-285750">
              <a:buFont typeface="Arial" panose="020B0604020202020204" pitchFamily="34" charset="0"/>
              <a:buChar char="•"/>
            </a:pPr>
            <a:endParaRPr lang="en-GB" dirty="0">
              <a:latin typeface="+mj-lt"/>
              <a:ea typeface="Calibri" panose="020F0502020204030204" pitchFamily="34" charset="0"/>
            </a:endParaRPr>
          </a:p>
          <a:p>
            <a:r>
              <a:rPr lang="en-GB" dirty="0"/>
              <a:t>Our ‘identifying closed cultures guidance’ for inspectors includes: </a:t>
            </a:r>
          </a:p>
          <a:p>
            <a:endParaRPr lang="en-GB" dirty="0"/>
          </a:p>
          <a:p>
            <a:pPr lvl="2"/>
            <a:r>
              <a:rPr lang="en-GB" dirty="0"/>
              <a:t>When to speak to advocates on inspection and during monitoring activity</a:t>
            </a:r>
          </a:p>
          <a:p>
            <a:pPr lvl="2"/>
            <a:endParaRPr lang="en-GB" dirty="0"/>
          </a:p>
          <a:p>
            <a:pPr lvl="2"/>
            <a:r>
              <a:rPr lang="en-GB" dirty="0"/>
              <a:t>How to request contact details so the inspector can email, phone or video call advocates to interview them</a:t>
            </a:r>
          </a:p>
          <a:p>
            <a:pPr lvl="2"/>
            <a:endParaRPr lang="en-GB" dirty="0"/>
          </a:p>
          <a:p>
            <a:r>
              <a:rPr lang="en-GB" dirty="0">
                <a:ea typeface="Calibri" panose="020F0502020204030204" pitchFamily="34" charset="0"/>
              </a:rPr>
              <a:t>We are looking at how:</a:t>
            </a:r>
            <a:endParaRPr lang="en-GB" dirty="0"/>
          </a:p>
          <a:p>
            <a:endParaRPr lang="en-GB" dirty="0">
              <a:latin typeface="+mj-lt"/>
              <a:ea typeface="Calibri" panose="020F0502020204030204" pitchFamily="34" charset="0"/>
            </a:endParaRPr>
          </a:p>
          <a:p>
            <a:pPr lvl="2"/>
            <a:r>
              <a:rPr lang="en-GB" dirty="0">
                <a:latin typeface="+mj-lt"/>
                <a:ea typeface="Calibri" panose="020F0502020204030204" pitchFamily="34" charset="0"/>
              </a:rPr>
              <a:t>inspectors work with advocates </a:t>
            </a:r>
          </a:p>
          <a:p>
            <a:pPr lvl="2"/>
            <a:endParaRPr lang="en-GB" dirty="0">
              <a:latin typeface="+mj-lt"/>
              <a:ea typeface="Calibri" panose="020F0502020204030204" pitchFamily="34" charset="0"/>
            </a:endParaRPr>
          </a:p>
          <a:p>
            <a:pPr lvl="2"/>
            <a:r>
              <a:rPr lang="en-GB" dirty="0">
                <a:latin typeface="+mj-lt"/>
                <a:ea typeface="Calibri" panose="020F0502020204030204" pitchFamily="34" charset="0"/>
              </a:rPr>
              <a:t>to ensure people are enabled by providers to speak confidentially to an advocate</a:t>
            </a:r>
          </a:p>
          <a:p>
            <a:pPr lvl="2"/>
            <a:endParaRPr lang="en-GB" dirty="0">
              <a:latin typeface="+mj-lt"/>
              <a:ea typeface="Calibri" panose="020F0502020204030204" pitchFamily="34" charset="0"/>
            </a:endParaRPr>
          </a:p>
          <a:p>
            <a:pPr lvl="2"/>
            <a:r>
              <a:rPr lang="en-GB" dirty="0">
                <a:latin typeface="+mj-lt"/>
                <a:ea typeface="Calibri" panose="020F0502020204030204" pitchFamily="34" charset="0"/>
              </a:rPr>
              <a:t>to set up more formal arrangements with local advocacy groups</a:t>
            </a:r>
          </a:p>
          <a:p>
            <a:endParaRPr lang="en-GB" dirty="0"/>
          </a:p>
          <a:p>
            <a:endParaRPr lang="en-GB" b="1" dirty="0"/>
          </a:p>
          <a:p>
            <a:endParaRPr lang="en-GB" dirty="0">
              <a:latin typeface="+mj-lt"/>
            </a:endParaRPr>
          </a:p>
        </p:txBody>
      </p:sp>
      <p:sp>
        <p:nvSpPr>
          <p:cNvPr id="4" name="Shape 22">
            <a:extLst>
              <a:ext uri="{FF2B5EF4-FFF2-40B4-BE49-F238E27FC236}">
                <a16:creationId xmlns:a16="http://schemas.microsoft.com/office/drawing/2014/main" id="{7662B4FE-4185-4AB3-8D4D-DE0196C4C768}"/>
              </a:ext>
            </a:extLst>
          </p:cNvPr>
          <p:cNvSpPr>
            <a:spLocks noChangeArrowheads="1"/>
          </p:cNvSpPr>
          <p:nvPr/>
        </p:nvSpPr>
        <p:spPr bwMode="auto">
          <a:xfrm>
            <a:off x="628650" y="736600"/>
            <a:ext cx="5600700" cy="434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6799" tIns="46799" rIns="46799" bIns="46799">
            <a:spAutoFit/>
          </a:bodyPr>
          <a:lstStyle>
            <a:lvl1pPr defTabSz="457200">
              <a:lnSpc>
                <a:spcPct val="90000"/>
              </a:lnSpc>
              <a:spcBef>
                <a:spcPct val="60000"/>
              </a:spcBef>
              <a:buClr>
                <a:srgbClr val="5F2861"/>
              </a:buClr>
              <a:buSzPct val="120000"/>
              <a:defRPr sz="2000">
                <a:solidFill>
                  <a:schemeClr val="tx1"/>
                </a:solidFill>
                <a:latin typeface="Arial" charset="0"/>
                <a:ea typeface="ＭＳ Ｐゴシック" pitchFamily="34" charset="-128"/>
              </a:defRPr>
            </a:lvl1pPr>
            <a:lvl2pPr marL="742950" indent="-285750" defTabSz="457200">
              <a:lnSpc>
                <a:spcPct val="90000"/>
              </a:lnSpc>
              <a:spcBef>
                <a:spcPct val="50000"/>
              </a:spcBef>
              <a:buClr>
                <a:srgbClr val="5F2861"/>
              </a:buClr>
              <a:buSzPct val="120000"/>
              <a:buChar char="•"/>
              <a:defRPr sz="2000">
                <a:solidFill>
                  <a:schemeClr val="tx1"/>
                </a:solidFill>
                <a:latin typeface="Arial" charset="0"/>
                <a:ea typeface="ＭＳ Ｐゴシック" pitchFamily="34" charset="-128"/>
              </a:defRPr>
            </a:lvl2pPr>
            <a:lvl3pPr marL="1143000" indent="-228600" defTabSz="457200">
              <a:lnSpc>
                <a:spcPct val="90000"/>
              </a:lnSpc>
              <a:spcBef>
                <a:spcPct val="50000"/>
              </a:spcBef>
              <a:buFont typeface="Arial" charset="0"/>
              <a:buChar char="-"/>
              <a:defRPr sz="2000">
                <a:solidFill>
                  <a:schemeClr val="tx1"/>
                </a:solidFill>
                <a:latin typeface="Arial" charset="0"/>
                <a:ea typeface="ＭＳ Ｐゴシック" pitchFamily="34" charset="-128"/>
              </a:defRPr>
            </a:lvl3pPr>
            <a:lvl4pPr marL="1600200" indent="-228600" defTabSz="45720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defTabSz="45720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defTabSz="4572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defTabSz="4572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defTabSz="4572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defTabSz="4572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marL="0" marR="0" lvl="0" indent="0" algn="l" defTabSz="457200" rtl="0" eaLnBrk="1" fontAlgn="base" latinLnBrk="0" hangingPunct="1">
              <a:lnSpc>
                <a:spcPct val="85000"/>
              </a:lnSpc>
              <a:spcBef>
                <a:spcPct val="0"/>
              </a:spcBef>
              <a:spcAft>
                <a:spcPct val="0"/>
              </a:spcAft>
              <a:buClrTx/>
              <a:buSzTx/>
              <a:buFontTx/>
              <a:buNone/>
              <a:tabLst/>
              <a:defRPr/>
            </a:pPr>
            <a:r>
              <a:rPr kumimoji="0" lang="en-US" altLang="en-US" sz="2600" b="0" i="0" u="none" strike="noStrike" kern="1200" cap="none" spc="0" normalizeH="0" baseline="0" noProof="0">
                <a:ln>
                  <a:noFill/>
                </a:ln>
                <a:solidFill>
                  <a:srgbClr val="FFFFFF"/>
                </a:solidFill>
                <a:effectLst/>
                <a:uLnTx/>
                <a:uFillTx/>
                <a:latin typeface="Arial" charset="0"/>
                <a:ea typeface="ヒラギノ角ゴ Pro W3" pitchFamily="-16" charset="-128"/>
              </a:rPr>
              <a:t>Advocacy in closed cultures </a:t>
            </a:r>
          </a:p>
        </p:txBody>
      </p:sp>
      <p:pic>
        <p:nvPicPr>
          <p:cNvPr id="6" name="Graphic 5" descr="Megaphone">
            <a:extLst>
              <a:ext uri="{FF2B5EF4-FFF2-40B4-BE49-F238E27FC236}">
                <a16:creationId xmlns:a16="http://schemas.microsoft.com/office/drawing/2014/main" id="{ADACFC1A-5A5C-465E-97B4-62A3D691739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30167" y="5251940"/>
            <a:ext cx="508196" cy="508196"/>
          </a:xfrm>
          <a:prstGeom prst="rect">
            <a:avLst/>
          </a:prstGeom>
        </p:spPr>
      </p:pic>
      <p:pic>
        <p:nvPicPr>
          <p:cNvPr id="8" name="Graphic 7" descr="Speaker Phone">
            <a:extLst>
              <a:ext uri="{FF2B5EF4-FFF2-40B4-BE49-F238E27FC236}">
                <a16:creationId xmlns:a16="http://schemas.microsoft.com/office/drawing/2014/main" id="{2904B2B8-2F35-4A5C-B361-EE9B53595F7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51497" y="3260252"/>
            <a:ext cx="603103" cy="603103"/>
          </a:xfrm>
          <a:prstGeom prst="rect">
            <a:avLst/>
          </a:prstGeom>
        </p:spPr>
      </p:pic>
      <p:pic>
        <p:nvPicPr>
          <p:cNvPr id="10" name="Graphic 9" descr="Group brainstorm">
            <a:extLst>
              <a:ext uri="{FF2B5EF4-FFF2-40B4-BE49-F238E27FC236}">
                <a16:creationId xmlns:a16="http://schemas.microsoft.com/office/drawing/2014/main" id="{C434DCB1-0DC1-4942-8C3A-1A7D693253F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12900" y="4605806"/>
            <a:ext cx="639343" cy="639343"/>
          </a:xfrm>
          <a:prstGeom prst="rect">
            <a:avLst/>
          </a:prstGeom>
        </p:spPr>
      </p:pic>
      <p:pic>
        <p:nvPicPr>
          <p:cNvPr id="12" name="Graphic 11" descr="Boardroom">
            <a:extLst>
              <a:ext uri="{FF2B5EF4-FFF2-40B4-BE49-F238E27FC236}">
                <a16:creationId xmlns:a16="http://schemas.microsoft.com/office/drawing/2014/main" id="{E90EA123-0072-4838-AC50-AF774BD7172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13731" y="5716254"/>
            <a:ext cx="698053" cy="698053"/>
          </a:xfrm>
          <a:prstGeom prst="rect">
            <a:avLst/>
          </a:prstGeom>
        </p:spPr>
      </p:pic>
      <p:grpSp>
        <p:nvGrpSpPr>
          <p:cNvPr id="25" name="Graphic 15" descr="Questions">
            <a:extLst>
              <a:ext uri="{FF2B5EF4-FFF2-40B4-BE49-F238E27FC236}">
                <a16:creationId xmlns:a16="http://schemas.microsoft.com/office/drawing/2014/main" id="{DF9A88E2-5C4A-4113-80B9-D43F0501B625}"/>
              </a:ext>
            </a:extLst>
          </p:cNvPr>
          <p:cNvGrpSpPr/>
          <p:nvPr/>
        </p:nvGrpSpPr>
        <p:grpSpPr>
          <a:xfrm>
            <a:off x="812686" y="2357062"/>
            <a:ext cx="439769" cy="566086"/>
            <a:chOff x="2504249" y="4191999"/>
            <a:chExt cx="666760" cy="858275"/>
          </a:xfrm>
        </p:grpSpPr>
        <p:sp>
          <p:nvSpPr>
            <p:cNvPr id="26" name="Freeform: Shape 25">
              <a:extLst>
                <a:ext uri="{FF2B5EF4-FFF2-40B4-BE49-F238E27FC236}">
                  <a16:creationId xmlns:a16="http://schemas.microsoft.com/office/drawing/2014/main" id="{12B5C5AD-0A8E-476B-A40E-7AA24CDC31E4}"/>
                </a:ext>
              </a:extLst>
            </p:cNvPr>
            <p:cNvSpPr/>
            <p:nvPr/>
          </p:nvSpPr>
          <p:spPr>
            <a:xfrm>
              <a:off x="2589988" y="4551164"/>
              <a:ext cx="171450" cy="171450"/>
            </a:xfrm>
            <a:custGeom>
              <a:avLst/>
              <a:gdLst>
                <a:gd name="connsiteX0" fmla="*/ 171450 w 171450"/>
                <a:gd name="connsiteY0" fmla="*/ 85725 h 171450"/>
                <a:gd name="connsiteX1" fmla="*/ 85725 w 171450"/>
                <a:gd name="connsiteY1" fmla="*/ 171450 h 171450"/>
                <a:gd name="connsiteX2" fmla="*/ 0 w 171450"/>
                <a:gd name="connsiteY2" fmla="*/ 85725 h 171450"/>
                <a:gd name="connsiteX3" fmla="*/ 85725 w 171450"/>
                <a:gd name="connsiteY3" fmla="*/ 0 h 171450"/>
                <a:gd name="connsiteX4" fmla="*/ 171450 w 171450"/>
                <a:gd name="connsiteY4" fmla="*/ 85725 h 171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450" h="171450">
                  <a:moveTo>
                    <a:pt x="171450" y="85725"/>
                  </a:moveTo>
                  <a:cubicBezTo>
                    <a:pt x="171450" y="133070"/>
                    <a:pt x="133070" y="171450"/>
                    <a:pt x="85725" y="171450"/>
                  </a:cubicBezTo>
                  <a:cubicBezTo>
                    <a:pt x="38380" y="171450"/>
                    <a:pt x="0" y="133070"/>
                    <a:pt x="0" y="85725"/>
                  </a:cubicBezTo>
                  <a:cubicBezTo>
                    <a:pt x="0" y="38380"/>
                    <a:pt x="38380" y="0"/>
                    <a:pt x="85725" y="0"/>
                  </a:cubicBezTo>
                  <a:cubicBezTo>
                    <a:pt x="133070" y="0"/>
                    <a:pt x="171450" y="38380"/>
                    <a:pt x="171450" y="85725"/>
                  </a:cubicBezTo>
                  <a:close/>
                </a:path>
              </a:pathLst>
            </a:custGeom>
            <a:solidFill>
              <a:srgbClr val="000000"/>
            </a:solidFill>
            <a:ln w="9525" cap="flat">
              <a:noFill/>
              <a:prstDash val="solid"/>
              <a:miter/>
            </a:ln>
          </p:spPr>
          <p:txBody>
            <a:bodyPr rtlCol="0" anchor="ctr"/>
            <a:lstStyle/>
            <a:p>
              <a:endParaRPr lang="en-GB"/>
            </a:p>
          </p:txBody>
        </p:sp>
        <p:sp>
          <p:nvSpPr>
            <p:cNvPr id="27" name="Freeform: Shape 26">
              <a:extLst>
                <a:ext uri="{FF2B5EF4-FFF2-40B4-BE49-F238E27FC236}">
                  <a16:creationId xmlns:a16="http://schemas.microsoft.com/office/drawing/2014/main" id="{AF8B8173-AD5F-403B-8417-4F4CC684EC62}"/>
                </a:ext>
              </a:extLst>
            </p:cNvPr>
            <p:cNvSpPr/>
            <p:nvPr/>
          </p:nvSpPr>
          <p:spPr>
            <a:xfrm>
              <a:off x="2732863" y="4878824"/>
              <a:ext cx="342900" cy="171450"/>
            </a:xfrm>
            <a:custGeom>
              <a:avLst/>
              <a:gdLst>
                <a:gd name="connsiteX0" fmla="*/ 342900 w 342900"/>
                <a:gd name="connsiteY0" fmla="*/ 171450 h 171450"/>
                <a:gd name="connsiteX1" fmla="*/ 342900 w 342900"/>
                <a:gd name="connsiteY1" fmla="*/ 85725 h 171450"/>
                <a:gd name="connsiteX2" fmla="*/ 325755 w 342900"/>
                <a:gd name="connsiteY2" fmla="*/ 51435 h 171450"/>
                <a:gd name="connsiteX3" fmla="*/ 241935 w 342900"/>
                <a:gd name="connsiteY3" fmla="*/ 11430 h 171450"/>
                <a:gd name="connsiteX4" fmla="*/ 171450 w 342900"/>
                <a:gd name="connsiteY4" fmla="*/ 0 h 171450"/>
                <a:gd name="connsiteX5" fmla="*/ 100965 w 342900"/>
                <a:gd name="connsiteY5" fmla="*/ 11430 h 171450"/>
                <a:gd name="connsiteX6" fmla="*/ 17145 w 342900"/>
                <a:gd name="connsiteY6" fmla="*/ 51435 h 171450"/>
                <a:gd name="connsiteX7" fmla="*/ 0 w 342900"/>
                <a:gd name="connsiteY7" fmla="*/ 85725 h 171450"/>
                <a:gd name="connsiteX8" fmla="*/ 0 w 342900"/>
                <a:gd name="connsiteY8" fmla="*/ 17145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2900" h="171450">
                  <a:moveTo>
                    <a:pt x="342900" y="171450"/>
                  </a:moveTo>
                  <a:lnTo>
                    <a:pt x="342900" y="85725"/>
                  </a:lnTo>
                  <a:cubicBezTo>
                    <a:pt x="343252" y="72153"/>
                    <a:pt x="336823" y="59297"/>
                    <a:pt x="325755" y="51435"/>
                  </a:cubicBezTo>
                  <a:cubicBezTo>
                    <a:pt x="301081" y="32123"/>
                    <a:pt x="272467" y="18466"/>
                    <a:pt x="241935" y="11430"/>
                  </a:cubicBezTo>
                  <a:cubicBezTo>
                    <a:pt x="219043" y="4548"/>
                    <a:pt x="195344" y="706"/>
                    <a:pt x="171450" y="0"/>
                  </a:cubicBezTo>
                  <a:cubicBezTo>
                    <a:pt x="147499" y="74"/>
                    <a:pt x="123712" y="3931"/>
                    <a:pt x="100965" y="11430"/>
                  </a:cubicBezTo>
                  <a:cubicBezTo>
                    <a:pt x="70866" y="19669"/>
                    <a:pt x="42481" y="33217"/>
                    <a:pt x="17145" y="51435"/>
                  </a:cubicBezTo>
                  <a:cubicBezTo>
                    <a:pt x="6399" y="59568"/>
                    <a:pt x="59" y="72248"/>
                    <a:pt x="0" y="85725"/>
                  </a:cubicBezTo>
                  <a:lnTo>
                    <a:pt x="0" y="171450"/>
                  </a:lnTo>
                  <a:close/>
                </a:path>
              </a:pathLst>
            </a:custGeom>
            <a:solidFill>
              <a:srgbClr val="000000"/>
            </a:solidFill>
            <a:ln w="9525" cap="flat">
              <a:noFill/>
              <a:prstDash val="solid"/>
              <a:miter/>
            </a:ln>
          </p:spPr>
          <p:txBody>
            <a:bodyPr rtlCol="0" anchor="ctr"/>
            <a:lstStyle/>
            <a:p>
              <a:endParaRPr lang="en-GB"/>
            </a:p>
          </p:txBody>
        </p:sp>
        <p:sp>
          <p:nvSpPr>
            <p:cNvPr id="28" name="Freeform: Shape 27">
              <a:extLst>
                <a:ext uri="{FF2B5EF4-FFF2-40B4-BE49-F238E27FC236}">
                  <a16:creationId xmlns:a16="http://schemas.microsoft.com/office/drawing/2014/main" id="{EEB63175-E19A-4DAA-A937-63EA54A523A3}"/>
                </a:ext>
              </a:extLst>
            </p:cNvPr>
            <p:cNvSpPr/>
            <p:nvPr/>
          </p:nvSpPr>
          <p:spPr>
            <a:xfrm>
              <a:off x="2818588" y="4684514"/>
              <a:ext cx="171450" cy="161925"/>
            </a:xfrm>
            <a:custGeom>
              <a:avLst/>
              <a:gdLst>
                <a:gd name="connsiteX0" fmla="*/ 171450 w 171450"/>
                <a:gd name="connsiteY0" fmla="*/ 85725 h 161925"/>
                <a:gd name="connsiteX1" fmla="*/ 85725 w 171450"/>
                <a:gd name="connsiteY1" fmla="*/ 171450 h 161925"/>
                <a:gd name="connsiteX2" fmla="*/ 0 w 171450"/>
                <a:gd name="connsiteY2" fmla="*/ 85725 h 161925"/>
                <a:gd name="connsiteX3" fmla="*/ 85725 w 171450"/>
                <a:gd name="connsiteY3" fmla="*/ 0 h 161925"/>
                <a:gd name="connsiteX4" fmla="*/ 171450 w 171450"/>
                <a:gd name="connsiteY4" fmla="*/ 85725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450" h="161925">
                  <a:moveTo>
                    <a:pt x="171450" y="85725"/>
                  </a:moveTo>
                  <a:cubicBezTo>
                    <a:pt x="171450" y="133070"/>
                    <a:pt x="133070" y="171450"/>
                    <a:pt x="85725" y="171450"/>
                  </a:cubicBezTo>
                  <a:cubicBezTo>
                    <a:pt x="38380" y="171450"/>
                    <a:pt x="0" y="133070"/>
                    <a:pt x="0" y="85725"/>
                  </a:cubicBezTo>
                  <a:cubicBezTo>
                    <a:pt x="0" y="38380"/>
                    <a:pt x="38380" y="0"/>
                    <a:pt x="85725" y="0"/>
                  </a:cubicBezTo>
                  <a:cubicBezTo>
                    <a:pt x="133070" y="0"/>
                    <a:pt x="171450" y="38380"/>
                    <a:pt x="171450" y="85725"/>
                  </a:cubicBezTo>
                  <a:close/>
                </a:path>
              </a:pathLst>
            </a:custGeom>
            <a:solidFill>
              <a:srgbClr val="000000"/>
            </a:solidFill>
            <a:ln w="9525" cap="flat">
              <a:noFill/>
              <a:prstDash val="solid"/>
              <a:miter/>
            </a:ln>
          </p:spPr>
          <p:txBody>
            <a:bodyPr rtlCol="0" anchor="ctr"/>
            <a:lstStyle/>
            <a:p>
              <a:endParaRPr lang="en-GB"/>
            </a:p>
          </p:txBody>
        </p:sp>
        <p:sp>
          <p:nvSpPr>
            <p:cNvPr id="29" name="Freeform: Shape 28">
              <a:extLst>
                <a:ext uri="{FF2B5EF4-FFF2-40B4-BE49-F238E27FC236}">
                  <a16:creationId xmlns:a16="http://schemas.microsoft.com/office/drawing/2014/main" id="{E91B3A19-4FC2-4BA0-B4CB-D409F1C0574E}"/>
                </a:ext>
              </a:extLst>
            </p:cNvPr>
            <p:cNvSpPr/>
            <p:nvPr/>
          </p:nvSpPr>
          <p:spPr>
            <a:xfrm>
              <a:off x="2504249" y="4745474"/>
              <a:ext cx="304800" cy="171450"/>
            </a:xfrm>
            <a:custGeom>
              <a:avLst/>
              <a:gdLst>
                <a:gd name="connsiteX0" fmla="*/ 222899 w 304800"/>
                <a:gd name="connsiteY0" fmla="*/ 154305 h 171450"/>
                <a:gd name="connsiteX1" fmla="*/ 222899 w 304800"/>
                <a:gd name="connsiteY1" fmla="*/ 154305 h 171450"/>
                <a:gd name="connsiteX2" fmla="*/ 310529 w 304800"/>
                <a:gd name="connsiteY2" fmla="*/ 110490 h 171450"/>
                <a:gd name="connsiteX3" fmla="*/ 276239 w 304800"/>
                <a:gd name="connsiteY3" fmla="*/ 26670 h 171450"/>
                <a:gd name="connsiteX4" fmla="*/ 276239 w 304800"/>
                <a:gd name="connsiteY4" fmla="*/ 22860 h 171450"/>
                <a:gd name="connsiteX5" fmla="*/ 241949 w 304800"/>
                <a:gd name="connsiteY5" fmla="*/ 11430 h 171450"/>
                <a:gd name="connsiteX6" fmla="*/ 171464 w 304800"/>
                <a:gd name="connsiteY6" fmla="*/ 0 h 171450"/>
                <a:gd name="connsiteX7" fmla="*/ 100979 w 304800"/>
                <a:gd name="connsiteY7" fmla="*/ 11430 h 171450"/>
                <a:gd name="connsiteX8" fmla="*/ 17159 w 304800"/>
                <a:gd name="connsiteY8" fmla="*/ 51435 h 171450"/>
                <a:gd name="connsiteX9" fmla="*/ 14 w 304800"/>
                <a:gd name="connsiteY9" fmla="*/ 85725 h 171450"/>
                <a:gd name="connsiteX10" fmla="*/ 14 w 304800"/>
                <a:gd name="connsiteY10" fmla="*/ 171450 h 171450"/>
                <a:gd name="connsiteX11" fmla="*/ 205754 w 304800"/>
                <a:gd name="connsiteY11" fmla="*/ 171450 h 171450"/>
                <a:gd name="connsiteX12" fmla="*/ 222899 w 304800"/>
                <a:gd name="connsiteY12" fmla="*/ 154305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4800" h="171450">
                  <a:moveTo>
                    <a:pt x="222899" y="154305"/>
                  </a:moveTo>
                  <a:lnTo>
                    <a:pt x="222899" y="154305"/>
                  </a:lnTo>
                  <a:cubicBezTo>
                    <a:pt x="249644" y="135218"/>
                    <a:pt x="279211" y="120434"/>
                    <a:pt x="310529" y="110490"/>
                  </a:cubicBezTo>
                  <a:cubicBezTo>
                    <a:pt x="288868" y="87919"/>
                    <a:pt x="276608" y="57951"/>
                    <a:pt x="276239" y="26670"/>
                  </a:cubicBezTo>
                  <a:lnTo>
                    <a:pt x="276239" y="22860"/>
                  </a:lnTo>
                  <a:cubicBezTo>
                    <a:pt x="265111" y="18198"/>
                    <a:pt x="253648" y="14377"/>
                    <a:pt x="241949" y="11430"/>
                  </a:cubicBezTo>
                  <a:cubicBezTo>
                    <a:pt x="219056" y="4548"/>
                    <a:pt x="195358" y="705"/>
                    <a:pt x="171464" y="0"/>
                  </a:cubicBezTo>
                  <a:cubicBezTo>
                    <a:pt x="147513" y="73"/>
                    <a:pt x="123725" y="3931"/>
                    <a:pt x="100979" y="11430"/>
                  </a:cubicBezTo>
                  <a:cubicBezTo>
                    <a:pt x="71185" y="20474"/>
                    <a:pt x="42928" y="33960"/>
                    <a:pt x="17159" y="51435"/>
                  </a:cubicBezTo>
                  <a:cubicBezTo>
                    <a:pt x="6091" y="59297"/>
                    <a:pt x="-338" y="72153"/>
                    <a:pt x="14" y="85725"/>
                  </a:cubicBezTo>
                  <a:lnTo>
                    <a:pt x="14" y="171450"/>
                  </a:lnTo>
                  <a:lnTo>
                    <a:pt x="205754" y="171450"/>
                  </a:lnTo>
                  <a:cubicBezTo>
                    <a:pt x="210476" y="164823"/>
                    <a:pt x="216271" y="159028"/>
                    <a:pt x="222899" y="154305"/>
                  </a:cubicBezTo>
                  <a:close/>
                </a:path>
              </a:pathLst>
            </a:custGeom>
            <a:solidFill>
              <a:srgbClr val="000000"/>
            </a:solidFill>
            <a:ln w="9525" cap="flat">
              <a:noFill/>
              <a:prstDash val="solid"/>
              <a:miter/>
            </a:ln>
          </p:spPr>
          <p:txBody>
            <a:bodyPr rtlCol="0" anchor="ctr"/>
            <a:lstStyle/>
            <a:p>
              <a:endParaRPr lang="en-GB"/>
            </a:p>
          </p:txBody>
        </p:sp>
        <p:sp>
          <p:nvSpPr>
            <p:cNvPr id="30" name="Freeform: Shape 29">
              <a:extLst>
                <a:ext uri="{FF2B5EF4-FFF2-40B4-BE49-F238E27FC236}">
                  <a16:creationId xmlns:a16="http://schemas.microsoft.com/office/drawing/2014/main" id="{9886A18A-7FDA-4BE0-8EF7-E6F0365022CE}"/>
                </a:ext>
              </a:extLst>
            </p:cNvPr>
            <p:cNvSpPr/>
            <p:nvPr/>
          </p:nvSpPr>
          <p:spPr>
            <a:xfrm>
              <a:off x="2780484" y="4191999"/>
              <a:ext cx="390525" cy="361949"/>
            </a:xfrm>
            <a:custGeom>
              <a:avLst/>
              <a:gdLst>
                <a:gd name="connsiteX0" fmla="*/ 379575 w 390525"/>
                <a:gd name="connsiteY0" fmla="*/ 0 h 361950"/>
                <a:gd name="connsiteX1" fmla="*/ 19816 w 390525"/>
                <a:gd name="connsiteY1" fmla="*/ 0 h 361950"/>
                <a:gd name="connsiteX2" fmla="*/ 4 w 390525"/>
                <a:gd name="connsiteY2" fmla="*/ 20098 h 361950"/>
                <a:gd name="connsiteX3" fmla="*/ 4 w 390525"/>
                <a:gd name="connsiteY3" fmla="*/ 265367 h 361950"/>
                <a:gd name="connsiteX4" fmla="*/ 19620 w 390525"/>
                <a:gd name="connsiteY4" fmla="*/ 285747 h 361950"/>
                <a:gd name="connsiteX5" fmla="*/ 19816 w 390525"/>
                <a:gd name="connsiteY5" fmla="*/ 285750 h 361950"/>
                <a:gd name="connsiteX6" fmla="*/ 76966 w 390525"/>
                <a:gd name="connsiteY6" fmla="*/ 285750 h 361950"/>
                <a:gd name="connsiteX7" fmla="*/ 76966 w 390525"/>
                <a:gd name="connsiteY7" fmla="*/ 366141 h 361950"/>
                <a:gd name="connsiteX8" fmla="*/ 155928 w 390525"/>
                <a:gd name="connsiteY8" fmla="*/ 285750 h 361950"/>
                <a:gd name="connsiteX9" fmla="*/ 379575 w 390525"/>
                <a:gd name="connsiteY9" fmla="*/ 285750 h 361950"/>
                <a:gd name="connsiteX10" fmla="*/ 399482 w 390525"/>
                <a:gd name="connsiteY10" fmla="*/ 265652 h 361950"/>
                <a:gd name="connsiteX11" fmla="*/ 399482 w 390525"/>
                <a:gd name="connsiteY11" fmla="*/ 20098 h 361950"/>
                <a:gd name="connsiteX12" fmla="*/ 379575 w 390525"/>
                <a:gd name="connsiteY12" fmla="*/ 0 h 361950"/>
                <a:gd name="connsiteX13" fmla="*/ 198028 w 390525"/>
                <a:gd name="connsiteY13" fmla="*/ 250031 h 361950"/>
                <a:gd name="connsiteX14" fmla="*/ 176885 w 390525"/>
                <a:gd name="connsiteY14" fmla="*/ 228884 h 361950"/>
                <a:gd name="connsiteX15" fmla="*/ 198032 w 390525"/>
                <a:gd name="connsiteY15" fmla="*/ 207740 h 361950"/>
                <a:gd name="connsiteX16" fmla="*/ 219174 w 390525"/>
                <a:gd name="connsiteY16" fmla="*/ 228600 h 361950"/>
                <a:gd name="connsiteX17" fmla="*/ 198509 w 390525"/>
                <a:gd name="connsiteY17" fmla="*/ 250028 h 361950"/>
                <a:gd name="connsiteX18" fmla="*/ 198028 w 390525"/>
                <a:gd name="connsiteY18" fmla="*/ 250031 h 361950"/>
                <a:gd name="connsiteX19" fmla="*/ 211649 w 390525"/>
                <a:gd name="connsiteY19" fmla="*/ 162878 h 361950"/>
                <a:gd name="connsiteX20" fmla="*/ 211649 w 390525"/>
                <a:gd name="connsiteY20" fmla="*/ 192881 h 361950"/>
                <a:gd name="connsiteX21" fmla="*/ 184503 w 390525"/>
                <a:gd name="connsiteY21" fmla="*/ 192881 h 361950"/>
                <a:gd name="connsiteX22" fmla="*/ 184503 w 390525"/>
                <a:gd name="connsiteY22" fmla="*/ 136779 h 361950"/>
                <a:gd name="connsiteX23" fmla="*/ 198028 w 390525"/>
                <a:gd name="connsiteY23" fmla="*/ 136779 h 361950"/>
                <a:gd name="connsiteX24" fmla="*/ 236890 w 390525"/>
                <a:gd name="connsiteY24" fmla="*/ 101727 h 361950"/>
                <a:gd name="connsiteX25" fmla="*/ 199471 w 390525"/>
                <a:gd name="connsiteY25" fmla="*/ 62958 h 361950"/>
                <a:gd name="connsiteX26" fmla="*/ 198028 w 390525"/>
                <a:gd name="connsiteY26" fmla="*/ 62960 h 361950"/>
                <a:gd name="connsiteX27" fmla="*/ 159262 w 390525"/>
                <a:gd name="connsiteY27" fmla="*/ 95135 h 361950"/>
                <a:gd name="connsiteX28" fmla="*/ 159262 w 390525"/>
                <a:gd name="connsiteY28" fmla="*/ 101727 h 361950"/>
                <a:gd name="connsiteX29" fmla="*/ 159262 w 390525"/>
                <a:gd name="connsiteY29" fmla="*/ 104108 h 361950"/>
                <a:gd name="connsiteX30" fmla="*/ 132115 w 390525"/>
                <a:gd name="connsiteY30" fmla="*/ 104108 h 361950"/>
                <a:gd name="connsiteX31" fmla="*/ 132115 w 390525"/>
                <a:gd name="connsiteY31" fmla="*/ 101727 h 361950"/>
                <a:gd name="connsiteX32" fmla="*/ 190668 w 390525"/>
                <a:gd name="connsiteY32" fmla="*/ 35724 h 361950"/>
                <a:gd name="connsiteX33" fmla="*/ 198028 w 390525"/>
                <a:gd name="connsiteY33" fmla="*/ 35719 h 361950"/>
                <a:gd name="connsiteX34" fmla="*/ 264037 w 390525"/>
                <a:gd name="connsiteY34" fmla="*/ 100194 h 361950"/>
                <a:gd name="connsiteX35" fmla="*/ 264037 w 390525"/>
                <a:gd name="connsiteY35" fmla="*/ 101727 h 361950"/>
                <a:gd name="connsiteX36" fmla="*/ 211649 w 390525"/>
                <a:gd name="connsiteY36" fmla="*/ 162878 h 361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90525" h="361950">
                  <a:moveTo>
                    <a:pt x="379575" y="0"/>
                  </a:moveTo>
                  <a:lnTo>
                    <a:pt x="19816" y="0"/>
                  </a:lnTo>
                  <a:cubicBezTo>
                    <a:pt x="8806" y="105"/>
                    <a:pt x="-50" y="9088"/>
                    <a:pt x="4" y="20098"/>
                  </a:cubicBezTo>
                  <a:lnTo>
                    <a:pt x="4" y="265367"/>
                  </a:lnTo>
                  <a:cubicBezTo>
                    <a:pt x="-207" y="276412"/>
                    <a:pt x="8575" y="285537"/>
                    <a:pt x="19620" y="285747"/>
                  </a:cubicBezTo>
                  <a:cubicBezTo>
                    <a:pt x="19685" y="285748"/>
                    <a:pt x="19751" y="285749"/>
                    <a:pt x="19816" y="285750"/>
                  </a:cubicBezTo>
                  <a:lnTo>
                    <a:pt x="76966" y="285750"/>
                  </a:lnTo>
                  <a:lnTo>
                    <a:pt x="76966" y="366141"/>
                  </a:lnTo>
                  <a:lnTo>
                    <a:pt x="155928" y="285750"/>
                  </a:lnTo>
                  <a:lnTo>
                    <a:pt x="379575" y="285750"/>
                  </a:lnTo>
                  <a:cubicBezTo>
                    <a:pt x="390600" y="285645"/>
                    <a:pt x="399482" y="276678"/>
                    <a:pt x="399482" y="265652"/>
                  </a:cubicBezTo>
                  <a:lnTo>
                    <a:pt x="399482" y="20098"/>
                  </a:lnTo>
                  <a:cubicBezTo>
                    <a:pt x="399483" y="9072"/>
                    <a:pt x="390600" y="104"/>
                    <a:pt x="379575" y="0"/>
                  </a:cubicBezTo>
                  <a:close/>
                  <a:moveTo>
                    <a:pt x="198028" y="250031"/>
                  </a:moveTo>
                  <a:cubicBezTo>
                    <a:pt x="186350" y="250030"/>
                    <a:pt x="176884" y="240562"/>
                    <a:pt x="176885" y="228884"/>
                  </a:cubicBezTo>
                  <a:cubicBezTo>
                    <a:pt x="176886" y="217205"/>
                    <a:pt x="186354" y="207739"/>
                    <a:pt x="198032" y="207740"/>
                  </a:cubicBezTo>
                  <a:cubicBezTo>
                    <a:pt x="209598" y="207741"/>
                    <a:pt x="219018" y="217035"/>
                    <a:pt x="219174" y="228600"/>
                  </a:cubicBezTo>
                  <a:cubicBezTo>
                    <a:pt x="219384" y="240223"/>
                    <a:pt x="210132" y="249818"/>
                    <a:pt x="198509" y="250028"/>
                  </a:cubicBezTo>
                  <a:cubicBezTo>
                    <a:pt x="198349" y="250031"/>
                    <a:pt x="198188" y="250032"/>
                    <a:pt x="198028" y="250031"/>
                  </a:cubicBezTo>
                  <a:close/>
                  <a:moveTo>
                    <a:pt x="211649" y="162878"/>
                  </a:moveTo>
                  <a:lnTo>
                    <a:pt x="211649" y="192881"/>
                  </a:lnTo>
                  <a:lnTo>
                    <a:pt x="184503" y="192881"/>
                  </a:lnTo>
                  <a:lnTo>
                    <a:pt x="184503" y="136779"/>
                  </a:lnTo>
                  <a:lnTo>
                    <a:pt x="198028" y="136779"/>
                  </a:lnTo>
                  <a:cubicBezTo>
                    <a:pt x="221650" y="136779"/>
                    <a:pt x="236890" y="122968"/>
                    <a:pt x="236890" y="101727"/>
                  </a:cubicBezTo>
                  <a:cubicBezTo>
                    <a:pt x="237263" y="80688"/>
                    <a:pt x="220509" y="63331"/>
                    <a:pt x="199471" y="62958"/>
                  </a:cubicBezTo>
                  <a:cubicBezTo>
                    <a:pt x="198990" y="62950"/>
                    <a:pt x="198509" y="62951"/>
                    <a:pt x="198028" y="62960"/>
                  </a:cubicBezTo>
                  <a:cubicBezTo>
                    <a:pt x="178438" y="61140"/>
                    <a:pt x="161082" y="75545"/>
                    <a:pt x="159262" y="95135"/>
                  </a:cubicBezTo>
                  <a:cubicBezTo>
                    <a:pt x="159058" y="97327"/>
                    <a:pt x="159058" y="99534"/>
                    <a:pt x="159262" y="101727"/>
                  </a:cubicBezTo>
                  <a:lnTo>
                    <a:pt x="159262" y="104108"/>
                  </a:lnTo>
                  <a:lnTo>
                    <a:pt x="132115" y="104108"/>
                  </a:lnTo>
                  <a:lnTo>
                    <a:pt x="132115" y="101727"/>
                  </a:lnTo>
                  <a:cubicBezTo>
                    <a:pt x="130058" y="67332"/>
                    <a:pt x="156273" y="37782"/>
                    <a:pt x="190668" y="35724"/>
                  </a:cubicBezTo>
                  <a:cubicBezTo>
                    <a:pt x="193119" y="35578"/>
                    <a:pt x="195577" y="35576"/>
                    <a:pt x="198028" y="35719"/>
                  </a:cubicBezTo>
                  <a:cubicBezTo>
                    <a:pt x="234061" y="35296"/>
                    <a:pt x="263614" y="64162"/>
                    <a:pt x="264037" y="100194"/>
                  </a:cubicBezTo>
                  <a:cubicBezTo>
                    <a:pt x="264042" y="100705"/>
                    <a:pt x="264042" y="101216"/>
                    <a:pt x="264037" y="101727"/>
                  </a:cubicBezTo>
                  <a:cubicBezTo>
                    <a:pt x="264962" y="132572"/>
                    <a:pt x="242271" y="159059"/>
                    <a:pt x="211649" y="162878"/>
                  </a:cubicBezTo>
                  <a:close/>
                </a:path>
              </a:pathLst>
            </a:custGeom>
            <a:solidFill>
              <a:srgbClr val="000000"/>
            </a:solidFill>
            <a:ln w="9525" cap="flat">
              <a:noFill/>
              <a:prstDash val="solid"/>
              <a:miter/>
            </a:ln>
          </p:spPr>
          <p:txBody>
            <a:bodyPr rtlCol="0" anchor="ctr"/>
            <a:lstStyle/>
            <a:p>
              <a:endParaRPr lang="en-GB"/>
            </a:p>
          </p:txBody>
        </p:sp>
      </p:grpSp>
      <p:sp>
        <p:nvSpPr>
          <p:cNvPr id="15" name="TextBox 14">
            <a:extLst>
              <a:ext uri="{FF2B5EF4-FFF2-40B4-BE49-F238E27FC236}">
                <a16:creationId xmlns:a16="http://schemas.microsoft.com/office/drawing/2014/main" id="{26431B1A-49CB-4021-BE92-24FB237740F7}"/>
              </a:ext>
            </a:extLst>
          </p:cNvPr>
          <p:cNvSpPr txBox="1"/>
          <p:nvPr/>
        </p:nvSpPr>
        <p:spPr>
          <a:xfrm>
            <a:off x="406951" y="6475956"/>
            <a:ext cx="1609739" cy="338554"/>
          </a:xfrm>
          <a:prstGeom prst="rect">
            <a:avLst/>
          </a:prstGeom>
          <a:noFill/>
        </p:spPr>
        <p:txBody>
          <a:bodyPr wrap="square" rtlCol="0">
            <a:spAutoFit/>
          </a:bodyPr>
          <a:lstStyle/>
          <a:p>
            <a:r>
              <a:rPr lang="en-GB" sz="1600" b="1" dirty="0">
                <a:solidFill>
                  <a:srgbClr val="743669"/>
                </a:solidFill>
              </a:rPr>
              <a:t>#</a:t>
            </a:r>
            <a:r>
              <a:rPr lang="en-GB" sz="1600" b="1" dirty="0" err="1">
                <a:solidFill>
                  <a:srgbClr val="743669"/>
                </a:solidFill>
              </a:rPr>
              <a:t>OutOfSight</a:t>
            </a:r>
            <a:endParaRPr lang="en-GB" sz="1600" b="1" dirty="0">
              <a:solidFill>
                <a:srgbClr val="743669"/>
              </a:solidFill>
            </a:endParaRPr>
          </a:p>
        </p:txBody>
      </p:sp>
    </p:spTree>
    <p:extLst>
      <p:ext uri="{BB962C8B-B14F-4D97-AF65-F5344CB8AC3E}">
        <p14:creationId xmlns:p14="http://schemas.microsoft.com/office/powerpoint/2010/main" val="700185554"/>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5">
            <a:extLst>
              <a:ext uri="{FF2B5EF4-FFF2-40B4-BE49-F238E27FC236}">
                <a16:creationId xmlns:a16="http://schemas.microsoft.com/office/drawing/2014/main" id="{E8D2472C-6DBB-4D85-8CF7-7E30E488BB2B}"/>
              </a:ext>
            </a:extLst>
          </p:cNvPr>
          <p:cNvSpPr txBox="1">
            <a:spLocks/>
          </p:cNvSpPr>
          <p:nvPr/>
        </p:nvSpPr>
        <p:spPr>
          <a:xfrm>
            <a:off x="1129309" y="2135359"/>
            <a:ext cx="5400855" cy="1674186"/>
          </a:xfrm>
          <a:prstGeom prst="rect">
            <a:avLst/>
          </a:prstGeom>
          <a:noFill/>
        </p:spPr>
        <p:txBody>
          <a:bodyPr/>
          <a:lstStyle>
            <a:lvl1pPr marL="268288" indent="-268288" algn="l" defTabSz="457200" rtl="0" eaLnBrk="1" latinLnBrk="0" hangingPunct="1">
              <a:spcBef>
                <a:spcPct val="20000"/>
              </a:spcBef>
              <a:buClr>
                <a:srgbClr val="660066"/>
              </a:buClr>
              <a:buFont typeface="Arial"/>
              <a:buChar char="•"/>
              <a:defRPr sz="2000" kern="1200">
                <a:solidFill>
                  <a:schemeClr val="tx1"/>
                </a:solidFill>
                <a:latin typeface="Arial"/>
                <a:ea typeface="+mn-ea"/>
                <a:cs typeface="Arial"/>
              </a:defRPr>
            </a:lvl1pPr>
            <a:lvl2pPr marL="536575" indent="-268288" algn="l" defTabSz="457200" rtl="0" eaLnBrk="1" latinLnBrk="0" hangingPunct="1">
              <a:spcBef>
                <a:spcPct val="20000"/>
              </a:spcBef>
              <a:buClr>
                <a:srgbClr val="660066"/>
              </a:buClr>
              <a:buFont typeface="Arial"/>
              <a:buChar char="–"/>
              <a:defRPr sz="1600" kern="1200">
                <a:solidFill>
                  <a:schemeClr val="tx1"/>
                </a:solidFill>
                <a:latin typeface="Arial"/>
                <a:ea typeface="+mn-ea"/>
                <a:cs typeface="Arial"/>
              </a:defRPr>
            </a:lvl2pPr>
            <a:lvl3pPr marL="715963" indent="-179388" algn="l" defTabSz="457200" rtl="0" eaLnBrk="1" latinLnBrk="0" hangingPunct="1">
              <a:spcBef>
                <a:spcPct val="20000"/>
              </a:spcBef>
              <a:buClr>
                <a:srgbClr val="660066"/>
              </a:buClr>
              <a:buFont typeface="Arial"/>
              <a:buChar char="•"/>
              <a:defRPr sz="1600" kern="1200">
                <a:solidFill>
                  <a:schemeClr val="tx1"/>
                </a:solidFill>
                <a:latin typeface="Arial"/>
                <a:ea typeface="+mn-ea"/>
                <a:cs typeface="Arial"/>
              </a:defRPr>
            </a:lvl3pPr>
            <a:lvl4pPr marL="985838" indent="-269875" algn="l" defTabSz="457200" rtl="0" eaLnBrk="1" latinLnBrk="0" hangingPunct="1">
              <a:spcBef>
                <a:spcPct val="20000"/>
              </a:spcBef>
              <a:buClr>
                <a:srgbClr val="660066"/>
              </a:buClr>
              <a:buFont typeface="Arial"/>
              <a:buChar char="–"/>
              <a:defRPr sz="1600" kern="1200">
                <a:solidFill>
                  <a:schemeClr val="tx1"/>
                </a:solidFill>
                <a:latin typeface="Arial"/>
                <a:ea typeface="+mn-ea"/>
                <a:cs typeface="Arial"/>
              </a:defRPr>
            </a:lvl4pPr>
            <a:lvl5pPr marL="1163638" indent="-177800" algn="l" defTabSz="457200" rtl="0" eaLnBrk="1" latinLnBrk="0" hangingPunct="1">
              <a:spcBef>
                <a:spcPct val="20000"/>
              </a:spcBef>
              <a:buClr>
                <a:srgbClr val="660066"/>
              </a:buClr>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450"/>
              </a:spcAft>
              <a:buClr>
                <a:srgbClr val="660066"/>
              </a:buClr>
              <a:buSzTx/>
              <a:buFont typeface="Arial"/>
              <a:buNone/>
              <a:tabLst/>
              <a:defRPr/>
            </a:pPr>
            <a:r>
              <a:rPr kumimoji="0" lang="en-GB" altLang="en-US" sz="2100" b="0" i="0" u="none" strike="noStrike" kern="1200" cap="none" spc="0" normalizeH="0" baseline="0" noProof="0" dirty="0">
                <a:ln>
                  <a:noFill/>
                </a:ln>
                <a:solidFill>
                  <a:srgbClr val="743669"/>
                </a:solidFill>
                <a:effectLst/>
                <a:uLnTx/>
                <a:uFillTx/>
                <a:latin typeface="Arial"/>
                <a:ea typeface="ヒラギノ角ゴ Pro W3" charset="-128"/>
                <a:cs typeface="Arial"/>
              </a:rPr>
              <a:t>Mary Cridge</a:t>
            </a:r>
          </a:p>
          <a:p>
            <a:pPr marL="0" marR="0" lvl="0" indent="0" algn="ctr" defTabSz="457200" rtl="0" eaLnBrk="1" fontAlgn="auto" latinLnBrk="0" hangingPunct="1">
              <a:lnSpc>
                <a:spcPct val="100000"/>
              </a:lnSpc>
              <a:spcBef>
                <a:spcPts val="0"/>
              </a:spcBef>
              <a:spcAft>
                <a:spcPts val="450"/>
              </a:spcAft>
              <a:buClr>
                <a:srgbClr val="660066"/>
              </a:buClr>
              <a:buSzTx/>
              <a:buFont typeface="Arial"/>
              <a:buNone/>
              <a:tabLst/>
              <a:defRPr/>
            </a:pPr>
            <a:r>
              <a:rPr kumimoji="0" lang="en-GB" altLang="en-US" sz="2100" b="0" i="0" u="none" strike="noStrike" kern="1200" cap="none" spc="0" normalizeH="0" baseline="0" noProof="0" dirty="0">
                <a:ln>
                  <a:noFill/>
                </a:ln>
                <a:solidFill>
                  <a:srgbClr val="743669"/>
                </a:solidFill>
                <a:effectLst/>
                <a:uLnTx/>
                <a:uFillTx/>
                <a:latin typeface="Arial"/>
                <a:ea typeface="ヒラギノ角ゴ Pro W3" charset="-128"/>
                <a:cs typeface="Arial"/>
              </a:rPr>
              <a:t>Deputy Chief Inspector of </a:t>
            </a:r>
            <a:endParaRPr lang="en-GB" altLang="en-US" sz="2100" dirty="0">
              <a:solidFill>
                <a:srgbClr val="743669"/>
              </a:solidFill>
              <a:ea typeface="ヒラギノ角ゴ Pro W3" charset="-128"/>
            </a:endParaRPr>
          </a:p>
          <a:p>
            <a:pPr marL="0" marR="0" lvl="0" indent="0" algn="ctr" defTabSz="457200" rtl="0" eaLnBrk="1" fontAlgn="auto" latinLnBrk="0" hangingPunct="1">
              <a:lnSpc>
                <a:spcPct val="100000"/>
              </a:lnSpc>
              <a:spcBef>
                <a:spcPts val="0"/>
              </a:spcBef>
              <a:spcAft>
                <a:spcPts val="450"/>
              </a:spcAft>
              <a:buClr>
                <a:srgbClr val="660066"/>
              </a:buClr>
              <a:buSzTx/>
              <a:buFont typeface="Arial"/>
              <a:buNone/>
              <a:tabLst/>
              <a:defRPr/>
            </a:pPr>
            <a:r>
              <a:rPr kumimoji="0" lang="en-GB" altLang="en-US" sz="2100" b="0" i="0" u="none" strike="noStrike" kern="1200" cap="none" spc="0" normalizeH="0" baseline="0" noProof="0" dirty="0">
                <a:ln>
                  <a:noFill/>
                </a:ln>
                <a:solidFill>
                  <a:srgbClr val="743669"/>
                </a:solidFill>
                <a:effectLst/>
                <a:uLnTx/>
                <a:uFillTx/>
                <a:latin typeface="Arial"/>
                <a:ea typeface="ヒラギノ角ゴ Pro W3" charset="-128"/>
                <a:cs typeface="Arial"/>
              </a:rPr>
              <a:t>Adult Social Care</a:t>
            </a:r>
          </a:p>
          <a:p>
            <a:pPr marL="0" marR="0" lvl="0" indent="0" algn="ctr" defTabSz="457200" rtl="0" eaLnBrk="1" fontAlgn="auto" latinLnBrk="0" hangingPunct="1">
              <a:lnSpc>
                <a:spcPct val="100000"/>
              </a:lnSpc>
              <a:spcBef>
                <a:spcPts val="0"/>
              </a:spcBef>
              <a:spcAft>
                <a:spcPts val="450"/>
              </a:spcAft>
              <a:buClr>
                <a:srgbClr val="660066"/>
              </a:buClr>
              <a:buSzTx/>
              <a:buFont typeface="Arial"/>
              <a:buNone/>
              <a:tabLst/>
              <a:defRPr/>
            </a:pPr>
            <a:endParaRPr kumimoji="0" lang="en-GB" altLang="en-US" sz="2100" b="0" i="0" u="none" strike="noStrike" kern="1200" cap="none" spc="0" normalizeH="0" baseline="0" noProof="0" dirty="0">
              <a:ln>
                <a:noFill/>
              </a:ln>
              <a:solidFill>
                <a:srgbClr val="743669"/>
              </a:solidFill>
              <a:effectLst/>
              <a:uLnTx/>
              <a:uFillTx/>
              <a:latin typeface="Arial"/>
              <a:ea typeface="ヒラギノ角ゴ Pro W3" charset="-128"/>
              <a:cs typeface="Arial"/>
            </a:endParaRPr>
          </a:p>
          <a:p>
            <a:pPr marL="0" marR="0" lvl="0" indent="0" algn="ctr" defTabSz="457200" rtl="0" eaLnBrk="1" fontAlgn="auto" latinLnBrk="0" hangingPunct="1">
              <a:lnSpc>
                <a:spcPct val="100000"/>
              </a:lnSpc>
              <a:spcBef>
                <a:spcPts val="0"/>
              </a:spcBef>
              <a:spcAft>
                <a:spcPts val="450"/>
              </a:spcAft>
              <a:buClr>
                <a:srgbClr val="660066"/>
              </a:buClr>
              <a:buSzTx/>
              <a:buFont typeface="Arial"/>
              <a:buNone/>
              <a:tabLst/>
              <a:defRPr/>
            </a:pPr>
            <a:r>
              <a:rPr kumimoji="0" lang="en-GB" altLang="en-US" sz="2100" b="0" i="0" u="none" strike="noStrike" kern="1200" cap="none" spc="0" normalizeH="0" baseline="0" noProof="0" dirty="0">
                <a:ln>
                  <a:noFill/>
                </a:ln>
                <a:solidFill>
                  <a:srgbClr val="743669"/>
                </a:solidFill>
                <a:effectLst/>
                <a:uLnTx/>
                <a:uFillTx/>
                <a:latin typeface="Arial"/>
                <a:ea typeface="ヒラギノ角ゴ Pro W3" charset="-128"/>
                <a:cs typeface="Arial"/>
              </a:rPr>
              <a:t>www.cqc.org.uk</a:t>
            </a:r>
          </a:p>
          <a:p>
            <a:pPr marL="0" marR="0" lvl="0" indent="0" algn="ctr" defTabSz="457200" rtl="0" eaLnBrk="1" fontAlgn="auto" latinLnBrk="0" hangingPunct="1">
              <a:lnSpc>
                <a:spcPct val="100000"/>
              </a:lnSpc>
              <a:spcBef>
                <a:spcPts val="0"/>
              </a:spcBef>
              <a:spcAft>
                <a:spcPts val="450"/>
              </a:spcAft>
              <a:buClr>
                <a:srgbClr val="660066"/>
              </a:buClr>
              <a:buSzPct val="100000"/>
              <a:buFont typeface="Arial"/>
              <a:buNone/>
              <a:tabLst/>
              <a:defRPr/>
            </a:pPr>
            <a:r>
              <a:rPr kumimoji="0" lang="en-GB" altLang="en-US" sz="2100" b="0" i="0" u="none" strike="noStrike" kern="1200" cap="none" spc="0" normalizeH="0" baseline="0" noProof="0" dirty="0">
                <a:ln>
                  <a:noFill/>
                </a:ln>
                <a:solidFill>
                  <a:srgbClr val="743669"/>
                </a:solidFill>
                <a:effectLst/>
                <a:uLnTx/>
                <a:uFillTx/>
                <a:latin typeface="Arial"/>
                <a:ea typeface="ＭＳ Ｐゴシック"/>
                <a:cs typeface="Arial"/>
              </a:rPr>
              <a:t>enquiries@cqc.org.uk</a:t>
            </a:r>
          </a:p>
          <a:p>
            <a:pPr marL="0" marR="0" lvl="0" indent="0" algn="ctr" defTabSz="457200" rtl="0" eaLnBrk="1" fontAlgn="auto" latinLnBrk="0" hangingPunct="1">
              <a:lnSpc>
                <a:spcPct val="100000"/>
              </a:lnSpc>
              <a:spcBef>
                <a:spcPts val="0"/>
              </a:spcBef>
              <a:spcAft>
                <a:spcPts val="450"/>
              </a:spcAft>
              <a:buClr>
                <a:srgbClr val="660066"/>
              </a:buClr>
              <a:buSzPct val="100000"/>
              <a:buFont typeface="Arial"/>
              <a:buNone/>
              <a:tabLst/>
              <a:defRPr/>
            </a:pPr>
            <a:r>
              <a:rPr kumimoji="0" lang="en-GB" altLang="en-US" sz="2100" b="0" i="0" u="none" strike="noStrike" kern="1200" cap="none" spc="0" normalizeH="0" baseline="0" noProof="0" dirty="0">
                <a:ln>
                  <a:noFill/>
                </a:ln>
                <a:solidFill>
                  <a:srgbClr val="743669"/>
                </a:solidFill>
                <a:effectLst/>
                <a:uLnTx/>
                <a:uFillTx/>
                <a:latin typeface="Arial"/>
                <a:ea typeface="ＭＳ Ｐゴシック"/>
                <a:cs typeface="Arial"/>
              </a:rPr>
              <a:t>@</a:t>
            </a:r>
            <a:r>
              <a:rPr kumimoji="0" lang="en-GB" altLang="en-US" sz="2100" b="0" i="0" u="none" strike="noStrike" kern="1200" cap="none" spc="0" normalizeH="0" baseline="0" noProof="0" dirty="0" err="1">
                <a:ln>
                  <a:noFill/>
                </a:ln>
                <a:solidFill>
                  <a:srgbClr val="743669"/>
                </a:solidFill>
                <a:effectLst/>
                <a:uLnTx/>
                <a:uFillTx/>
                <a:latin typeface="Arial"/>
                <a:ea typeface="ＭＳ Ｐゴシック"/>
                <a:cs typeface="Arial"/>
              </a:rPr>
              <a:t>CareQualityComm</a:t>
            </a:r>
            <a:endParaRPr kumimoji="0" lang="en-GB" altLang="en-US" sz="2100" b="0" i="0" u="none" strike="noStrike" kern="1200" cap="none" spc="0" normalizeH="0" baseline="0" noProof="0" dirty="0">
              <a:ln>
                <a:noFill/>
              </a:ln>
              <a:solidFill>
                <a:srgbClr val="743669"/>
              </a:solidFill>
              <a:effectLst/>
              <a:uLnTx/>
              <a:uFillTx/>
              <a:latin typeface="Arial"/>
              <a:ea typeface="ヒラギノ角ゴ Pro W3" charset="-128"/>
              <a:cs typeface="Arial"/>
            </a:endParaRPr>
          </a:p>
          <a:p>
            <a:pPr marL="0" marR="0" lvl="0" indent="0" algn="ctr" defTabSz="457200" rtl="0" eaLnBrk="1" fontAlgn="auto" latinLnBrk="0" hangingPunct="1">
              <a:lnSpc>
                <a:spcPct val="100000"/>
              </a:lnSpc>
              <a:spcBef>
                <a:spcPts val="0"/>
              </a:spcBef>
              <a:spcAft>
                <a:spcPts val="450"/>
              </a:spcAft>
              <a:buClr>
                <a:srgbClr val="660066"/>
              </a:buClr>
              <a:buSzTx/>
              <a:buFont typeface="Arial"/>
              <a:buNone/>
              <a:tabLst/>
              <a:defRPr/>
            </a:pPr>
            <a:r>
              <a:rPr kumimoji="0" lang="en-GB" altLang="en-US" sz="2100" b="0" i="0" u="none" strike="noStrike" kern="1200" cap="none" spc="0" normalizeH="0" baseline="0" noProof="0" dirty="0">
                <a:ln>
                  <a:noFill/>
                </a:ln>
                <a:solidFill>
                  <a:srgbClr val="743669"/>
                </a:solidFill>
                <a:effectLst/>
                <a:uLnTx/>
                <a:uFillTx/>
                <a:latin typeface="Arial"/>
                <a:ea typeface="ヒラギノ角ゴ Pro W3" charset="-128"/>
                <a:cs typeface="Arial"/>
              </a:rPr>
              <a:t>#</a:t>
            </a:r>
            <a:r>
              <a:rPr kumimoji="0" lang="en-GB" altLang="en-US" sz="2100" b="0" i="0" u="none" strike="noStrike" kern="1200" cap="none" spc="0" normalizeH="0" baseline="0" noProof="0" dirty="0" err="1">
                <a:ln>
                  <a:noFill/>
                </a:ln>
                <a:solidFill>
                  <a:srgbClr val="743669"/>
                </a:solidFill>
                <a:effectLst/>
                <a:uLnTx/>
                <a:uFillTx/>
                <a:latin typeface="Arial"/>
                <a:ea typeface="ヒラギノ角ゴ Pro W3" charset="-128"/>
                <a:cs typeface="Arial"/>
              </a:rPr>
              <a:t>StateOfCare</a:t>
            </a:r>
            <a:endParaRPr kumimoji="0" lang="en-GB" altLang="en-US" sz="2100" b="0" i="0" u="none" strike="noStrike" kern="1200" cap="none" spc="0" normalizeH="0" baseline="0" noProof="0" dirty="0">
              <a:ln>
                <a:noFill/>
              </a:ln>
              <a:solidFill>
                <a:srgbClr val="743669"/>
              </a:solidFill>
              <a:effectLst/>
              <a:uLnTx/>
              <a:uFillTx/>
              <a:latin typeface="Arial"/>
              <a:ea typeface="ヒラギノ角ゴ Pro W3" charset="-128"/>
              <a:cs typeface="Arial"/>
            </a:endParaRPr>
          </a:p>
          <a:p>
            <a:pPr marL="0" marR="0" lvl="0" indent="0" algn="ctr" defTabSz="457200" rtl="0" eaLnBrk="1" fontAlgn="auto" latinLnBrk="0" hangingPunct="1">
              <a:lnSpc>
                <a:spcPct val="100000"/>
              </a:lnSpc>
              <a:spcBef>
                <a:spcPts val="0"/>
              </a:spcBef>
              <a:spcAft>
                <a:spcPts val="450"/>
              </a:spcAft>
              <a:buClr>
                <a:srgbClr val="660066"/>
              </a:buClr>
              <a:buSzTx/>
              <a:buFont typeface="Arial"/>
              <a:buNone/>
              <a:tabLst/>
              <a:defRPr/>
            </a:pPr>
            <a:endParaRPr lang="en-GB" altLang="en-US" sz="2100" dirty="0">
              <a:solidFill>
                <a:srgbClr val="743669"/>
              </a:solidFill>
              <a:ea typeface="ヒラギノ角ゴ Pro W3" charset="-128"/>
            </a:endParaRPr>
          </a:p>
          <a:p>
            <a:pPr marL="0" marR="0" lvl="0" indent="0" algn="ctr" defTabSz="457200" rtl="0" eaLnBrk="1" fontAlgn="auto" latinLnBrk="0" hangingPunct="1">
              <a:lnSpc>
                <a:spcPct val="100000"/>
              </a:lnSpc>
              <a:spcBef>
                <a:spcPts val="0"/>
              </a:spcBef>
              <a:spcAft>
                <a:spcPts val="450"/>
              </a:spcAft>
              <a:buClr>
                <a:srgbClr val="660066"/>
              </a:buClr>
              <a:buSzTx/>
              <a:buFont typeface="Arial"/>
              <a:buNone/>
              <a:tabLst/>
              <a:defRPr/>
            </a:pPr>
            <a:r>
              <a:rPr lang="en-GB" altLang="en-US" sz="2100" b="1" dirty="0">
                <a:solidFill>
                  <a:srgbClr val="743669"/>
                </a:solidFill>
                <a:ea typeface="ヒラギノ角ゴ Pro W3" charset="-128"/>
              </a:rPr>
              <a:t>#</a:t>
            </a:r>
            <a:r>
              <a:rPr lang="en-GB" altLang="en-US" sz="2100" b="1" dirty="0" err="1">
                <a:solidFill>
                  <a:srgbClr val="743669"/>
                </a:solidFill>
                <a:ea typeface="ヒラギノ角ゴ Pro W3" charset="-128"/>
              </a:rPr>
              <a:t>OutOfSight</a:t>
            </a:r>
            <a:br>
              <a:rPr lang="en-GB" altLang="en-US" sz="2100" b="1">
                <a:solidFill>
                  <a:srgbClr val="743669"/>
                </a:solidFill>
                <a:ea typeface="ヒラギノ角ゴ Pro W3" charset="-128"/>
              </a:rPr>
            </a:br>
            <a:r>
              <a:rPr lang="en-GB" altLang="en-US" sz="2100" b="1">
                <a:solidFill>
                  <a:srgbClr val="743669"/>
                </a:solidFill>
                <a:ea typeface="ヒラギノ角ゴ Pro W3" charset="-128"/>
                <a:hlinkClick r:id="rId3"/>
              </a:rPr>
              <a:t>www.cqc.org.uk/rssreview</a:t>
            </a:r>
            <a:r>
              <a:rPr lang="en-GB" altLang="en-US" sz="2100" b="1">
                <a:solidFill>
                  <a:srgbClr val="743669"/>
                </a:solidFill>
                <a:ea typeface="ヒラギノ角ゴ Pro W3" charset="-128"/>
              </a:rPr>
              <a:t> </a:t>
            </a:r>
            <a:endParaRPr kumimoji="0" lang="en-GB" altLang="en-US" sz="2100" b="1" i="0" u="none" strike="noStrike" kern="1200" cap="none" spc="0" normalizeH="0" baseline="0" noProof="0" dirty="0">
              <a:ln>
                <a:noFill/>
              </a:ln>
              <a:solidFill>
                <a:srgbClr val="743669"/>
              </a:solidFill>
              <a:effectLst/>
              <a:uLnTx/>
              <a:uFillTx/>
              <a:ea typeface="ヒラギノ角ゴ Pro W3" charset="-128"/>
            </a:endParaRPr>
          </a:p>
        </p:txBody>
      </p:sp>
      <p:sp>
        <p:nvSpPr>
          <p:cNvPr id="12" name="Title 1">
            <a:extLst>
              <a:ext uri="{FF2B5EF4-FFF2-40B4-BE49-F238E27FC236}">
                <a16:creationId xmlns:a16="http://schemas.microsoft.com/office/drawing/2014/main" id="{827D1A55-311C-4352-8C22-7767800BBAC8}"/>
              </a:ext>
            </a:extLst>
          </p:cNvPr>
          <p:cNvSpPr>
            <a:spLocks noGrp="1"/>
          </p:cNvSpPr>
          <p:nvPr>
            <p:ph type="title"/>
          </p:nvPr>
        </p:nvSpPr>
        <p:spPr>
          <a:xfrm>
            <a:off x="638542" y="1334255"/>
            <a:ext cx="5004599" cy="461700"/>
          </a:xfrm>
        </p:spPr>
        <p:txBody>
          <a:bodyPr vert="horz" wrap="square" lIns="68580" tIns="34290" rIns="68580" bIns="34290" numCol="1" rtlCol="0" anchor="ctr" anchorCtr="0" compatLnSpc="1">
            <a:prstTxWarp prst="textNoShape">
              <a:avLst/>
            </a:prstTxWarp>
            <a:normAutofit/>
          </a:bodyPr>
          <a:lstStyle/>
          <a:p>
            <a:pPr defTabSz="685800">
              <a:lnSpc>
                <a:spcPct val="90000"/>
              </a:lnSpc>
            </a:pPr>
            <a:r>
              <a:rPr lang="en-US" sz="2100">
                <a:latin typeface="Arial" panose="020B0604020202020204" pitchFamily="34" charset="0"/>
                <a:cs typeface="Arial" panose="020B0604020202020204" pitchFamily="34" charset="0"/>
              </a:rPr>
              <a:t>Questions and closing remarks</a:t>
            </a:r>
          </a:p>
        </p:txBody>
      </p:sp>
      <p:sp>
        <p:nvSpPr>
          <p:cNvPr id="2" name="Slide Number Placeholder 1">
            <a:extLst>
              <a:ext uri="{FF2B5EF4-FFF2-40B4-BE49-F238E27FC236}">
                <a16:creationId xmlns:a16="http://schemas.microsoft.com/office/drawing/2014/main" id="{24B4F623-E933-44AC-8048-0865218F431C}"/>
              </a:ext>
            </a:extLst>
          </p:cNvPr>
          <p:cNvSpPr>
            <a:spLocks noGrp="1"/>
          </p:cNvSpPr>
          <p:nvPr>
            <p:ph type="sldNum" sz="quarter" idx="10"/>
          </p:nvPr>
        </p:nvSpPr>
        <p:spPr/>
        <p:txBody>
          <a:bodyPr/>
          <a:lstStyle/>
          <a:p>
            <a:pPr marL="0" marR="0" lvl="0" indent="0" algn="r" defTabSz="914400" rtl="0" eaLnBrk="0" fontAlgn="auto" latinLnBrk="0" hangingPunct="0">
              <a:lnSpc>
                <a:spcPct val="100000"/>
              </a:lnSpc>
              <a:spcBef>
                <a:spcPts val="0"/>
              </a:spcBef>
              <a:spcAft>
                <a:spcPts val="0"/>
              </a:spcAft>
              <a:buClrTx/>
              <a:buSzTx/>
              <a:buFontTx/>
              <a:buNone/>
              <a:tabLst/>
              <a:defRPr/>
            </a:pPr>
            <a:fld id="{73E401F2-7278-416C-82CC-345FB383918E}" type="slidenum">
              <a:rPr kumimoji="0" lang="en-US" sz="675" b="0" i="0" u="none" strike="noStrike" kern="1200" cap="none" spc="0" normalizeH="0" baseline="0" noProof="0" smtClean="0">
                <a:ln>
                  <a:noFill/>
                </a:ln>
                <a:solidFill>
                  <a:srgbClr val="5F2861"/>
                </a:solidFill>
                <a:effectLst/>
                <a:uLnTx/>
                <a:uFillTx/>
                <a:latin typeface="Arial" pitchFamily="34" charset="0"/>
                <a:ea typeface="ＭＳ Ｐゴシック" pitchFamily="34" charset="-128"/>
              </a:rPr>
              <a:pPr marL="0" marR="0" lvl="0" indent="0" algn="r" defTabSz="914400" rtl="0" eaLnBrk="0" fontAlgn="auto" latinLnBrk="0" hangingPunct="0">
                <a:lnSpc>
                  <a:spcPct val="100000"/>
                </a:lnSpc>
                <a:spcBef>
                  <a:spcPts val="0"/>
                </a:spcBef>
                <a:spcAft>
                  <a:spcPts val="0"/>
                </a:spcAft>
                <a:buClrTx/>
                <a:buSzTx/>
                <a:buFontTx/>
                <a:buNone/>
                <a:tabLst/>
                <a:defRPr/>
              </a:pPr>
              <a:t>7</a:t>
            </a:fld>
            <a:endParaRPr kumimoji="0" lang="en-US" sz="1050" b="0" i="0" u="none" strike="noStrike" kern="1200" cap="none" spc="0" normalizeH="0" baseline="0" noProof="0">
              <a:ln>
                <a:noFill/>
              </a:ln>
              <a:solidFill>
                <a:srgbClr val="6D2E69"/>
              </a:solidFill>
              <a:effectLst/>
              <a:uLnTx/>
              <a:uFillTx/>
              <a:latin typeface="Arial" pitchFamily="34" charset="0"/>
              <a:ea typeface="ＭＳ Ｐゴシック" pitchFamily="34" charset="-128"/>
            </a:endParaRPr>
          </a:p>
        </p:txBody>
      </p:sp>
      <p:sp>
        <p:nvSpPr>
          <p:cNvPr id="8" name="Shape 22">
            <a:extLst>
              <a:ext uri="{FF2B5EF4-FFF2-40B4-BE49-F238E27FC236}">
                <a16:creationId xmlns:a16="http://schemas.microsoft.com/office/drawing/2014/main" id="{8EADB2E5-6C4E-4EA7-8793-F8772644E796}"/>
              </a:ext>
            </a:extLst>
          </p:cNvPr>
          <p:cNvSpPr>
            <a:spLocks noChangeArrowheads="1"/>
          </p:cNvSpPr>
          <p:nvPr/>
        </p:nvSpPr>
        <p:spPr bwMode="auto">
          <a:xfrm>
            <a:off x="628650" y="736600"/>
            <a:ext cx="5600700" cy="434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6799" tIns="46799" rIns="46799" bIns="46799">
            <a:spAutoFit/>
          </a:bodyPr>
          <a:lstStyle>
            <a:lvl1pPr defTabSz="457200">
              <a:lnSpc>
                <a:spcPct val="90000"/>
              </a:lnSpc>
              <a:spcBef>
                <a:spcPct val="60000"/>
              </a:spcBef>
              <a:buClr>
                <a:srgbClr val="5F2861"/>
              </a:buClr>
              <a:buSzPct val="120000"/>
              <a:defRPr sz="2000">
                <a:solidFill>
                  <a:schemeClr val="tx1"/>
                </a:solidFill>
                <a:latin typeface="Arial" charset="0"/>
                <a:ea typeface="ＭＳ Ｐゴシック" pitchFamily="34" charset="-128"/>
              </a:defRPr>
            </a:lvl1pPr>
            <a:lvl2pPr marL="742950" indent="-285750" defTabSz="457200">
              <a:lnSpc>
                <a:spcPct val="90000"/>
              </a:lnSpc>
              <a:spcBef>
                <a:spcPct val="50000"/>
              </a:spcBef>
              <a:buClr>
                <a:srgbClr val="5F2861"/>
              </a:buClr>
              <a:buSzPct val="120000"/>
              <a:buChar char="•"/>
              <a:defRPr sz="2000">
                <a:solidFill>
                  <a:schemeClr val="tx1"/>
                </a:solidFill>
                <a:latin typeface="Arial" charset="0"/>
                <a:ea typeface="ＭＳ Ｐゴシック" pitchFamily="34" charset="-128"/>
              </a:defRPr>
            </a:lvl2pPr>
            <a:lvl3pPr marL="1143000" indent="-228600" defTabSz="457200">
              <a:lnSpc>
                <a:spcPct val="90000"/>
              </a:lnSpc>
              <a:spcBef>
                <a:spcPct val="50000"/>
              </a:spcBef>
              <a:buFont typeface="Arial" charset="0"/>
              <a:buChar char="-"/>
              <a:defRPr sz="2000">
                <a:solidFill>
                  <a:schemeClr val="tx1"/>
                </a:solidFill>
                <a:latin typeface="Arial" charset="0"/>
                <a:ea typeface="ＭＳ Ｐゴシック" pitchFamily="34" charset="-128"/>
              </a:defRPr>
            </a:lvl3pPr>
            <a:lvl4pPr marL="1600200" indent="-228600" defTabSz="45720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defTabSz="45720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defTabSz="4572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defTabSz="4572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defTabSz="4572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defTabSz="4572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marL="0" marR="0" lvl="0" indent="0" algn="l" defTabSz="457200" rtl="0" eaLnBrk="1" fontAlgn="base" latinLnBrk="0" hangingPunct="1">
              <a:lnSpc>
                <a:spcPct val="85000"/>
              </a:lnSpc>
              <a:spcBef>
                <a:spcPct val="0"/>
              </a:spcBef>
              <a:spcAft>
                <a:spcPct val="0"/>
              </a:spcAft>
              <a:buClrTx/>
              <a:buSzTx/>
              <a:buFontTx/>
              <a:buNone/>
              <a:tabLst/>
              <a:defRPr/>
            </a:pPr>
            <a:r>
              <a:rPr kumimoji="0" lang="en-US" altLang="en-US" sz="2600" b="0" i="0" u="none" strike="noStrike" kern="1200" cap="none" spc="0" normalizeH="0" baseline="0" noProof="0">
                <a:ln>
                  <a:noFill/>
                </a:ln>
                <a:solidFill>
                  <a:srgbClr val="FFFFFF"/>
                </a:solidFill>
                <a:effectLst/>
                <a:uLnTx/>
                <a:uFillTx/>
                <a:latin typeface="Arial" charset="0"/>
                <a:ea typeface="ヒラギノ角ゴ Pro W3" pitchFamily="-16" charset="-128"/>
              </a:rPr>
              <a:t>Thank you and any questions?</a:t>
            </a:r>
          </a:p>
        </p:txBody>
      </p:sp>
      <p:pic>
        <p:nvPicPr>
          <p:cNvPr id="11" name="Picture 10">
            <a:extLst>
              <a:ext uri="{FF2B5EF4-FFF2-40B4-BE49-F238E27FC236}">
                <a16:creationId xmlns:a16="http://schemas.microsoft.com/office/drawing/2014/main" id="{B05A2E19-8A5A-4D39-B05A-4278D2E83B78}"/>
              </a:ext>
            </a:extLst>
          </p:cNvPr>
          <p:cNvPicPr>
            <a:picLocks noChangeAspect="1"/>
          </p:cNvPicPr>
          <p:nvPr/>
        </p:nvPicPr>
        <p:blipFill>
          <a:blip r:embed="rId4"/>
          <a:stretch>
            <a:fillRect/>
          </a:stretch>
        </p:blipFill>
        <p:spPr>
          <a:xfrm rot="677993">
            <a:off x="6064342" y="2493202"/>
            <a:ext cx="1727275" cy="244779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283885531"/>
      </p:ext>
    </p:extLst>
  </p:cSld>
  <p:clrMapOvr>
    <a:masterClrMapping/>
  </p:clrMapOvr>
</p:sld>
</file>

<file path=ppt/theme/theme1.xml><?xml version="1.0" encoding="utf-8"?>
<a:theme xmlns:a="http://schemas.openxmlformats.org/drawingml/2006/main" name="1_20205_CQC_Template">
  <a:themeElements>
    <a:clrScheme name="20205_CQC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0205_CQC_Templat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 charset="0"/>
            <a:ea typeface="ヒラギノ角ゴ Pro W3" pitchFamily="1" charset="-128"/>
            <a:cs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 charset="0"/>
            <a:ea typeface="ヒラギノ角ゴ Pro W3" pitchFamily="1" charset="-128"/>
            <a:cs typeface="ヒラギノ角ゴ Pro W3" pitchFamily="1" charset="-128"/>
          </a:defRPr>
        </a:defPPr>
      </a:lstStyle>
    </a:lnDef>
  </a:objectDefaults>
  <a:extraClrSchemeLst>
    <a:extraClrScheme>
      <a:clrScheme name="20205_CQC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0205_CQC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0205_CQC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0205_CQC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0205_CQC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0205_CQC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0205_CQC_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0205_CQC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0205_CQC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0205_CQC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0205_CQC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0205_CQC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0205_CQC_Template">
  <a:themeElements>
    <a:clrScheme name="20205_CQC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0205_CQC_Templat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 charset="0"/>
            <a:ea typeface="ヒラギノ角ゴ Pro W3" pitchFamily="1" charset="-128"/>
            <a:cs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 charset="0"/>
            <a:ea typeface="ヒラギノ角ゴ Pro W3" pitchFamily="1" charset="-128"/>
            <a:cs typeface="ヒラギノ角ゴ Pro W3" pitchFamily="1" charset="-128"/>
          </a:defRPr>
        </a:defPPr>
      </a:lstStyle>
    </a:lnDef>
  </a:objectDefaults>
  <a:extraClrSchemeLst>
    <a:extraClrScheme>
      <a:clrScheme name="20205_CQC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0205_CQC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0205_CQC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0205_CQC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0205_CQC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0205_CQC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0205_CQC_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0205_CQC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0205_CQC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0205_CQC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0205_CQC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0205_CQC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20205_CQC_Template">
  <a:themeElements>
    <a:clrScheme name="20205_CQC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0205_CQC_Templat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 charset="0"/>
            <a:ea typeface="ヒラギノ角ゴ Pro W3" pitchFamily="1" charset="-128"/>
            <a:cs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 charset="0"/>
            <a:ea typeface="ヒラギノ角ゴ Pro W3" pitchFamily="1" charset="-128"/>
            <a:cs typeface="ヒラギノ角ゴ Pro W3" pitchFamily="1" charset="-128"/>
          </a:defRPr>
        </a:defPPr>
      </a:lstStyle>
    </a:lnDef>
  </a:objectDefaults>
  <a:extraClrSchemeLst>
    <a:extraClrScheme>
      <a:clrScheme name="20205_CQC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0205_CQC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0205_CQC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0205_CQC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0205_CQC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0205_CQC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0205_CQC_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0205_CQC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0205_CQC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0205_CQC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0205_CQC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0205_CQC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B08301772E5F348979360079F09D143" ma:contentTypeVersion="8" ma:contentTypeDescription="Create a new document." ma:contentTypeScope="" ma:versionID="b89f011e82eea36306faf88fbf8c03ed">
  <xsd:schema xmlns:xsd="http://www.w3.org/2001/XMLSchema" xmlns:xs="http://www.w3.org/2001/XMLSchema" xmlns:p="http://schemas.microsoft.com/office/2006/metadata/properties" xmlns:ns3="73bdbb32-b6f7-4106-b92e-b3ef8069df25" targetNamespace="http://schemas.microsoft.com/office/2006/metadata/properties" ma:root="true" ma:fieldsID="22ce05f22e4decce4bf27d231a5767bf" ns3:_="">
    <xsd:import namespace="73bdbb32-b6f7-4106-b92e-b3ef8069df25"/>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bdbb32-b6f7-4106-b92e-b3ef8069df2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AFC5872-69C3-43A5-A49C-1BA587A55E95}">
  <ds:schemaRefs>
    <ds:schemaRef ds:uri="http://schemas.microsoft.com/sharepoint/v3/contenttype/forms"/>
  </ds:schemaRefs>
</ds:datastoreItem>
</file>

<file path=customXml/itemProps2.xml><?xml version="1.0" encoding="utf-8"?>
<ds:datastoreItem xmlns:ds="http://schemas.openxmlformats.org/officeDocument/2006/customXml" ds:itemID="{9412D5B9-50F9-4565-9A09-46B522296D4F}">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73bdbb32-b6f7-4106-b92e-b3ef8069df25"/>
    <ds:schemaRef ds:uri="http://www.w3.org/XML/1998/namespace"/>
    <ds:schemaRef ds:uri="http://purl.org/dc/dcmitype/"/>
  </ds:schemaRefs>
</ds:datastoreItem>
</file>

<file path=customXml/itemProps3.xml><?xml version="1.0" encoding="utf-8"?>
<ds:datastoreItem xmlns:ds="http://schemas.openxmlformats.org/officeDocument/2006/customXml" ds:itemID="{86EF5E1D-6174-488B-BF01-C230FA96DF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3bdbb32-b6f7-4106-b92e-b3ef8069df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32</TotalTime>
  <Words>1163</Words>
  <Application>Microsoft Office PowerPoint</Application>
  <PresentationFormat>On-screen Show (4:3)</PresentationFormat>
  <Paragraphs>125</Paragraphs>
  <Slides>7</Slides>
  <Notes>7</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7</vt:i4>
      </vt:variant>
    </vt:vector>
  </HeadingPairs>
  <TitlesOfParts>
    <vt:vector size="13" baseType="lpstr">
      <vt:lpstr>Arial</vt:lpstr>
      <vt:lpstr>Calibri</vt:lpstr>
      <vt:lpstr>Wingdings 2</vt:lpstr>
      <vt:lpstr>1_20205_CQC_Template</vt:lpstr>
      <vt:lpstr>20205_CQC_Template</vt:lpstr>
      <vt:lpstr>2_20205_CQC_Template</vt:lpstr>
      <vt:lpstr>PowerPoint Presentation</vt:lpstr>
      <vt:lpstr>PowerPoint Presentation</vt:lpstr>
      <vt:lpstr>PowerPoint Presentation</vt:lpstr>
      <vt:lpstr>PowerPoint Presentation</vt:lpstr>
      <vt:lpstr>PowerPoint Presentation</vt:lpstr>
      <vt:lpstr>PowerPoint Presentation</vt:lpstr>
      <vt:lpstr>Questions and closing remarks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Mary Cridge</dc:title>
  <dc:creator>Doyle, Katie</dc:creator>
  <cp:lastModifiedBy>Kevin Mercer</cp:lastModifiedBy>
  <cp:revision>4</cp:revision>
  <dcterms:created xsi:type="dcterms:W3CDTF">2020-10-14T08:48:55Z</dcterms:created>
  <dcterms:modified xsi:type="dcterms:W3CDTF">2020-10-28T18:06:50Z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0x010100DB08301772E5F348979360079F09D143</vt:lpwstr>
  </property>
</Properties>
</file>