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sldIdLst>
    <p:sldId id="257" r:id="rId2"/>
    <p:sldId id="259" r:id="rId3"/>
    <p:sldId id="260" r:id="rId4"/>
    <p:sldId id="281" r:id="rId5"/>
    <p:sldId id="278" r:id="rId6"/>
    <p:sldId id="268" r:id="rId7"/>
    <p:sldId id="277" r:id="rId8"/>
    <p:sldId id="280" r:id="rId9"/>
    <p:sldId id="279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4" autoAdjust="0"/>
  </p:normalViewPr>
  <p:slideViewPr>
    <p:cSldViewPr snapToGrid="0" showGuides="1">
      <p:cViewPr varScale="1">
        <p:scale>
          <a:sx n="81" d="100"/>
          <a:sy n="81" d="100"/>
        </p:scale>
        <p:origin x="662" y="6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70183-CC2E-4A22-ACD6-CA62B866B0B8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D7CAF5-5230-4C41-BB91-ABA39DED1A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051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7CAF5-5230-4C41-BB91-ABA39DED1A1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341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8011F-9736-49AC-9CF8-0824A91CD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1268414"/>
            <a:ext cx="6450012" cy="2160586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CD2EB-81BE-4F0A-A86D-0F0522D50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3657601"/>
            <a:ext cx="6535737" cy="243205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5EAC75-FE36-4C08-82CC-11BEB6508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738" y="4350983"/>
            <a:ext cx="4686300" cy="25784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1EB88A-0955-4198-81B2-18FF0C6EAA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519" y="300526"/>
            <a:ext cx="724277" cy="7242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8C6533-3711-4DE7-BC96-ED48B1CA92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304" y="6158746"/>
            <a:ext cx="1774090" cy="26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17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283BE9F8-CE7A-4705-B958-F17F72610276}"/>
              </a:ext>
            </a:extLst>
          </p:cNvPr>
          <p:cNvSpPr/>
          <p:nvPr userDrawn="1"/>
        </p:nvSpPr>
        <p:spPr>
          <a:xfrm>
            <a:off x="5606473" y="6524625"/>
            <a:ext cx="966067" cy="9660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C6760-394B-4CCA-A195-E8AEE0317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D2BF2-3837-4960-A222-EB6FC4A4AFD3}" type="datetime5">
              <a:rPr lang="en-GB" smtClean="0"/>
              <a:t>22-Oct-20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2C2B4-8654-49F6-9608-A09611A40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© Shared Lives Plus 2019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7413B-B45B-45C4-8DB2-AA036BFE5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5999B-9584-4307-8CFC-E5094625663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392C262-8227-4094-B76C-A9E87E756F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7" y="1973074"/>
            <a:ext cx="10080625" cy="72427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Any Questions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4A435C-14EB-4B42-A540-2EAD09ACD2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407" y="3058667"/>
            <a:ext cx="1091186" cy="7406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724A34-B823-402C-AA0A-1AAB420573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300526"/>
            <a:ext cx="284249" cy="206870"/>
          </a:xfrm>
          <a:prstGeom prst="rect">
            <a:avLst/>
          </a:prstGeom>
        </p:spPr>
      </p:pic>
      <p:sp>
        <p:nvSpPr>
          <p:cNvPr id="11" name="Text Placeholder 22">
            <a:extLst>
              <a:ext uri="{FF2B5EF4-FFF2-40B4-BE49-F238E27FC236}">
                <a16:creationId xmlns:a16="http://schemas.microsoft.com/office/drawing/2014/main" id="{1E7C311D-30D1-4A25-A9BA-1FFDE8FDB2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306" y="288988"/>
            <a:ext cx="4229100" cy="268288"/>
          </a:xfrm>
        </p:spPr>
        <p:txBody>
          <a:bodyPr>
            <a:normAutofit/>
          </a:bodyPr>
          <a:lstStyle>
            <a:lvl3pPr>
              <a:defRPr sz="1200"/>
            </a:lvl3pPr>
          </a:lstStyle>
          <a:p>
            <a:pPr lvl="2"/>
            <a:r>
              <a:rPr lang="en-US" dirty="0"/>
              <a:t>Presentation name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B0B4AF-3C15-40FA-A17F-3E8699CF4D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206" y="298786"/>
            <a:ext cx="723777" cy="7242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DA752D-5673-46BE-A968-308C3D5E64F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304" y="6158746"/>
            <a:ext cx="1774090" cy="26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350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92BC7B-3226-4DD1-AC98-E102435CC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4828F-118E-41D5-A34C-8FEBF5236DD7}" type="datetime5">
              <a:rPr lang="en-GB" smtClean="0"/>
              <a:t>22-Oct-20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F7E31E-52BA-4165-8CCB-BA8EE63EB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© Shared Lives Plus 2019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AAB30C-BF99-43C5-ACB3-A88CFF68D44E}"/>
              </a:ext>
            </a:extLst>
          </p:cNvPr>
          <p:cNvSpPr txBox="1"/>
          <p:nvPr userDrawn="1"/>
        </p:nvSpPr>
        <p:spPr>
          <a:xfrm>
            <a:off x="334963" y="2907125"/>
            <a:ext cx="35893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lnSpc>
                <a:spcPct val="150000"/>
              </a:lnSpc>
            </a:pPr>
            <a:r>
              <a:rPr lang="en-GB" sz="1600" b="1" i="0" u="none" strike="noStrike" kern="1200" baseline="30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Shared Lives </a:t>
            </a:r>
            <a:r>
              <a:rPr lang="en-GB" sz="1600" b="1" i="0" u="none" strike="noStrike" kern="1200" baseline="30000" dirty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Plus</a:t>
            </a:r>
          </a:p>
          <a:p>
            <a:pPr rtl="0">
              <a:lnSpc>
                <a:spcPct val="150000"/>
              </a:lnSpc>
            </a:pPr>
            <a:r>
              <a:rPr lang="en-GB" sz="1600" b="0" i="0" u="none" strike="noStrike" kern="1200" baseline="30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G04, The Cotton Exchange</a:t>
            </a:r>
          </a:p>
          <a:p>
            <a:pPr rtl="0">
              <a:lnSpc>
                <a:spcPct val="150000"/>
              </a:lnSpc>
            </a:pPr>
            <a:r>
              <a:rPr lang="en-GB" sz="1600" b="0" i="0" u="none" strike="noStrike" kern="1200" baseline="30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Old Hall Street</a:t>
            </a:r>
          </a:p>
          <a:p>
            <a:pPr rtl="0">
              <a:lnSpc>
                <a:spcPct val="150000"/>
              </a:lnSpc>
            </a:pPr>
            <a:r>
              <a:rPr lang="en-GB" sz="1600" b="0" i="0" u="none" strike="noStrike" kern="1200" baseline="30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Liverpool</a:t>
            </a:r>
          </a:p>
          <a:p>
            <a:pPr rtl="0">
              <a:lnSpc>
                <a:spcPct val="150000"/>
              </a:lnSpc>
            </a:pPr>
            <a:r>
              <a:rPr lang="en-GB" sz="1600" b="0" i="0" u="none" strike="noStrike" kern="1200" baseline="30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L3 9JR</a:t>
            </a:r>
          </a:p>
          <a:p>
            <a:pPr rtl="0">
              <a:lnSpc>
                <a:spcPct val="100000"/>
              </a:lnSpc>
            </a:pPr>
            <a:endParaRPr lang="en-GB" sz="1600" b="0" i="0" u="none" strike="noStrike" kern="1200" baseline="30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rtl="0">
              <a:lnSpc>
                <a:spcPct val="100000"/>
              </a:lnSpc>
            </a:pPr>
            <a:endParaRPr lang="en-GB" sz="1600" b="0" i="0" u="none" strike="noStrike" kern="1200" baseline="30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rtl="0">
              <a:lnSpc>
                <a:spcPct val="100000"/>
              </a:lnSpc>
            </a:pPr>
            <a:r>
              <a:rPr lang="en-GB" sz="1600" b="0" i="0" u="none" strike="noStrike" kern="1200" baseline="30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0151 227 3499 </a:t>
            </a:r>
          </a:p>
          <a:p>
            <a:pPr rtl="0">
              <a:lnSpc>
                <a:spcPct val="100000"/>
              </a:lnSpc>
            </a:pPr>
            <a:r>
              <a:rPr lang="en-GB" sz="1600" b="0" i="0" u="none" strike="noStrike" kern="1200" baseline="30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info@sharedlivesplus.org.uk</a:t>
            </a:r>
            <a:endParaRPr lang="en-GB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C36D95-1FD8-4A80-B3E4-C114F3A60E83}"/>
              </a:ext>
            </a:extLst>
          </p:cNvPr>
          <p:cNvSpPr txBox="1"/>
          <p:nvPr userDrawn="1"/>
        </p:nvSpPr>
        <p:spPr>
          <a:xfrm>
            <a:off x="334963" y="5270731"/>
            <a:ext cx="4875212" cy="738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lnSpc>
                <a:spcPct val="150000"/>
              </a:lnSpc>
            </a:pPr>
            <a:r>
              <a:rPr lang="en-GB" sz="18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 Charity number (England and Wales) 1095562</a:t>
            </a:r>
          </a:p>
          <a:p>
            <a:pPr rtl="0">
              <a:lnSpc>
                <a:spcPct val="150000"/>
              </a:lnSpc>
            </a:pPr>
            <a:r>
              <a:rPr lang="en-GB" sz="18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Company number 4511426</a:t>
            </a:r>
          </a:p>
          <a:p>
            <a:pPr rtl="0">
              <a:lnSpc>
                <a:spcPct val="150000"/>
              </a:lnSpc>
            </a:pPr>
            <a:r>
              <a:rPr lang="en-GB" sz="18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 Charity No (Scotland) SC42742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CCDE97-BE7C-4224-863D-FC7DA144A9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519" y="300526"/>
            <a:ext cx="724277" cy="7242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EE471D-5233-42CA-B480-4E5483D788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9825"/>
            <a:ext cx="12192000" cy="1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461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4CBBEEF4-213C-462F-80BE-89FE1B87A37D}"/>
              </a:ext>
            </a:extLst>
          </p:cNvPr>
          <p:cNvSpPr/>
          <p:nvPr userDrawn="1"/>
        </p:nvSpPr>
        <p:spPr>
          <a:xfrm>
            <a:off x="5606473" y="6524625"/>
            <a:ext cx="966067" cy="9660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A15FC9-05E6-4342-941A-538312BC12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68412"/>
            <a:ext cx="3716337" cy="625639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Enter your title here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CD5A48-2F8D-4E65-85D9-F07FA4DD557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65469" y="2179638"/>
            <a:ext cx="3000375" cy="34782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sections here</a:t>
            </a:r>
          </a:p>
          <a:p>
            <a:pPr lvl="0"/>
            <a:r>
              <a:rPr lang="en-US" dirty="0"/>
              <a:t>Section 2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59E7C-8F6D-49B8-BE90-4A5F2246F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8F54-53BB-4558-B76F-2955DFCE873A}" type="datetime5">
              <a:rPr lang="en-GB" smtClean="0"/>
              <a:t>22-Oct-20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194601-0117-4F8D-A498-D23281002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© Shared Lives Plus 2019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9D279-F792-4DA2-8F7F-309C573FC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5999B-9584-4307-8CFC-E5094625663E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308E462-497D-4362-A581-1BD77DDDCA6E}"/>
              </a:ext>
            </a:extLst>
          </p:cNvPr>
          <p:cNvSpPr/>
          <p:nvPr userDrawn="1"/>
        </p:nvSpPr>
        <p:spPr>
          <a:xfrm>
            <a:off x="8724900" y="5657850"/>
            <a:ext cx="2411413" cy="5619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  <a:latin typeface="+mj-lt"/>
              </a:rPr>
              <a:t>Let’s get started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4A56773-2DB3-4D42-931F-D708AC994EF8}"/>
              </a:ext>
            </a:extLst>
          </p:cNvPr>
          <p:cNvCxnSpPr>
            <a:cxnSpLocks/>
          </p:cNvCxnSpPr>
          <p:nvPr userDrawn="1"/>
        </p:nvCxnSpPr>
        <p:spPr>
          <a:xfrm>
            <a:off x="10677525" y="5943600"/>
            <a:ext cx="200025" cy="0"/>
          </a:xfrm>
          <a:prstGeom prst="straightConnector1">
            <a:avLst/>
          </a:prstGeom>
          <a:ln w="19050"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9579C59D-EC5C-4577-8289-43C4C705EC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300526"/>
            <a:ext cx="284249" cy="206870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A1626EC-9DBA-4EAF-BA93-C7E88993B5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306" y="288988"/>
            <a:ext cx="4229100" cy="268288"/>
          </a:xfrm>
        </p:spPr>
        <p:txBody>
          <a:bodyPr>
            <a:normAutofit/>
          </a:bodyPr>
          <a:lstStyle>
            <a:lvl3pPr>
              <a:defRPr sz="1200"/>
            </a:lvl3pPr>
          </a:lstStyle>
          <a:p>
            <a:pPr lvl="2"/>
            <a:r>
              <a:rPr lang="en-US" dirty="0"/>
              <a:t>Presentation name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DA152D0-25C8-42A7-B143-C09E675516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519" y="300526"/>
            <a:ext cx="724277" cy="7242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A1E2FD-B7C4-47E1-8C7B-657806CD941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304" y="6158746"/>
            <a:ext cx="1774090" cy="26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87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970A3426-EE1F-4E5B-AF61-BD7CAFC813F0}"/>
              </a:ext>
            </a:extLst>
          </p:cNvPr>
          <p:cNvSpPr/>
          <p:nvPr userDrawn="1"/>
        </p:nvSpPr>
        <p:spPr>
          <a:xfrm>
            <a:off x="5606473" y="6524625"/>
            <a:ext cx="966067" cy="9660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B56E1F-D9DB-4ED9-B27A-429F3176E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9" y="695326"/>
            <a:ext cx="5040312" cy="12954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8E89FC-6B69-41A8-A2A6-647020B43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CEDD-98CB-4DAF-BE1E-AD5C901BF004}" type="datetime5">
              <a:rPr lang="en-GB" smtClean="0"/>
              <a:t>22-Oct-20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1868F4-E33D-4F4F-B029-9338ED961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© Shared Lives Plus 2019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555C89-FC32-4BC3-AF78-839D4D17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5999B-9584-4307-8CFC-E5094625663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5AFE8BB-EA74-43F4-A68A-E3825264DA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8" y="2257425"/>
            <a:ext cx="5040312" cy="3333750"/>
          </a:xfrm>
        </p:spPr>
        <p:txBody>
          <a:bodyPr/>
          <a:lstStyle>
            <a:lvl1pPr>
              <a:lnSpc>
                <a:spcPct val="125000"/>
              </a:lnSpc>
              <a:spcAft>
                <a:spcPts val="1200"/>
              </a:spcAft>
              <a:defRPr/>
            </a:lvl1pPr>
            <a:lvl2pPr>
              <a:lnSpc>
                <a:spcPct val="125000"/>
              </a:lnSpc>
              <a:spcAft>
                <a:spcPts val="1200"/>
              </a:spcAft>
              <a:defRPr/>
            </a:lvl2pPr>
            <a:lvl3pPr>
              <a:lnSpc>
                <a:spcPct val="125000"/>
              </a:lnSpc>
              <a:spcAft>
                <a:spcPts val="1200"/>
              </a:spcAft>
              <a:defRPr/>
            </a:lvl3pPr>
            <a:lvl4pPr>
              <a:lnSpc>
                <a:spcPct val="125000"/>
              </a:lnSpc>
              <a:spcAft>
                <a:spcPts val="1200"/>
              </a:spcAft>
              <a:defRPr/>
            </a:lvl4pPr>
            <a:lvl5pPr>
              <a:lnSpc>
                <a:spcPct val="125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C14D4B4-F876-4D20-B3CD-2EC0B73732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19899" y="1268413"/>
            <a:ext cx="5372101" cy="43211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12F0F9-EF1A-4DDE-87B9-9792059046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300526"/>
            <a:ext cx="284249" cy="206870"/>
          </a:xfrm>
          <a:prstGeom prst="rect">
            <a:avLst/>
          </a:prstGeom>
        </p:spPr>
      </p:pic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FD2352CF-D3C3-487F-9BBE-1B99D45538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306" y="288988"/>
            <a:ext cx="4229100" cy="268288"/>
          </a:xfrm>
        </p:spPr>
        <p:txBody>
          <a:bodyPr>
            <a:normAutofit/>
          </a:bodyPr>
          <a:lstStyle>
            <a:lvl3pPr>
              <a:defRPr sz="1200"/>
            </a:lvl3pPr>
          </a:lstStyle>
          <a:p>
            <a:pPr lvl="2"/>
            <a:r>
              <a:rPr lang="en-US" dirty="0"/>
              <a:t>Presentation name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CD29D7F-81B5-4B6C-9115-2190EB3A8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206" y="298786"/>
            <a:ext cx="723777" cy="7242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A53F35-EB42-48E7-A981-7E7A8BD462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304" y="6158746"/>
            <a:ext cx="1774090" cy="26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925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15FC9-05E6-4342-941A-538312BC12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457200"/>
            <a:ext cx="3716337" cy="1600200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16658F-6580-4EA5-A701-CA15F889B6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1"/>
            <a:ext cx="6096000" cy="685440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59E7C-8F6D-49B8-BE90-4A5F2246F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51C8F54-53BB-4558-B76F-2955DFCE873A}" type="datetime5">
              <a:rPr lang="en-GB" smtClean="0"/>
              <a:pPr/>
              <a:t>22-Oct-20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194601-0117-4F8D-A498-D23281002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© Shared Lives Plus 2019 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7F85307-5AD3-4C20-B3D6-A530F267F4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8" y="2257425"/>
            <a:ext cx="4687887" cy="3333750"/>
          </a:xfrm>
        </p:spPr>
        <p:txBody>
          <a:bodyPr/>
          <a:lstStyle>
            <a:lvl1pPr>
              <a:lnSpc>
                <a:spcPct val="125000"/>
              </a:lnSpc>
              <a:spcAft>
                <a:spcPts val="1200"/>
              </a:spcAft>
              <a:defRPr/>
            </a:lvl1pPr>
            <a:lvl2pPr>
              <a:lnSpc>
                <a:spcPct val="125000"/>
              </a:lnSpc>
              <a:spcAft>
                <a:spcPts val="1200"/>
              </a:spcAft>
              <a:defRPr/>
            </a:lvl2pPr>
            <a:lvl3pPr>
              <a:lnSpc>
                <a:spcPct val="125000"/>
              </a:lnSpc>
              <a:spcAft>
                <a:spcPts val="1200"/>
              </a:spcAft>
              <a:defRPr/>
            </a:lvl3pPr>
            <a:lvl4pPr>
              <a:lnSpc>
                <a:spcPct val="125000"/>
              </a:lnSpc>
              <a:spcAft>
                <a:spcPts val="1200"/>
              </a:spcAft>
              <a:defRPr/>
            </a:lvl4pPr>
            <a:lvl5pPr>
              <a:lnSpc>
                <a:spcPct val="125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198040-51D4-4623-868B-97C3D581E8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300526"/>
            <a:ext cx="284249" cy="206870"/>
          </a:xfrm>
          <a:prstGeom prst="rect">
            <a:avLst/>
          </a:prstGeom>
        </p:spPr>
      </p:pic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48E1473C-4664-4388-A8B4-2CFA25E97C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9306" y="288988"/>
            <a:ext cx="4229100" cy="268288"/>
          </a:xfrm>
        </p:spPr>
        <p:txBody>
          <a:bodyPr>
            <a:normAutofit/>
          </a:bodyPr>
          <a:lstStyle>
            <a:lvl3pPr>
              <a:defRPr sz="1200"/>
            </a:lvl3pPr>
          </a:lstStyle>
          <a:p>
            <a:pPr lvl="2"/>
            <a:r>
              <a:rPr lang="en-US" dirty="0"/>
              <a:t>Presentation name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8C81624-302A-4313-8522-6345E3FFDE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519" y="300526"/>
            <a:ext cx="724277" cy="7242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AE10DF-2149-4439-AFDF-C05AA44996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304" y="6158746"/>
            <a:ext cx="1774090" cy="26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50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4D6C2455-675E-4D41-92E0-1E39810E339D}"/>
              </a:ext>
            </a:extLst>
          </p:cNvPr>
          <p:cNvSpPr/>
          <p:nvPr userDrawn="1"/>
        </p:nvSpPr>
        <p:spPr>
          <a:xfrm>
            <a:off x="5606473" y="6524625"/>
            <a:ext cx="966067" cy="9660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8F805F-C31D-4BE8-8B3C-8FAB1725A6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561976"/>
            <a:ext cx="5040313" cy="1362074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A story title here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2A2BF1-B792-4BCD-A199-2D9EB75B0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CEDD-98CB-4DAF-BE1E-AD5C901BF004}" type="datetime5">
              <a:rPr lang="en-GB" smtClean="0"/>
              <a:pPr/>
              <a:t>22-Oct-20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9F906A-6BB3-462D-B088-E690C4281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Shared Lives Plus 2019.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042B4F-7AAD-478C-A77A-6B16A925F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5999B-9584-4307-8CFC-E5094625663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B09F4FC-A4F4-4F27-BC94-999A98EB19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4850" y="552450"/>
            <a:ext cx="4667250" cy="57531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E8F442-7FF5-46FF-9C4F-DB907D22AC46}"/>
              </a:ext>
            </a:extLst>
          </p:cNvPr>
          <p:cNvSpPr/>
          <p:nvPr userDrawn="1"/>
        </p:nvSpPr>
        <p:spPr>
          <a:xfrm>
            <a:off x="0" y="0"/>
            <a:ext cx="2886075" cy="6854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0EB28F-C64F-4252-BFF9-9CE1A2A358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02350" y="2152650"/>
            <a:ext cx="5033963" cy="4143375"/>
          </a:xfrm>
        </p:spPr>
        <p:txBody>
          <a:bodyPr/>
          <a:lstStyle>
            <a:lvl1pPr>
              <a:lnSpc>
                <a:spcPct val="125000"/>
              </a:lnSpc>
              <a:spcAft>
                <a:spcPts val="1200"/>
              </a:spcAft>
              <a:defRPr/>
            </a:lvl1pPr>
            <a:lvl2pPr>
              <a:lnSpc>
                <a:spcPct val="125000"/>
              </a:lnSpc>
              <a:spcAft>
                <a:spcPts val="1200"/>
              </a:spcAft>
              <a:defRPr/>
            </a:lvl2pPr>
            <a:lvl3pPr>
              <a:lnSpc>
                <a:spcPct val="125000"/>
              </a:lnSpc>
              <a:spcAft>
                <a:spcPts val="1200"/>
              </a:spcAft>
              <a:defRPr/>
            </a:lvl3pPr>
            <a:lvl4pPr>
              <a:lnSpc>
                <a:spcPct val="125000"/>
              </a:lnSpc>
              <a:spcAft>
                <a:spcPts val="1200"/>
              </a:spcAft>
              <a:defRPr/>
            </a:lvl4pPr>
            <a:lvl5pPr>
              <a:lnSpc>
                <a:spcPct val="125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E18BC4-2A31-46E7-97F4-108FA26852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300526"/>
            <a:ext cx="284249" cy="206870"/>
          </a:xfrm>
          <a:prstGeom prst="rect">
            <a:avLst/>
          </a:prstGeom>
        </p:spPr>
      </p:pic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787F830F-8523-40F1-817A-35F378BF39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306" y="288988"/>
            <a:ext cx="4229100" cy="268288"/>
          </a:xfrm>
        </p:spPr>
        <p:txBody>
          <a:bodyPr>
            <a:normAutofit/>
          </a:bodyPr>
          <a:lstStyle>
            <a:lvl3pPr>
              <a:defRPr sz="1200"/>
            </a:lvl3pPr>
          </a:lstStyle>
          <a:p>
            <a:pPr lvl="2"/>
            <a:r>
              <a:rPr lang="en-US" dirty="0"/>
              <a:t>Presentation name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2A70AC-4518-44CF-AA4D-A2D8710235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206" y="298786"/>
            <a:ext cx="723777" cy="7242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AC56D4-7B72-4C28-83D7-300F5C2D44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304" y="6158746"/>
            <a:ext cx="1774090" cy="26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13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E90DDA86-F0C4-4C13-9986-9393B8CD47C4}"/>
              </a:ext>
            </a:extLst>
          </p:cNvPr>
          <p:cNvSpPr/>
          <p:nvPr userDrawn="1"/>
        </p:nvSpPr>
        <p:spPr>
          <a:xfrm>
            <a:off x="5606473" y="6524625"/>
            <a:ext cx="966067" cy="96606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9DB755-8F4D-4BAF-98F1-2DF2A6F26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76903"/>
            <a:ext cx="10080625" cy="724277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that needs bullets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47E99B-BC11-40F8-8635-40A150B71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CEDD-98CB-4DAF-BE1E-AD5C901BF004}" type="datetime5">
              <a:rPr lang="en-GB" smtClean="0"/>
              <a:pPr/>
              <a:t>22-Oct-20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35AAC1-3578-4C45-9034-CC7520EBB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© Shared Lives Plus 2019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1FCA35-6E83-40C4-BFF4-194E77C0C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05999B-9584-4307-8CFC-E5094625663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CBFD31-44C9-4C13-803E-B0BC970D3938}"/>
              </a:ext>
            </a:extLst>
          </p:cNvPr>
          <p:cNvSpPr/>
          <p:nvPr userDrawn="1"/>
        </p:nvSpPr>
        <p:spPr>
          <a:xfrm>
            <a:off x="1055688" y="2714625"/>
            <a:ext cx="2887662" cy="3266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557594-0CD6-49C8-BF55-137BB601722E}"/>
              </a:ext>
            </a:extLst>
          </p:cNvPr>
          <p:cNvSpPr/>
          <p:nvPr userDrawn="1"/>
        </p:nvSpPr>
        <p:spPr>
          <a:xfrm>
            <a:off x="4659093" y="2714625"/>
            <a:ext cx="2887662" cy="3266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B093C0-A2E9-4207-A82B-6735BD2F6D73}"/>
              </a:ext>
            </a:extLst>
          </p:cNvPr>
          <p:cNvSpPr/>
          <p:nvPr userDrawn="1"/>
        </p:nvSpPr>
        <p:spPr>
          <a:xfrm>
            <a:off x="8262498" y="2714625"/>
            <a:ext cx="2887662" cy="3266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0B41917-078A-4004-AE5E-EBA1EC40E5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775" y="3071812"/>
            <a:ext cx="2457450" cy="285750"/>
          </a:xfrm>
        </p:spPr>
        <p:txBody>
          <a:bodyPr>
            <a:noAutofit/>
          </a:bodyPr>
          <a:lstStyle>
            <a:lvl1pPr>
              <a:defRPr sz="2400" b="1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A8710DE-78D7-4CB4-80F9-62EBDDB172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47775" y="3740372"/>
            <a:ext cx="2457450" cy="1849216"/>
          </a:xfrm>
        </p:spPr>
        <p:txBody>
          <a:bodyPr>
            <a:normAutofit/>
          </a:bodyPr>
          <a:lstStyle>
            <a:lvl1pPr marL="285750" indent="-285750">
              <a:lnSpc>
                <a:spcPct val="125000"/>
              </a:lnSpc>
              <a:buFontTx/>
              <a:buBlip>
                <a:blip r:embed="rId2"/>
              </a:buBlip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0E4455-C27A-4E7F-A597-9FB4363465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56" y="3503200"/>
            <a:ext cx="429770" cy="91534"/>
          </a:xfrm>
          <a:prstGeom prst="rect">
            <a:avLst/>
          </a:prstGeom>
        </p:spPr>
      </p:pic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5AD0DC88-3A9A-4FB3-810C-8D77BE9A3E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74199" y="3067050"/>
            <a:ext cx="2457450" cy="285750"/>
          </a:xfrm>
        </p:spPr>
        <p:txBody>
          <a:bodyPr>
            <a:noAutofit/>
          </a:bodyPr>
          <a:lstStyle>
            <a:lvl1pPr>
              <a:defRPr sz="2400" b="1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89A90B8F-576E-434C-9053-92502D07E4F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74199" y="3740372"/>
            <a:ext cx="2457450" cy="1849216"/>
          </a:xfrm>
        </p:spPr>
        <p:txBody>
          <a:bodyPr>
            <a:normAutofit/>
          </a:bodyPr>
          <a:lstStyle>
            <a:lvl1pPr marL="285750" indent="-285750">
              <a:lnSpc>
                <a:spcPct val="125000"/>
              </a:lnSpc>
              <a:buFontTx/>
              <a:buBlip>
                <a:blip r:embed="rId2"/>
              </a:buBlip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26B7B608-FE25-43C8-A1E3-72A58E807C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86775" y="3702863"/>
            <a:ext cx="2457450" cy="1878234"/>
          </a:xfrm>
        </p:spPr>
        <p:txBody>
          <a:bodyPr>
            <a:normAutofit/>
          </a:bodyPr>
          <a:lstStyle>
            <a:lvl1pPr marL="285750" indent="-285750">
              <a:lnSpc>
                <a:spcPct val="125000"/>
              </a:lnSpc>
              <a:buFontTx/>
              <a:buBlip>
                <a:blip r:embed="rId2"/>
              </a:buBlip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7C2A21F-9980-4DBA-94AF-0D10C3D0CA8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77604" y="3065869"/>
            <a:ext cx="2457450" cy="285750"/>
          </a:xfrm>
        </p:spPr>
        <p:txBody>
          <a:bodyPr>
            <a:noAutofit/>
          </a:bodyPr>
          <a:lstStyle>
            <a:lvl1pPr>
              <a:defRPr sz="2400" b="1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  <a:endParaRPr lang="en-GB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7AAFFC8-6D97-41EF-888E-D56BFD2D9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431" y="3503200"/>
            <a:ext cx="429770" cy="915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B43AB5F-16C2-4CE9-B41D-738408D7DD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831" y="3503200"/>
            <a:ext cx="429770" cy="91534"/>
          </a:xfrm>
          <a:prstGeom prst="rect">
            <a:avLst/>
          </a:prstGeom>
        </p:spPr>
      </p:pic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30CC94BB-83FD-4414-8F46-B9D7EA8622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9306" y="288988"/>
            <a:ext cx="4229100" cy="268288"/>
          </a:xfrm>
        </p:spPr>
        <p:txBody>
          <a:bodyPr>
            <a:normAutofit/>
          </a:bodyPr>
          <a:lstStyle>
            <a:lvl3pPr>
              <a:defRPr sz="1200"/>
            </a:lvl3pPr>
          </a:lstStyle>
          <a:p>
            <a:pPr lvl="2"/>
            <a:r>
              <a:rPr lang="en-US" dirty="0"/>
              <a:t>Presentation name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3BC0F48-DA71-4B6D-8B68-F0E24B9813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298786"/>
            <a:ext cx="284249" cy="2086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189711-EAF1-472D-B57B-CFCA660242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519" y="300526"/>
            <a:ext cx="724277" cy="72427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E9EAF13-401D-4D1D-9717-8457B47AE05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304" y="6158746"/>
            <a:ext cx="1774090" cy="26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042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B0A788F0-89C9-49C0-AAA8-B9DAB670ABCE}"/>
              </a:ext>
            </a:extLst>
          </p:cNvPr>
          <p:cNvSpPr/>
          <p:nvPr userDrawn="1"/>
        </p:nvSpPr>
        <p:spPr>
          <a:xfrm>
            <a:off x="5606473" y="6524625"/>
            <a:ext cx="966067" cy="9660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9DB755-8F4D-4BAF-98F1-2DF2A6F26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76903"/>
            <a:ext cx="10080625" cy="724277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that needs bullets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47E99B-BC11-40F8-8635-40A150B71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E1CEDD-98CB-4DAF-BE1E-AD5C901BF004}" type="datetime5">
              <a:rPr lang="en-GB" smtClean="0"/>
              <a:pPr/>
              <a:t>22-Oct-20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35AAC1-3578-4C45-9034-CC7520EBB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Shared Lives Plus 2019</a:t>
            </a:r>
          </a:p>
          <a:p>
            <a:r>
              <a:rPr lang="en-GB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1FCA35-6E83-40C4-BFF4-194E77C0C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5999B-9584-4307-8CFC-E5094625663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CBFD31-44C9-4C13-803E-B0BC970D3938}"/>
              </a:ext>
            </a:extLst>
          </p:cNvPr>
          <p:cNvSpPr/>
          <p:nvPr userDrawn="1"/>
        </p:nvSpPr>
        <p:spPr>
          <a:xfrm>
            <a:off x="1055688" y="2714625"/>
            <a:ext cx="2887662" cy="3266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557594-0CD6-49C8-BF55-137BB601722E}"/>
              </a:ext>
            </a:extLst>
          </p:cNvPr>
          <p:cNvSpPr/>
          <p:nvPr userDrawn="1"/>
        </p:nvSpPr>
        <p:spPr>
          <a:xfrm>
            <a:off x="4659093" y="2714625"/>
            <a:ext cx="2887662" cy="3266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B093C0-A2E9-4207-A82B-6735BD2F6D73}"/>
              </a:ext>
            </a:extLst>
          </p:cNvPr>
          <p:cNvSpPr/>
          <p:nvPr userDrawn="1"/>
        </p:nvSpPr>
        <p:spPr>
          <a:xfrm>
            <a:off x="8262498" y="2714625"/>
            <a:ext cx="2887662" cy="3266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0B41917-078A-4004-AE5E-EBA1EC40E5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775" y="3071812"/>
            <a:ext cx="2457450" cy="285750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A8710DE-78D7-4CB4-80F9-62EBDDB172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47775" y="3740372"/>
            <a:ext cx="2457450" cy="1849216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Tx/>
              <a:buBlip>
                <a:blip r:embed="rId2"/>
              </a:buBlip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5AD0DC88-3A9A-4FB3-810C-8D77BE9A3E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74199" y="3067050"/>
            <a:ext cx="2457450" cy="285750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89A90B8F-576E-434C-9053-92502D07E4F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74199" y="3740372"/>
            <a:ext cx="2457450" cy="1849216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Tx/>
              <a:buBlip>
                <a:blip r:embed="rId2"/>
              </a:buBlip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26B7B608-FE25-43C8-A1E3-72A58E807C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86775" y="3702863"/>
            <a:ext cx="2457450" cy="1878234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Tx/>
              <a:buBlip>
                <a:blip r:embed="rId2"/>
              </a:buBlip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7C2A21F-9980-4DBA-94AF-0D10C3D0CA8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77604" y="3065869"/>
            <a:ext cx="2457450" cy="285750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  <a:endParaRPr lang="en-GB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0BECCB-364B-431D-B516-53CB92D2C8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56" y="3519490"/>
            <a:ext cx="429770" cy="649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EAA3A0A-A522-4C93-844B-48CC285176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237" y="3529752"/>
            <a:ext cx="429770" cy="649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63AE8D-246E-4FB1-9B62-1329348B38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737" y="3529752"/>
            <a:ext cx="429770" cy="64982"/>
          </a:xfrm>
          <a:prstGeom prst="rect">
            <a:avLst/>
          </a:prstGeom>
        </p:spPr>
      </p:pic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EC4D9E87-1A62-4991-859A-C61C4D20F6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9306" y="288988"/>
            <a:ext cx="4229100" cy="268288"/>
          </a:xfrm>
        </p:spPr>
        <p:txBody>
          <a:bodyPr>
            <a:normAutofit/>
          </a:bodyPr>
          <a:lstStyle>
            <a:lvl3pPr>
              <a:defRPr sz="1200">
                <a:solidFill>
                  <a:schemeClr val="bg1"/>
                </a:solidFill>
              </a:defRPr>
            </a:lvl3pPr>
          </a:lstStyle>
          <a:p>
            <a:pPr lvl="2"/>
            <a:r>
              <a:rPr lang="en-US" dirty="0"/>
              <a:t>Presentation name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6AABAFD-EF0D-4A2C-8F5B-716E5A85F5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300526"/>
            <a:ext cx="284249" cy="2068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B8F34BC-6B07-48DE-A5A4-B02B4FB5571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206" y="298786"/>
            <a:ext cx="723777" cy="72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58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AF1D0EE6-0CFD-4AEB-A47D-7A5AEDB2556A}"/>
              </a:ext>
            </a:extLst>
          </p:cNvPr>
          <p:cNvSpPr/>
          <p:nvPr userDrawn="1"/>
        </p:nvSpPr>
        <p:spPr>
          <a:xfrm>
            <a:off x="5606473" y="6524625"/>
            <a:ext cx="966067" cy="9660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71F3ED-7F01-4F70-86B1-3F4193F4D6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681039"/>
            <a:ext cx="4229101" cy="1320142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title for graph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DB65C-5D57-48CA-9B23-9A0004A3CE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607-761C-4BA3-8120-8D96CE6EC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002D16B-86AB-4C21-B543-637E35856323}" type="datetime5">
              <a:rPr lang="en-GB" smtClean="0"/>
              <a:pPr/>
              <a:t>22-Oct-20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B68C6-0790-4FFD-99F4-E35B51588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Shared Lives Plus 2019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9BE8B-41F3-48E4-A2E5-906C8E9A2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5999B-9584-4307-8CFC-E5094625663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5E06B852-5F8F-4E50-A398-E8DF1BF34D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306" y="288988"/>
            <a:ext cx="4229100" cy="268288"/>
          </a:xfrm>
        </p:spPr>
        <p:txBody>
          <a:bodyPr>
            <a:normAutofit/>
          </a:bodyPr>
          <a:lstStyle>
            <a:lvl3pPr>
              <a:defRPr sz="1200">
                <a:solidFill>
                  <a:schemeClr val="bg1"/>
                </a:solidFill>
              </a:defRPr>
            </a:lvl3pPr>
          </a:lstStyle>
          <a:p>
            <a:pPr lvl="2"/>
            <a:r>
              <a:rPr lang="en-US" dirty="0"/>
              <a:t>Presentation name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2FDACC-1E2E-4A8B-A460-B3EF9F7B77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298786"/>
            <a:ext cx="284249" cy="2086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B4B93A-BCBD-48E2-95E5-A8088FD041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519" y="300526"/>
            <a:ext cx="724277" cy="72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893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3BD84C10-9CCB-4F3B-9B45-BD56D27420E3}"/>
              </a:ext>
            </a:extLst>
          </p:cNvPr>
          <p:cNvSpPr/>
          <p:nvPr userDrawn="1"/>
        </p:nvSpPr>
        <p:spPr>
          <a:xfrm>
            <a:off x="5606473" y="6524625"/>
            <a:ext cx="966067" cy="96606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0CAECA-330C-4B09-AB09-1CE3CC2F6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90" y="681037"/>
            <a:ext cx="5040310" cy="1320143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graph title heading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19AD6-3404-464A-8CE1-44F565D5CD5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055686" y="2285999"/>
            <a:ext cx="5040314" cy="38909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pPr lvl="0"/>
            <a:r>
              <a:rPr lang="en-US" dirty="0"/>
              <a:t>Enter graph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41A3F0-20E5-469A-9458-9524B2622FC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285999"/>
            <a:ext cx="4964113" cy="3890964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pPr lvl="0"/>
            <a:r>
              <a:rPr lang="en-US" dirty="0"/>
              <a:t>Enter graph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498BC-EC2D-4C8B-BB79-4B75B9D6F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135D-0BDC-48D5-B9E0-59AEABD204C0}" type="datetime5">
              <a:rPr lang="en-GB" smtClean="0"/>
              <a:t>22-Oct-20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C0F06-D4EE-4BCD-8671-532E2A13D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© Shared Lives Plus 2019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244D7D-9FD6-4068-9162-1BFA1B9AA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05999B-9584-4307-8CFC-E5094625663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897FCA-10D3-4EC1-AE25-2D392C01C4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300526"/>
            <a:ext cx="284249" cy="206870"/>
          </a:xfrm>
          <a:prstGeom prst="rect">
            <a:avLst/>
          </a:prstGeom>
        </p:spPr>
      </p:pic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E93DC10-0401-417A-90BB-BEA5F635A6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9306" y="288988"/>
            <a:ext cx="4229100" cy="268288"/>
          </a:xfrm>
        </p:spPr>
        <p:txBody>
          <a:bodyPr>
            <a:normAutofit/>
          </a:bodyPr>
          <a:lstStyle>
            <a:lvl3pPr>
              <a:defRPr sz="1200">
                <a:solidFill>
                  <a:schemeClr val="tx1"/>
                </a:solidFill>
              </a:defRPr>
            </a:lvl3pPr>
          </a:lstStyle>
          <a:p>
            <a:pPr lvl="2"/>
            <a:r>
              <a:rPr lang="en-US" dirty="0"/>
              <a:t>Presentation name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548482-134E-4FFC-BBF9-C234BCDD4E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206" y="298786"/>
            <a:ext cx="723777" cy="7242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50E65D-0C6D-4890-8E7E-637818FDAE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304" y="6158746"/>
            <a:ext cx="1774090" cy="26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01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220396-6AEC-4415-B041-363AA63E4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6903"/>
            <a:ext cx="10080625" cy="724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FB96D-1266-47A9-8E9F-594809065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2326741"/>
            <a:ext cx="10080625" cy="3850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EC9C5-C1E9-4811-B6D7-A7B5520A98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94846" y="6524625"/>
            <a:ext cx="1548465" cy="1968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7E1CEDD-98CB-4DAF-BE1E-AD5C901BF004}" type="datetime5">
              <a:rPr lang="en-GB" smtClean="0"/>
              <a:pPr/>
              <a:t>22-Oct-20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4A428-F457-4468-96A1-65A1579690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4246" y="6536387"/>
            <a:ext cx="4114800" cy="22671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© Shared Lives Plus 2019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8BC5C-4330-4023-99A2-BF7E15671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31561" y="6648296"/>
            <a:ext cx="542727" cy="2061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FD05999B-9584-4307-8CFC-E5094625663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9523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7" r:id="rId2"/>
    <p:sldLayoutId id="2147483663" r:id="rId3"/>
    <p:sldLayoutId id="2147483660" r:id="rId4"/>
    <p:sldLayoutId id="2147483665" r:id="rId5"/>
    <p:sldLayoutId id="2147483666" r:id="rId6"/>
    <p:sldLayoutId id="2147483667" r:id="rId7"/>
    <p:sldLayoutId id="2147483668" r:id="rId8"/>
    <p:sldLayoutId id="2147483652" r:id="rId9"/>
    <p:sldLayoutId id="2147483664" r:id="rId10"/>
    <p:sldLayoutId id="214748365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857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3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1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665" userDrawn="1">
          <p15:clr>
            <a:srgbClr val="F26B43"/>
          </p15:clr>
        </p15:guide>
        <p15:guide id="4" pos="7015" userDrawn="1">
          <p15:clr>
            <a:srgbClr val="F26B43"/>
          </p15:clr>
        </p15:guide>
        <p15:guide id="5" pos="211" userDrawn="1">
          <p15:clr>
            <a:srgbClr val="F26B43"/>
          </p15:clr>
        </p15:guide>
        <p15:guide id="6" pos="7469" userDrawn="1">
          <p15:clr>
            <a:srgbClr val="F26B43"/>
          </p15:clr>
        </p15:guide>
        <p15:guide id="7" orient="horz" pos="187" userDrawn="1">
          <p15:clr>
            <a:srgbClr val="F26B43"/>
          </p15:clr>
        </p15:guide>
        <p15:guide id="8" orient="horz" pos="799" userDrawn="1">
          <p15:clr>
            <a:srgbClr val="F26B43"/>
          </p15:clr>
        </p15:guide>
        <p15:guide id="9" orient="horz" pos="35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FF005-59AA-48C6-8DD7-0DEEE0FA2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Two Men &amp; a Dog?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D3314-21C8-488D-A0C0-CA759B54AF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story of Shared Lives and Connected Lives.</a:t>
            </a:r>
          </a:p>
          <a:p>
            <a:r>
              <a:rPr lang="en-GB" dirty="0"/>
              <a:t>From Institution to Community.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478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CD4157-D9F2-4B48-83B4-97A96938B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D2BF2-3837-4960-A222-EB6FC4A4AFD3}" type="datetime5">
              <a:rPr lang="en-GB" smtClean="0"/>
              <a:t>22-Oct-20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019F2B-DAEC-4151-8ADA-24E2C4193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© Shared Lives Plus 2019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29F572-5497-41DE-B7F2-681E05BFF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5999B-9584-4307-8CFC-E5094625663E}" type="slidenum">
              <a:rPr lang="en-GB" smtClean="0"/>
              <a:t>10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6F98A26-8393-43F6-AFEF-31A167CCE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Any Questions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8284DD-2C6B-41F9-8892-2F3025CEC3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Two Men and a Dog?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8243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F4E4F7-075D-4F4C-B6A0-D8EBAAA0F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4828F-118E-41D5-A34C-8FEBF5236DD7}" type="datetime5">
              <a:rPr lang="en-GB" smtClean="0"/>
              <a:t>22-Oct-20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E265D2-4CF1-4322-9FE3-E7D42E969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© Shared Lives Plus 2019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4C927E-F34D-4691-8CA4-359D6B76174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980863" y="5558884"/>
            <a:ext cx="2884488" cy="817550"/>
          </a:xfrm>
        </p:spPr>
        <p:txBody>
          <a:bodyPr>
            <a:normAutofit/>
          </a:bodyPr>
          <a:lstStyle/>
          <a:p>
            <a:r>
              <a:rPr lang="en-GB" sz="1200" dirty="0"/>
              <a:t>Andy Cooke &amp; James Rosborough</a:t>
            </a:r>
          </a:p>
          <a:p>
            <a:r>
              <a:rPr lang="en-GB" sz="1200" dirty="0"/>
              <a:t>andy@sharedlivesplus.org.uk</a:t>
            </a:r>
          </a:p>
        </p:txBody>
      </p:sp>
    </p:spTree>
    <p:extLst>
      <p:ext uri="{BB962C8B-B14F-4D97-AF65-F5344CB8AC3E}">
        <p14:creationId xmlns:p14="http://schemas.microsoft.com/office/powerpoint/2010/main" val="1794462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AA4B7-459B-4A21-B325-D7A6A5F46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Chalfont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6EB33-1B06-4264-A7D2-50846AE15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CEDD-98CB-4DAF-BE1E-AD5C901BF004}" type="datetime5">
              <a:rPr lang="en-GB" smtClean="0"/>
              <a:t>22-Oct-20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C9BF84-1C64-4930-85D7-E4702E95A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© Shared Lives Plus 2019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E5CB9A-7A80-4309-AA8A-BD5048378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5999B-9584-4307-8CFC-E5094625663E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05D0084-1458-42C9-B9A0-436F700A98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25000"/>
              </a:lnSpc>
            </a:pPr>
            <a:endParaRPr lang="en-GB" baseline="30000" dirty="0"/>
          </a:p>
          <a:p>
            <a:pPr>
              <a:lnSpc>
                <a:spcPct val="125000"/>
              </a:lnSpc>
            </a:pPr>
            <a:r>
              <a:rPr lang="en-GB" b="1" dirty="0">
                <a:latin typeface="+mj-lt"/>
              </a:rPr>
              <a:t>‘I didn’t get the support when I needed it’</a:t>
            </a:r>
          </a:p>
          <a:p>
            <a:pPr>
              <a:lnSpc>
                <a:spcPct val="125000"/>
              </a:lnSpc>
            </a:pPr>
            <a:r>
              <a:rPr lang="en-GB" b="1" dirty="0">
                <a:latin typeface="+mj-lt"/>
              </a:rPr>
              <a:t>‘Boring, I was always doing the same thing, walking around the centre’</a:t>
            </a:r>
          </a:p>
          <a:p>
            <a:pPr lvl="1">
              <a:lnSpc>
                <a:spcPct val="150000"/>
              </a:lnSpc>
            </a:pPr>
            <a:endParaRPr lang="en-GB" baseline="30000" dirty="0"/>
          </a:p>
          <a:p>
            <a:endParaRPr lang="en-GB" b="1" dirty="0">
              <a:latin typeface="+mj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7F9ED2-E5FC-4661-949E-2F1338096D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Two Men &amp; a Dog</a:t>
            </a:r>
          </a:p>
          <a:p>
            <a:endParaRPr lang="en-GB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A9B288C-CBF5-4733-9E9A-C75C1FA148F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8560" r="8560"/>
          <a:stretch>
            <a:fillRect/>
          </a:stretch>
        </p:blipFill>
        <p:spPr>
          <a:xfrm>
            <a:off x="6374288" y="0"/>
            <a:ext cx="4750191" cy="38209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AB2A8C-C818-497F-B8D5-2B132BEE6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287" y="3599917"/>
            <a:ext cx="4750191" cy="316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06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D566A-CB03-4D4B-A8CC-2133C13A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092" y="844062"/>
            <a:ext cx="3505933" cy="1213338"/>
          </a:xfrm>
        </p:spPr>
        <p:txBody>
          <a:bodyPr/>
          <a:lstStyle/>
          <a:p>
            <a:r>
              <a:rPr lang="en-GB" dirty="0"/>
              <a:t>Chalfont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02230-A1F1-4194-BC1B-304920B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8F54-53BB-4558-B76F-2955DFCE873A}" type="datetime5">
              <a:rPr lang="en-GB" smtClean="0">
                <a:solidFill>
                  <a:schemeClr val="bg1"/>
                </a:solidFill>
              </a:rPr>
              <a:pPr/>
              <a:t>22-Oct-20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AEE39-1A43-4F06-B4F8-1C9546E27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© Shared Lives Plus 2019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C32C886-67EC-4F79-A8FF-A69D441065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en-GB" sz="3600" baseline="30000" dirty="0"/>
              <a:t>‘My bedroom and the place where I spent a lot of my time’.</a:t>
            </a:r>
          </a:p>
          <a:p>
            <a:pPr>
              <a:lnSpc>
                <a:spcPct val="150000"/>
              </a:lnSpc>
            </a:pPr>
            <a:endParaRPr lang="en-GB" b="1" dirty="0">
              <a:latin typeface="+mj-lt"/>
            </a:endParaRPr>
          </a:p>
          <a:p>
            <a:pPr lvl="1">
              <a:lnSpc>
                <a:spcPct val="150000"/>
              </a:lnSpc>
            </a:pPr>
            <a:endParaRPr lang="en-GB" b="1" baseline="30000" dirty="0">
              <a:latin typeface="+mj-lt"/>
            </a:endParaRPr>
          </a:p>
          <a:p>
            <a:endParaRPr lang="en-GB" baseline="30000" dirty="0"/>
          </a:p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DDFBDF-7F1A-4929-B4FA-E5BA7CA14B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Two Men &amp; a Dog</a:t>
            </a:r>
          </a:p>
          <a:p>
            <a:endParaRPr lang="en-GB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37DCD96-7FB2-4967-A004-DB07C029C05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0465" r="20465"/>
          <a:stretch>
            <a:fillRect/>
          </a:stretch>
        </p:blipFill>
        <p:spPr>
          <a:xfrm>
            <a:off x="6096000" y="3598"/>
            <a:ext cx="6096000" cy="68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15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D97829-BC5C-45E9-AA5D-08BB8EA63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CEDD-98CB-4DAF-BE1E-AD5C901BF004}" type="datetime5">
              <a:rPr lang="en-GB" smtClean="0"/>
              <a:t>22-Oct-20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DBDEF-9C15-48CD-91C3-E5B418DA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Shared Lives Plus 2019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520F7-DF79-456C-AB03-1D59D75A8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5999B-9584-4307-8CFC-E5094625663E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7B76C6D-C226-4626-9104-E4405E8995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dirty="0"/>
              <a:t>Two Men &amp; a Dog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14E6CC4-2453-42C2-9C07-CF818636012B}"/>
              </a:ext>
            </a:extLst>
          </p:cNvPr>
          <p:cNvSpPr txBox="1">
            <a:spLocks/>
          </p:cNvSpPr>
          <p:nvPr/>
        </p:nvSpPr>
        <p:spPr>
          <a:xfrm>
            <a:off x="6367938" y="557276"/>
            <a:ext cx="5040313" cy="1362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New House</a:t>
            </a:r>
            <a:endParaRPr lang="en-GB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EBBFBFB-C668-4E18-AB89-354FA76E5DAC}"/>
              </a:ext>
            </a:extLst>
          </p:cNvPr>
          <p:cNvSpPr txBox="1">
            <a:spLocks/>
          </p:cNvSpPr>
          <p:nvPr/>
        </p:nvSpPr>
        <p:spPr>
          <a:xfrm>
            <a:off x="6374288" y="2147950"/>
            <a:ext cx="5033963" cy="4143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aseline="30000"/>
              <a:t>I didn’t think  I would ever get my own house’.</a:t>
            </a:r>
          </a:p>
          <a:p>
            <a:r>
              <a:rPr lang="en-GB" sz="3600" baseline="30000"/>
              <a:t>‘I went with Andy and the family to choose Bronte and she runs up stairs and jumps on my bed nearly every morning’ </a:t>
            </a:r>
          </a:p>
          <a:p>
            <a:endParaRPr lang="en-GB" dirty="0"/>
          </a:p>
        </p:txBody>
      </p:sp>
      <p:pic>
        <p:nvPicPr>
          <p:cNvPr id="19" name="Picture Placeholder 15">
            <a:extLst>
              <a:ext uri="{FF2B5EF4-FFF2-40B4-BE49-F238E27FC236}">
                <a16:creationId xmlns:a16="http://schemas.microsoft.com/office/drawing/2014/main" id="{55BD9A34-9CDF-4C21-A16E-F0A8275F2C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776" b="3776"/>
          <a:stretch>
            <a:fillRect/>
          </a:stretch>
        </p:blipFill>
        <p:spPr>
          <a:xfrm>
            <a:off x="685242" y="697722"/>
            <a:ext cx="4615102" cy="568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63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0E5E1D08-7108-4D4C-9F0E-A9AFD8391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30" y="855074"/>
            <a:ext cx="3716337" cy="1013069"/>
          </a:xfrm>
        </p:spPr>
        <p:txBody>
          <a:bodyPr/>
          <a:lstStyle/>
          <a:p>
            <a:r>
              <a:rPr lang="en-GB" dirty="0"/>
              <a:t>Home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6118E0-86C7-4F33-A054-E146C2038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CEDD-98CB-4DAF-BE1E-AD5C901BF004}" type="datetime5">
              <a:rPr lang="en-GB" smtClean="0"/>
              <a:t>22-Oct-20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E321DD-4B7F-48AA-8435-750241395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Shared Lives Plus 2019 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EEEDDC9-A315-476A-9097-CCE958216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8987" y="2269232"/>
            <a:ext cx="4687887" cy="3333750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EC14B81-C878-42A7-95C5-59C09EA0B8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dirty="0"/>
              <a:t>Two Men &amp; a Dog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5DA457-42A6-4909-ADE8-A0CEB017687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49075" y="6648450"/>
            <a:ext cx="542925" cy="206375"/>
          </a:xfrm>
        </p:spPr>
        <p:txBody>
          <a:bodyPr/>
          <a:lstStyle/>
          <a:p>
            <a:fld id="{FD05999B-9584-4307-8CFC-E5094625663E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27" name="Picture Placeholder 9" descr="A person holding a sign&#10;&#10;Description automatically generated">
            <a:extLst>
              <a:ext uri="{FF2B5EF4-FFF2-40B4-BE49-F238E27FC236}">
                <a16:creationId xmlns:a16="http://schemas.microsoft.com/office/drawing/2014/main" id="{1719EA0E-9527-4446-BC34-3701D4221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1" r="16651"/>
          <a:stretch/>
        </p:blipFill>
        <p:spPr>
          <a:xfrm>
            <a:off x="5668257" y="507119"/>
            <a:ext cx="2649872" cy="2979542"/>
          </a:xfrm>
          <a:prstGeom prst="rect">
            <a:avLst/>
          </a:prstGeom>
        </p:spPr>
      </p:pic>
      <p:pic>
        <p:nvPicPr>
          <p:cNvPr id="28" name="Picture 27" descr="A picture containing building, outdoor, person, man&#10;&#10;Description automatically generated">
            <a:extLst>
              <a:ext uri="{FF2B5EF4-FFF2-40B4-BE49-F238E27FC236}">
                <a16:creationId xmlns:a16="http://schemas.microsoft.com/office/drawing/2014/main" id="{27B4FF8B-88B8-4D61-9CA1-99204BA4A4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7" t="-1340" r="30137" b="1340"/>
          <a:stretch/>
        </p:blipFill>
        <p:spPr>
          <a:xfrm>
            <a:off x="8760131" y="3451381"/>
            <a:ext cx="2270318" cy="2955327"/>
          </a:xfrm>
          <a:prstGeom prst="rect">
            <a:avLst/>
          </a:prstGeom>
        </p:spPr>
      </p:pic>
      <p:pic>
        <p:nvPicPr>
          <p:cNvPr id="29" name="Picture 28" descr="A picture containing person, indoor, man, wall&#10;&#10;Description automatically generated">
            <a:extLst>
              <a:ext uri="{FF2B5EF4-FFF2-40B4-BE49-F238E27FC236}">
                <a16:creationId xmlns:a16="http://schemas.microsoft.com/office/drawing/2014/main" id="{A9377438-40A1-4641-9F62-970567894C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68614" y="771630"/>
            <a:ext cx="2927811" cy="2195858"/>
          </a:xfrm>
          <a:prstGeom prst="rect">
            <a:avLst/>
          </a:prstGeom>
        </p:spPr>
      </p:pic>
      <p:pic>
        <p:nvPicPr>
          <p:cNvPr id="30" name="Picture 29" descr="A person holding a sign&#10;&#10;Description automatically generated">
            <a:extLst>
              <a:ext uri="{FF2B5EF4-FFF2-40B4-BE49-F238E27FC236}">
                <a16:creationId xmlns:a16="http://schemas.microsoft.com/office/drawing/2014/main" id="{91E55989-DD48-4EBB-B04C-56E620233B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28650" y="3572856"/>
            <a:ext cx="2833852" cy="2833852"/>
          </a:xfrm>
          <a:prstGeom prst="rect">
            <a:avLst/>
          </a:prstGeom>
        </p:spPr>
      </p:pic>
      <p:pic>
        <p:nvPicPr>
          <p:cNvPr id="31" name="Picture 30" descr="A person in a garden&#10;&#10;Description automatically generated">
            <a:extLst>
              <a:ext uri="{FF2B5EF4-FFF2-40B4-BE49-F238E27FC236}">
                <a16:creationId xmlns:a16="http://schemas.microsoft.com/office/drawing/2014/main" id="{F5E79FED-F428-4065-88FB-CD723B451A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32031" y="776425"/>
            <a:ext cx="3027090" cy="2270317"/>
          </a:xfrm>
          <a:prstGeom prst="rect">
            <a:avLst/>
          </a:prstGeom>
        </p:spPr>
      </p:pic>
      <p:pic>
        <p:nvPicPr>
          <p:cNvPr id="9" name="Picture 8" descr="A person standing in a living room playing a video game&#10;&#10;Description automatically generated">
            <a:extLst>
              <a:ext uri="{FF2B5EF4-FFF2-40B4-BE49-F238E27FC236}">
                <a16:creationId xmlns:a16="http://schemas.microsoft.com/office/drawing/2014/main" id="{3A9D2D3C-0013-42B3-A334-CE341BAC49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509" y="3517029"/>
            <a:ext cx="3223155" cy="283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7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839F2-269E-4949-9B7F-EADB15EAC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431" y="586487"/>
            <a:ext cx="10080625" cy="889833"/>
          </a:xfrm>
        </p:spPr>
        <p:txBody>
          <a:bodyPr>
            <a:normAutofit/>
          </a:bodyPr>
          <a:lstStyle/>
          <a:p>
            <a:r>
              <a:rPr lang="en-GB" dirty="0"/>
              <a:t>Our </a:t>
            </a:r>
            <a:r>
              <a:rPr lang="en-GB" dirty="0">
                <a:solidFill>
                  <a:schemeClr val="bg1"/>
                </a:solidFill>
              </a:rPr>
              <a:t>lives</a:t>
            </a:r>
            <a:r>
              <a:rPr lang="en-GB" dirty="0"/>
              <a:t> get better when they’re </a:t>
            </a:r>
            <a:r>
              <a:rPr lang="en-GB" dirty="0">
                <a:solidFill>
                  <a:schemeClr val="bg1"/>
                </a:solidFill>
              </a:rPr>
              <a:t>shared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EC5DDC-FFAA-4B3F-B274-8BE87842B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CEDD-98CB-4DAF-BE1E-AD5C901BF004}" type="datetime5">
              <a:rPr lang="en-GB" smtClean="0">
                <a:solidFill>
                  <a:schemeClr val="bg1"/>
                </a:solidFill>
              </a:rPr>
              <a:pPr/>
              <a:t>22-Oct-20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80F026-9291-4FF8-BC45-D96033CDE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© Shared Lives Plus 2019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ACC764-0201-48AE-8A1A-043F41063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5999B-9584-4307-8CFC-E5094625663E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67B5D35-9C29-4EF1-9891-DC4C8F717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6084044"/>
            <a:ext cx="258763" cy="2119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57CDA60-3021-44F6-ACD4-BF9688AB1B1B}"/>
              </a:ext>
            </a:extLst>
          </p:cNvPr>
          <p:cNvSpPr txBox="1"/>
          <p:nvPr/>
        </p:nvSpPr>
        <p:spPr>
          <a:xfrm>
            <a:off x="8820151" y="6020475"/>
            <a:ext cx="2089626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lvl="1"/>
            <a:r>
              <a:rPr lang="en-GB" sz="1400" dirty="0">
                <a:solidFill>
                  <a:schemeClr val="bg1"/>
                </a:solidFill>
              </a:rPr>
              <a:t>Share your story</a:t>
            </a:r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A6E62C45-25B3-4605-B43D-C33FEAB86D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94" t="33758" r="40089" b="17954"/>
          <a:stretch/>
        </p:blipFill>
        <p:spPr>
          <a:xfrm>
            <a:off x="2081340" y="2002738"/>
            <a:ext cx="8029319" cy="399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40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E5BDA-F906-4C44-8303-DF17F5DC4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Ambassador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D97829-BC5C-45E9-AA5D-08BB8EA63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CEDD-98CB-4DAF-BE1E-AD5C901BF004}" type="datetime5">
              <a:rPr lang="en-GB" smtClean="0"/>
              <a:t>22-Oct-20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DBDEF-9C15-48CD-91C3-E5B418DA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Shared Lives Plus 2019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520F7-DF79-456C-AB03-1D59D75A8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5999B-9584-4307-8CFC-E5094625663E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03D2F8-3721-422A-A702-84B4B0EE86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7B76C6D-C226-4626-9104-E4405E8995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dirty="0"/>
              <a:t>Two Men &amp; a Dog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D729EBB-E69D-436E-8258-F343A787C3A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6" b="19836"/>
          <a:stretch>
            <a:fillRect/>
          </a:stretch>
        </p:blipFill>
        <p:spPr>
          <a:xfrm>
            <a:off x="6218725" y="640423"/>
            <a:ext cx="3841123" cy="3089697"/>
          </a:xfrm>
          <a:prstGeom prst="rect">
            <a:avLst/>
          </a:prstGeom>
        </p:spPr>
      </p:pic>
      <p:pic>
        <p:nvPicPr>
          <p:cNvPr id="9" name="Picture 8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531151E7-99AA-42C6-8F0F-75BA9E54F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192" y="3667661"/>
            <a:ext cx="3841123" cy="2923707"/>
          </a:xfrm>
          <a:prstGeom prst="rect">
            <a:avLst/>
          </a:prstGeom>
        </p:spPr>
      </p:pic>
      <p:pic>
        <p:nvPicPr>
          <p:cNvPr id="12" name="Picture 11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2554C41-0A45-45BA-836A-C516F629E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413" y="3645405"/>
            <a:ext cx="3763820" cy="2822865"/>
          </a:xfrm>
          <a:prstGeom prst="rect">
            <a:avLst/>
          </a:prstGeom>
        </p:spPr>
      </p:pic>
      <p:pic>
        <p:nvPicPr>
          <p:cNvPr id="18" name="Picture 17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EFFE0020-3DEF-4A74-A15F-E8DC5A0972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001" y="3730120"/>
            <a:ext cx="3402560" cy="28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8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C2505-5CA4-4F8B-8006-DA0BB6722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076322"/>
            <a:ext cx="6687215" cy="981078"/>
          </a:xfrm>
        </p:spPr>
        <p:txBody>
          <a:bodyPr/>
          <a:lstStyle/>
          <a:p>
            <a:r>
              <a:rPr lang="en-GB" dirty="0"/>
              <a:t>Community ‘I like to be part of things’</a:t>
            </a:r>
          </a:p>
        </p:txBody>
      </p:sp>
      <p:pic>
        <p:nvPicPr>
          <p:cNvPr id="9" name="Picture Placeholder 8" descr="A person holding a red umbrella in front of a flower&#10;&#10;Description automatically generated">
            <a:extLst>
              <a:ext uri="{FF2B5EF4-FFF2-40B4-BE49-F238E27FC236}">
                <a16:creationId xmlns:a16="http://schemas.microsoft.com/office/drawing/2014/main" id="{8445BD67-59B5-4843-A43B-8AE7CECD304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1" r="16651"/>
          <a:stretch>
            <a:fillRect/>
          </a:stretch>
        </p:blipFill>
        <p:spPr>
          <a:xfrm>
            <a:off x="4514939" y="2281638"/>
            <a:ext cx="3443631" cy="387205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CB940-89D4-4411-8FBA-F54BF79DC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8F54-53BB-4558-B76F-2955DFCE873A}" type="datetime5">
              <a:rPr lang="en-GB" smtClean="0"/>
              <a:pPr/>
              <a:t>22-Oct-20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5CE49-095D-4731-A0FF-9C5F0B289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Shared Lives Plus 2019 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C43B1E-2F7D-49DD-91F5-EF4290DC6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2520" y="2281638"/>
            <a:ext cx="3606800" cy="373570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5B9DBBB-1468-4EC1-9D94-AC9B513208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dirty="0"/>
              <a:t>Two Men &amp; a Dog</a:t>
            </a:r>
          </a:p>
        </p:txBody>
      </p:sp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0098807-41F3-4EF8-BDB8-7409A5619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706" y="3736672"/>
            <a:ext cx="4168293" cy="2630690"/>
          </a:xfrm>
          <a:prstGeom prst="rect">
            <a:avLst/>
          </a:prstGeom>
        </p:spPr>
      </p:pic>
      <p:pic>
        <p:nvPicPr>
          <p:cNvPr id="17" name="Picture 16" descr="A group of people standing on the side of a road&#10;&#10;Description automatically generated">
            <a:extLst>
              <a:ext uri="{FF2B5EF4-FFF2-40B4-BE49-F238E27FC236}">
                <a16:creationId xmlns:a16="http://schemas.microsoft.com/office/drawing/2014/main" id="{D7F15826-FB4D-4229-ACA5-8E48E65F8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463" y="583358"/>
            <a:ext cx="3930778" cy="2948084"/>
          </a:xfrm>
          <a:prstGeom prst="rect">
            <a:avLst/>
          </a:prstGeom>
        </p:spPr>
      </p:pic>
      <p:pic>
        <p:nvPicPr>
          <p:cNvPr id="19" name="Picture 18" descr="A group of people sitting at a desk&#10;&#10;Description automatically generated">
            <a:extLst>
              <a:ext uri="{FF2B5EF4-FFF2-40B4-BE49-F238E27FC236}">
                <a16:creationId xmlns:a16="http://schemas.microsoft.com/office/drawing/2014/main" id="{4BD7F712-0CFD-413F-A4DB-82149EBF51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46" y="2212864"/>
            <a:ext cx="36068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82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23919-2CD5-47A5-BF76-DE353BB8B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‘My health has got a lot better’.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8C5467-8E26-4A42-9141-189AEDFDB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CEDD-98CB-4DAF-BE1E-AD5C901BF004}" type="datetime5">
              <a:rPr lang="en-GB" smtClean="0"/>
              <a:t>22-Oct-20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01D4FB-41D6-48E7-B2E2-CBF5DE16F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Shared Lives Plus 2019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E49E98-08F7-485F-8F8F-4F705097C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5999B-9584-4307-8CFC-E5094625663E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5E7BC4-6CB8-4DDC-8728-C2DF27F1B9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‘…..the improvement in James’ seizure disorder and dissociative episodes has arisen through  building his confidence and independence’.</a:t>
            </a:r>
          </a:p>
          <a:p>
            <a:r>
              <a:rPr lang="en-GB" dirty="0"/>
              <a:t>Consultant Neurologist  Sept 2108 </a:t>
            </a:r>
          </a:p>
        </p:txBody>
      </p:sp>
      <p:pic>
        <p:nvPicPr>
          <p:cNvPr id="10" name="Picture Placeholder 9" descr="A picture containing indoor, man, wall&#10;&#10;Description automatically generated">
            <a:extLst>
              <a:ext uri="{FF2B5EF4-FFF2-40B4-BE49-F238E27FC236}">
                <a16:creationId xmlns:a16="http://schemas.microsoft.com/office/drawing/2014/main" id="{B939323B-7251-4482-977A-79CBEE4F918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" r="3380"/>
          <a:stretch>
            <a:fillRect/>
          </a:stretch>
        </p:blipFill>
        <p:spPr>
          <a:xfrm rot="5400000">
            <a:off x="6836668" y="1423093"/>
            <a:ext cx="5200651" cy="4183265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C4CCC52-62C6-4987-846F-C32E1D3D08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dirty="0"/>
              <a:t>Two Men &amp; a Dog?</a:t>
            </a:r>
          </a:p>
        </p:txBody>
      </p:sp>
    </p:spTree>
    <p:extLst>
      <p:ext uri="{BB962C8B-B14F-4D97-AF65-F5344CB8AC3E}">
        <p14:creationId xmlns:p14="http://schemas.microsoft.com/office/powerpoint/2010/main" val="35198639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LP COLOUR PALLETTE">
      <a:dk1>
        <a:srgbClr val="152137"/>
      </a:dk1>
      <a:lt1>
        <a:srgbClr val="FFFFFF"/>
      </a:lt1>
      <a:dk2>
        <a:srgbClr val="00324A"/>
      </a:dk2>
      <a:lt2>
        <a:srgbClr val="F3D561"/>
      </a:lt2>
      <a:accent1>
        <a:srgbClr val="9885BA"/>
      </a:accent1>
      <a:accent2>
        <a:srgbClr val="ED6887"/>
      </a:accent2>
      <a:accent3>
        <a:srgbClr val="47A573"/>
      </a:accent3>
      <a:accent4>
        <a:srgbClr val="00A0A7"/>
      </a:accent4>
      <a:accent5>
        <a:srgbClr val="EC6356"/>
      </a:accent5>
      <a:accent6>
        <a:srgbClr val="F3D561"/>
      </a:accent6>
      <a:hlink>
        <a:srgbClr val="00324A"/>
      </a:hlink>
      <a:folHlink>
        <a:srgbClr val="9885BA"/>
      </a:folHlink>
    </a:clrScheme>
    <a:fontScheme name="SLP CUSTOM FONTS">
      <a:majorFont>
        <a:latin typeface="Asap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P Powerpoint template" id="{B24F532B-EE5F-497B-8EBD-A1CBBB6B6D2A}" vid="{2EDF2F9C-FFC8-449F-ACFF-1079C9275C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SLP Powerpoint presentation</Template>
  <TotalTime>1158</TotalTime>
  <Words>281</Words>
  <Application>Microsoft Office PowerPoint</Application>
  <PresentationFormat>Widescreen</PresentationFormat>
  <Paragraphs>61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Asap</vt:lpstr>
      <vt:lpstr>Calibri</vt:lpstr>
      <vt:lpstr>Open Sans</vt:lpstr>
      <vt:lpstr>Office Theme</vt:lpstr>
      <vt:lpstr>Two Men &amp; a Dog?</vt:lpstr>
      <vt:lpstr>Chalfont</vt:lpstr>
      <vt:lpstr>Chalfont</vt:lpstr>
      <vt:lpstr>PowerPoint Presentation</vt:lpstr>
      <vt:lpstr>Home</vt:lpstr>
      <vt:lpstr>Our lives get better when they’re shared</vt:lpstr>
      <vt:lpstr>Ambassador</vt:lpstr>
      <vt:lpstr>Community ‘I like to be part of things’</vt:lpstr>
      <vt:lpstr>‘My health has got a lot better’.</vt:lpstr>
      <vt:lpstr>Any Questions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will go here</dc:title>
  <dc:creator>Nola McIntyre</dc:creator>
  <cp:lastModifiedBy>Kevin Mercer</cp:lastModifiedBy>
  <cp:revision>41</cp:revision>
  <dcterms:created xsi:type="dcterms:W3CDTF">2019-02-28T16:29:19Z</dcterms:created>
  <dcterms:modified xsi:type="dcterms:W3CDTF">2020-10-22T07:59:16Z</dcterms:modified>
</cp:coreProperties>
</file>