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6" r:id="rId4"/>
    <p:sldId id="297" r:id="rId5"/>
    <p:sldId id="298" r:id="rId6"/>
    <p:sldId id="299" r:id="rId7"/>
    <p:sldId id="30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1959-9F10-144A-A181-1F57E50F783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7F757-7D08-6C45-B793-6617D08FD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3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8F87-CF8A-7D46-AF09-B659C44C7A6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04AD-68FD-1D43-B504-F0E833B2FC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21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2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9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1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45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7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04AD-68FD-1D43-B504-F0E833B2FC3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28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31E94-0C30-D443-81EB-8B72AB59C17A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8EC4-07B4-A74F-81FF-20EC0FC41280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E4C-1EA1-E842-A964-B3D68F9DB631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B907-52CA-ED41-B586-F391F43D0B6F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918C-B7D1-2446-A1B6-E6E6905AC02B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6D86-1184-7340-A568-8FA72A9C2DF2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4E45-8F72-F34B-AC1A-2887E50F7CA2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E8D1-6603-BA42-8613-9691A2B8425D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04CCC-1B45-9E44-91C9-D4341A0623EC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E66F-BE63-5B4A-9EBF-E2FF356E41C9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40EC-B770-6949-A2E4-08E53DD6191A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1AC-AED3-524A-BE52-1AD49800CF9D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99C9F3-F1EB-654D-9EA4-71D4D0952BBD}" type="datetime1">
              <a:rPr lang="en-GB" smtClean="0"/>
              <a:pPr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09295"/>
            <a:ext cx="6498159" cy="248971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Life, Death and the Journeys in Between:</a:t>
            </a:r>
            <a:br>
              <a:rPr lang="en-US" dirty="0"/>
            </a:br>
            <a:r>
              <a:rPr lang="en-US" sz="3600" dirty="0"/>
              <a:t>Stories of an advocate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Jakki Cowley</a:t>
            </a:r>
          </a:p>
          <a:p>
            <a:r>
              <a:rPr lang="en-US" dirty="0"/>
              <a:t>Empowerment Matters </a:t>
            </a:r>
          </a:p>
        </p:txBody>
      </p:sp>
      <p:pic>
        <p:nvPicPr>
          <p:cNvPr id="4" name="Picture 3" descr="EM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477" y="4871443"/>
            <a:ext cx="1292352" cy="1828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3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session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/>
          </a:bodyPr>
          <a:lstStyle/>
          <a:p>
            <a:endParaRPr lang="en-GB" i="1" dirty="0"/>
          </a:p>
          <a:p>
            <a:r>
              <a:rPr lang="en-GB" i="1" dirty="0"/>
              <a:t>Reflecting on the role of advocacy over the last two decades, how it’s changed and where we’re at now. </a:t>
            </a:r>
          </a:p>
          <a:p>
            <a:r>
              <a:rPr lang="en-GB" i="1" dirty="0"/>
              <a:t>Are we telling peoples stories to enable them to have change in their lives or have we become too focused on a criteria that leaves many voiceless. </a:t>
            </a:r>
          </a:p>
          <a:p>
            <a:r>
              <a:rPr lang="en-GB" i="1" dirty="0"/>
              <a:t>What does it mean for each of us to be alive and live and how we ensure our voice is never unheard.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7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made me write the book?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To tell the story.</a:t>
            </a:r>
          </a:p>
          <a:p>
            <a:r>
              <a:rPr lang="en-US" dirty="0"/>
              <a:t>To talk about advocacy.</a:t>
            </a:r>
          </a:p>
          <a:p>
            <a:r>
              <a:rPr lang="en-US" dirty="0"/>
              <a:t>To talk about life, death and the journeys in between.</a:t>
            </a:r>
          </a:p>
          <a:p>
            <a:r>
              <a:rPr lang="en-US" dirty="0"/>
              <a:t>To talk about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8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46537"/>
            <a:ext cx="8042276" cy="1324303"/>
          </a:xfrm>
        </p:spPr>
        <p:txBody>
          <a:bodyPr/>
          <a:lstStyle/>
          <a:p>
            <a:r>
              <a:rPr lang="en-US" dirty="0"/>
              <a:t>To tell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media – everyone has an opinion :-)</a:t>
            </a:r>
          </a:p>
          <a:p>
            <a:r>
              <a:rPr lang="en-US" dirty="0"/>
              <a:t>What the judgment reads like versus the lived experience</a:t>
            </a:r>
          </a:p>
          <a:p>
            <a:r>
              <a:rPr lang="en-US" dirty="0"/>
              <a:t>Family, their wish to have the story told (not via them)</a:t>
            </a:r>
          </a:p>
          <a:p>
            <a:r>
              <a:rPr lang="en-US" dirty="0"/>
              <a:t>My own experience, my journey, the impact of all the ‘cases’.</a:t>
            </a:r>
          </a:p>
          <a:p>
            <a:r>
              <a:rPr lang="en-US" dirty="0"/>
              <a:t>To advocate for P and advocacy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7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talk about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4327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    </a:t>
            </a:r>
          </a:p>
          <a:p>
            <a:r>
              <a:rPr lang="en-US" sz="9600" dirty="0"/>
              <a:t>First PDOC case came from the fact I was on the RCP guidelines group.</a:t>
            </a:r>
          </a:p>
          <a:p>
            <a:r>
              <a:rPr lang="en-US" sz="9600" dirty="0"/>
              <a:t>In every case an IMCA would not have been appointed.</a:t>
            </a:r>
          </a:p>
          <a:p>
            <a:r>
              <a:rPr lang="en-US" sz="9600" dirty="0"/>
              <a:t>Came across people who’d had an advocate appointed &amp; *they’d* argue their role not necessary.</a:t>
            </a:r>
          </a:p>
          <a:p>
            <a:r>
              <a:rPr lang="en-US" sz="9600" dirty="0"/>
              <a:t>We ignore family experience, we place the role of advocacy on them – the same way the legislation does, why?</a:t>
            </a:r>
          </a:p>
          <a:p>
            <a:r>
              <a:rPr lang="en-US" sz="9600" dirty="0"/>
              <a:t>Are we enabling Ps voice to be silenced?</a:t>
            </a:r>
          </a:p>
          <a:p>
            <a:endParaRPr lang="en-US" sz="7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0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Life, death &amp; the journeys in between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We’re all made up of stories (decision making happens based on these).</a:t>
            </a:r>
          </a:p>
          <a:p>
            <a:r>
              <a:rPr lang="en-US" dirty="0"/>
              <a:t>We tell them on social media.</a:t>
            </a:r>
          </a:p>
          <a:p>
            <a:r>
              <a:rPr lang="en-US" dirty="0"/>
              <a:t>With our close friends.</a:t>
            </a:r>
          </a:p>
          <a:p>
            <a:r>
              <a:rPr lang="en-US" dirty="0"/>
              <a:t>Our family, environment, our home, social life, the way we enact out values.</a:t>
            </a:r>
          </a:p>
          <a:p>
            <a:r>
              <a:rPr lang="en-US" dirty="0"/>
              <a:t>Aren’t we all different in different environments, with different people, protective parents, children that know a different side?</a:t>
            </a:r>
          </a:p>
          <a:p>
            <a:r>
              <a:rPr lang="en-US" dirty="0"/>
              <a:t>We ensure ‘Ps’ voice is heard when we try to find out their story and then tell that within the decision.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6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How family are treated, how Ps advocate is treated, directly comes from a place of thinking how P should be treated.</a:t>
            </a:r>
          </a:p>
          <a:p>
            <a:r>
              <a:rPr lang="en-US" dirty="0"/>
              <a:t>As a sector are we </a:t>
            </a:r>
            <a:r>
              <a:rPr lang="en-US" dirty="0" err="1"/>
              <a:t>recognising</a:t>
            </a:r>
            <a:r>
              <a:rPr lang="en-US" dirty="0"/>
              <a:t> this in the way we need to? What are your experiences like as an advocate? </a:t>
            </a:r>
          </a:p>
          <a:p>
            <a:r>
              <a:rPr lang="en-US" dirty="0"/>
              <a:t>If it’s a fight, do you know what that’s about?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1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574"/>
          </a:xfrm>
        </p:spPr>
        <p:txBody>
          <a:bodyPr>
            <a:normAutofit/>
          </a:bodyPr>
          <a:lstStyle/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jakki@empowermentmatters.co.uk</a:t>
            </a:r>
            <a:endParaRPr lang="en-US" dirty="0"/>
          </a:p>
          <a:p>
            <a:endParaRPr lang="en-US" dirty="0"/>
          </a:p>
          <a:p>
            <a:r>
              <a:rPr lang="en-US" dirty="0"/>
              <a:t>www. </a:t>
            </a:r>
            <a:r>
              <a:rPr lang="en-US" dirty="0" err="1"/>
              <a:t>empowermentmatters.co.uk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Life Death and the Journeys in Between - Stories of an advocate - available on </a:t>
            </a:r>
            <a:r>
              <a:rPr lang="en-GB" dirty="0">
                <a:hlinkClick r:id="rId3"/>
              </a:rPr>
              <a:t>www.lulu.com</a:t>
            </a:r>
            <a:r>
              <a:rPr lang="en-GB" dirty="0"/>
              <a:t> </a:t>
            </a:r>
            <a:r>
              <a:rPr lang="en-GB"/>
              <a:t>&amp; Amazon.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8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23779</TotalTime>
  <Words>492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News Gothic MT</vt:lpstr>
      <vt:lpstr>Wingdings 2</vt:lpstr>
      <vt:lpstr>Breeze</vt:lpstr>
      <vt:lpstr>        Life, Death and the Journeys in Between: Stories of an advocate</vt:lpstr>
      <vt:lpstr>The session today</vt:lpstr>
      <vt:lpstr>What made me write the book?</vt:lpstr>
      <vt:lpstr>To tell the story</vt:lpstr>
      <vt:lpstr>To talk about advocacy</vt:lpstr>
      <vt:lpstr>Life, death &amp; the journeys in between</vt:lpstr>
      <vt:lpstr>Let’s talk about P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Training</dc:title>
  <dc:creator>Sue Lee</dc:creator>
  <cp:lastModifiedBy>Kevin Mercer</cp:lastModifiedBy>
  <cp:revision>94</cp:revision>
  <cp:lastPrinted>2020-07-01T13:47:48Z</cp:lastPrinted>
  <dcterms:created xsi:type="dcterms:W3CDTF">2016-06-08T13:26:23Z</dcterms:created>
  <dcterms:modified xsi:type="dcterms:W3CDTF">2020-10-21T08:51:51Z</dcterms:modified>
</cp:coreProperties>
</file>