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13" r:id="rId2"/>
    <p:sldId id="414" r:id="rId3"/>
    <p:sldId id="339" r:id="rId4"/>
    <p:sldId id="340" r:id="rId5"/>
    <p:sldId id="475" r:id="rId6"/>
    <p:sldId id="476" r:id="rId7"/>
    <p:sldId id="478" r:id="rId8"/>
    <p:sldId id="481" r:id="rId9"/>
    <p:sldId id="483" r:id="rId10"/>
    <p:sldId id="485" r:id="rId11"/>
    <p:sldId id="354" r:id="rId12"/>
    <p:sldId id="503" r:id="rId13"/>
    <p:sldId id="487" r:id="rId14"/>
    <p:sldId id="494" r:id="rId15"/>
    <p:sldId id="495" r:id="rId16"/>
    <p:sldId id="496" r:id="rId17"/>
    <p:sldId id="497" r:id="rId18"/>
    <p:sldId id="498" r:id="rId19"/>
    <p:sldId id="499" r:id="rId20"/>
    <p:sldId id="504" r:id="rId21"/>
    <p:sldId id="502" r:id="rId22"/>
    <p:sldId id="505" r:id="rId23"/>
  </p:sldIdLst>
  <p:sldSz cx="9144000" cy="6858000" type="screen4x3"/>
  <p:notesSz cx="6797675" cy="9926638"/>
  <p:custDataLst>
    <p:tags r:id="rId26"/>
  </p:custDataLst>
  <p:defaultTextStyle>
    <a:defPPr>
      <a:defRPr lang="en-GB"/>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8629" autoAdjust="0"/>
  </p:normalViewPr>
  <p:slideViewPr>
    <p:cSldViewPr>
      <p:cViewPr varScale="1">
        <p:scale>
          <a:sx n="67" d="100"/>
          <a:sy n="67" d="100"/>
        </p:scale>
        <p:origin x="1325"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E67702F-8C42-4D14-9ED7-51D24D4D6E93}" type="datetimeFigureOut">
              <a:rPr lang="en-GB"/>
              <a:pPr/>
              <a:t>24/10/2020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FFA0260-1BEC-451F-B63A-CD9CBB7A04E8}" type="slidenum">
              <a:rPr lang="en-GB"/>
              <a:pPr/>
              <a:t>‹#›</a:t>
            </a:fld>
            <a:endParaRPr lang="en-GB"/>
          </a:p>
        </p:txBody>
      </p:sp>
    </p:spTree>
    <p:extLst>
      <p:ext uri="{BB962C8B-B14F-4D97-AF65-F5344CB8AC3E}">
        <p14:creationId xmlns:p14="http://schemas.microsoft.com/office/powerpoint/2010/main" val="3384327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9B2B55D-19AA-4AFE-9144-4011C3C7B55D}" type="datetimeFigureOut">
              <a:rPr lang="en-GB"/>
              <a:pPr/>
              <a:t>24/10/2020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765435-E53E-450F-A801-ED8DFBBEBE15}" type="slidenum">
              <a:rPr lang="en-GB"/>
              <a:pPr/>
              <a:t>‹#›</a:t>
            </a:fld>
            <a:endParaRPr lang="en-GB"/>
          </a:p>
        </p:txBody>
      </p:sp>
    </p:spTree>
    <p:extLst>
      <p:ext uri="{BB962C8B-B14F-4D97-AF65-F5344CB8AC3E}">
        <p14:creationId xmlns:p14="http://schemas.microsoft.com/office/powerpoint/2010/main" val="4273362399"/>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S PGothic"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1</a:t>
            </a:fld>
            <a:endParaRPr lang="en-GB"/>
          </a:p>
        </p:txBody>
      </p:sp>
    </p:spTree>
    <p:extLst>
      <p:ext uri="{BB962C8B-B14F-4D97-AF65-F5344CB8AC3E}">
        <p14:creationId xmlns:p14="http://schemas.microsoft.com/office/powerpoint/2010/main" val="3774672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4</a:t>
            </a:fld>
            <a:endParaRPr lang="en-GB"/>
          </a:p>
        </p:txBody>
      </p:sp>
    </p:spTree>
    <p:extLst>
      <p:ext uri="{BB962C8B-B14F-4D97-AF65-F5344CB8AC3E}">
        <p14:creationId xmlns:p14="http://schemas.microsoft.com/office/powerpoint/2010/main" val="127591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11</a:t>
            </a:fld>
            <a:endParaRPr lang="en-GB"/>
          </a:p>
        </p:txBody>
      </p:sp>
    </p:spTree>
    <p:extLst>
      <p:ext uri="{BB962C8B-B14F-4D97-AF65-F5344CB8AC3E}">
        <p14:creationId xmlns:p14="http://schemas.microsoft.com/office/powerpoint/2010/main" val="136854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12</a:t>
            </a:fld>
            <a:endParaRPr lang="en-GB"/>
          </a:p>
        </p:txBody>
      </p:sp>
    </p:spTree>
    <p:extLst>
      <p:ext uri="{BB962C8B-B14F-4D97-AF65-F5344CB8AC3E}">
        <p14:creationId xmlns:p14="http://schemas.microsoft.com/office/powerpoint/2010/main" val="136854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21</a:t>
            </a:fld>
            <a:endParaRPr lang="en-GB"/>
          </a:p>
        </p:txBody>
      </p:sp>
    </p:spTree>
    <p:extLst>
      <p:ext uri="{BB962C8B-B14F-4D97-AF65-F5344CB8AC3E}">
        <p14:creationId xmlns:p14="http://schemas.microsoft.com/office/powerpoint/2010/main" val="2201051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765435-E53E-450F-A801-ED8DFBBEBE15}" type="slidenum">
              <a:rPr lang="en-GB" smtClean="0"/>
              <a:pPr/>
              <a:t>22</a:t>
            </a:fld>
            <a:endParaRPr lang="en-GB"/>
          </a:p>
        </p:txBody>
      </p:sp>
    </p:spTree>
    <p:extLst>
      <p:ext uri="{BB962C8B-B14F-4D97-AF65-F5344CB8AC3E}">
        <p14:creationId xmlns:p14="http://schemas.microsoft.com/office/powerpoint/2010/main" val="2201051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5" descr="IM-Irwin Mitchell power point Firmwide (4-3) (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323528" y="5373216"/>
            <a:ext cx="8280400" cy="575791"/>
          </a:xfrm>
        </p:spPr>
        <p:txBody>
          <a:bodyPr>
            <a:noAutofit/>
          </a:bodyPr>
          <a:lstStyle>
            <a:lvl1pPr marL="0" indent="0">
              <a:buNone/>
              <a:defRPr sz="3400" b="0" i="0">
                <a:solidFill>
                  <a:schemeClr val="bg1"/>
                </a:solidFill>
                <a:latin typeface="Arial Bold"/>
                <a:cs typeface="Arial Bold"/>
              </a:defRPr>
            </a:lvl1pPr>
          </a:lstStyle>
          <a:p>
            <a:pPr lvl="0"/>
            <a:r>
              <a:rPr lang="en-US" dirty="0"/>
              <a:t>Click to edit Master text styles</a:t>
            </a:r>
          </a:p>
        </p:txBody>
      </p:sp>
      <p:sp>
        <p:nvSpPr>
          <p:cNvPr id="3" name="Text Placeholder 2"/>
          <p:cNvSpPr>
            <a:spLocks noGrp="1"/>
          </p:cNvSpPr>
          <p:nvPr>
            <p:ph type="body" sz="quarter" idx="12"/>
          </p:nvPr>
        </p:nvSpPr>
        <p:spPr>
          <a:xfrm>
            <a:off x="323528" y="6093296"/>
            <a:ext cx="8280400" cy="576263"/>
          </a:xfrm>
        </p:spPr>
        <p:txBody>
          <a:bodyPr>
            <a:normAutofit/>
          </a:bodyPr>
          <a:lstStyle>
            <a:lvl1pPr marL="0" indent="0">
              <a:buNone/>
              <a:defRPr sz="24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9347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ircle Chart">
    <p:spTree>
      <p:nvGrpSpPr>
        <p:cNvPr id="1" name=""/>
        <p:cNvGrpSpPr/>
        <p:nvPr/>
      </p:nvGrpSpPr>
      <p:grpSpPr>
        <a:xfrm>
          <a:off x="0" y="0"/>
          <a:ext cx="0" cy="0"/>
          <a:chOff x="0" y="0"/>
          <a:chExt cx="0" cy="0"/>
        </a:xfrm>
      </p:grpSpPr>
      <p:sp>
        <p:nvSpPr>
          <p:cNvPr id="3" name="Freeform 1"/>
          <p:cNvSpPr>
            <a:spLocks noChangeArrowheads="1"/>
          </p:cNvSpPr>
          <p:nvPr/>
        </p:nvSpPr>
        <p:spPr bwMode="auto">
          <a:xfrm>
            <a:off x="3681413" y="2606675"/>
            <a:ext cx="1781175" cy="1781175"/>
          </a:xfrm>
          <a:custGeom>
            <a:avLst/>
            <a:gdLst>
              <a:gd name="T0" fmla="*/ 895127 w 5531"/>
              <a:gd name="T1" fmla="*/ 1780595 h 5531"/>
              <a:gd name="T2" fmla="*/ 895127 w 5531"/>
              <a:gd name="T3" fmla="*/ 1780595 h 5531"/>
              <a:gd name="T4" fmla="*/ 1780595 w 5531"/>
              <a:gd name="T5" fmla="*/ 895127 h 5531"/>
              <a:gd name="T6" fmla="*/ 895127 w 5531"/>
              <a:gd name="T7" fmla="*/ 0 h 5531"/>
              <a:gd name="T8" fmla="*/ 0 w 5531"/>
              <a:gd name="T9" fmla="*/ 895127 h 5531"/>
              <a:gd name="T10" fmla="*/ 895127 w 5531"/>
              <a:gd name="T11" fmla="*/ 1780595 h 55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1" h="5531">
                <a:moveTo>
                  <a:pt x="2780" y="5530"/>
                </a:moveTo>
                <a:lnTo>
                  <a:pt x="2780" y="5530"/>
                </a:lnTo>
                <a:cubicBezTo>
                  <a:pt x="4312" y="5530"/>
                  <a:pt x="5530" y="4311"/>
                  <a:pt x="5530" y="2780"/>
                </a:cubicBezTo>
                <a:cubicBezTo>
                  <a:pt x="5530" y="1250"/>
                  <a:pt x="4312" y="0"/>
                  <a:pt x="2780" y="0"/>
                </a:cubicBezTo>
                <a:cubicBezTo>
                  <a:pt x="1250" y="0"/>
                  <a:pt x="0" y="1250"/>
                  <a:pt x="0" y="2780"/>
                </a:cubicBezTo>
                <a:cubicBezTo>
                  <a:pt x="0" y="4311"/>
                  <a:pt x="1250" y="5530"/>
                  <a:pt x="2780" y="5530"/>
                </a:cubicBezTo>
              </a:path>
            </a:pathLst>
          </a:custGeom>
          <a:solidFill>
            <a:srgbClr val="064191"/>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4003675" y="1196975"/>
            <a:ext cx="1138238" cy="1136650"/>
          </a:xfrm>
          <a:custGeom>
            <a:avLst/>
            <a:gdLst>
              <a:gd name="T0" fmla="*/ 573457 w 3531"/>
              <a:gd name="T1" fmla="*/ 1137249 h 3532"/>
              <a:gd name="T2" fmla="*/ 573457 w 3531"/>
              <a:gd name="T3" fmla="*/ 1137249 h 3532"/>
              <a:gd name="T4" fmla="*/ 1137250 w 3531"/>
              <a:gd name="T5" fmla="*/ 573617 h 3532"/>
              <a:gd name="T6" fmla="*/ 573457 w 3531"/>
              <a:gd name="T7" fmla="*/ 0 h 3532"/>
              <a:gd name="T8" fmla="*/ 0 w 3531"/>
              <a:gd name="T9" fmla="*/ 573617 h 3532"/>
              <a:gd name="T10" fmla="*/ 573457 w 3531"/>
              <a:gd name="T11" fmla="*/ 1137249 h 35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31" h="3532">
                <a:moveTo>
                  <a:pt x="1780" y="3531"/>
                </a:moveTo>
                <a:lnTo>
                  <a:pt x="1780" y="3531"/>
                </a:lnTo>
                <a:cubicBezTo>
                  <a:pt x="2749" y="3531"/>
                  <a:pt x="3530" y="2750"/>
                  <a:pt x="3530" y="1781"/>
                </a:cubicBezTo>
                <a:cubicBezTo>
                  <a:pt x="3530" y="781"/>
                  <a:pt x="2749" y="0"/>
                  <a:pt x="1780" y="0"/>
                </a:cubicBezTo>
                <a:cubicBezTo>
                  <a:pt x="781" y="0"/>
                  <a:pt x="0" y="781"/>
                  <a:pt x="0" y="1781"/>
                </a:cubicBezTo>
                <a:cubicBezTo>
                  <a:pt x="0" y="2750"/>
                  <a:pt x="781" y="3531"/>
                  <a:pt x="1780" y="3531"/>
                </a:cubicBezTo>
              </a:path>
            </a:pathLst>
          </a:custGeom>
          <a:solidFill>
            <a:srgbClr val="1884CA"/>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2282825" y="2324100"/>
            <a:ext cx="1277938" cy="1277938"/>
          </a:xfrm>
          <a:custGeom>
            <a:avLst/>
            <a:gdLst>
              <a:gd name="T0" fmla="*/ 1187378 w 3970"/>
              <a:gd name="T1" fmla="*/ 815079 h 3969"/>
              <a:gd name="T2" fmla="*/ 1187378 w 3970"/>
              <a:gd name="T3" fmla="*/ 815079 h 3969"/>
              <a:gd name="T4" fmla="*/ 815196 w 3970"/>
              <a:gd name="T5" fmla="*/ 100476 h 3969"/>
              <a:gd name="T6" fmla="*/ 100773 w 3970"/>
              <a:gd name="T7" fmla="*/ 462769 h 3969"/>
              <a:gd name="T8" fmla="*/ 462974 w 3970"/>
              <a:gd name="T9" fmla="*/ 1187033 h 3969"/>
              <a:gd name="T10" fmla="*/ 1187378 w 3970"/>
              <a:gd name="T11" fmla="*/ 815079 h 39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70" h="3969">
                <a:moveTo>
                  <a:pt x="3688" y="2531"/>
                </a:moveTo>
                <a:lnTo>
                  <a:pt x="3688" y="2531"/>
                </a:lnTo>
                <a:cubicBezTo>
                  <a:pt x="3969" y="1594"/>
                  <a:pt x="3469" y="594"/>
                  <a:pt x="2532" y="312"/>
                </a:cubicBezTo>
                <a:cubicBezTo>
                  <a:pt x="1594" y="0"/>
                  <a:pt x="594" y="500"/>
                  <a:pt x="313" y="1437"/>
                </a:cubicBezTo>
                <a:cubicBezTo>
                  <a:pt x="0" y="2375"/>
                  <a:pt x="500" y="3374"/>
                  <a:pt x="1438" y="3686"/>
                </a:cubicBezTo>
                <a:cubicBezTo>
                  <a:pt x="2375" y="3968"/>
                  <a:pt x="3375" y="3468"/>
                  <a:pt x="3688" y="2531"/>
                </a:cubicBezTo>
              </a:path>
            </a:pathLst>
          </a:custGeom>
          <a:solidFill>
            <a:srgbClr val="1884CA"/>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2908300" y="4257675"/>
            <a:ext cx="1296988" cy="1296988"/>
          </a:xfrm>
          <a:custGeom>
            <a:avLst/>
            <a:gdLst>
              <a:gd name="T0" fmla="*/ 985773 w 4032"/>
              <a:gd name="T1" fmla="*/ 180929 h 4032"/>
              <a:gd name="T2" fmla="*/ 985773 w 4032"/>
              <a:gd name="T3" fmla="*/ 180929 h 4032"/>
              <a:gd name="T4" fmla="*/ 180929 w 4032"/>
              <a:gd name="T5" fmla="*/ 311958 h 4032"/>
              <a:gd name="T6" fmla="*/ 311958 w 4032"/>
              <a:gd name="T7" fmla="*/ 1106500 h 4032"/>
              <a:gd name="T8" fmla="*/ 1106500 w 4032"/>
              <a:gd name="T9" fmla="*/ 985773 h 4032"/>
              <a:gd name="T10" fmla="*/ 985773 w 4032"/>
              <a:gd name="T11" fmla="*/ 180929 h 40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32" h="4032">
                <a:moveTo>
                  <a:pt x="3062" y="562"/>
                </a:moveTo>
                <a:lnTo>
                  <a:pt x="3062" y="562"/>
                </a:lnTo>
                <a:cubicBezTo>
                  <a:pt x="2250" y="0"/>
                  <a:pt x="1156" y="187"/>
                  <a:pt x="562" y="969"/>
                </a:cubicBezTo>
                <a:cubicBezTo>
                  <a:pt x="0" y="1750"/>
                  <a:pt x="187" y="2875"/>
                  <a:pt x="969" y="3437"/>
                </a:cubicBezTo>
                <a:cubicBezTo>
                  <a:pt x="1750" y="4031"/>
                  <a:pt x="2875" y="3844"/>
                  <a:pt x="3437" y="3062"/>
                </a:cubicBezTo>
                <a:cubicBezTo>
                  <a:pt x="4031" y="2250"/>
                  <a:pt x="3844" y="1156"/>
                  <a:pt x="3062" y="562"/>
                </a:cubicBezTo>
              </a:path>
            </a:pathLst>
          </a:custGeom>
          <a:solidFill>
            <a:srgbClr val="1884CA"/>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5"/>
          <p:cNvSpPr>
            <a:spLocks noChangeArrowheads="1"/>
          </p:cNvSpPr>
          <p:nvPr/>
        </p:nvSpPr>
        <p:spPr bwMode="auto">
          <a:xfrm>
            <a:off x="4949825" y="4257675"/>
            <a:ext cx="1287463" cy="1296988"/>
          </a:xfrm>
          <a:custGeom>
            <a:avLst/>
            <a:gdLst>
              <a:gd name="T0" fmla="*/ 311645 w 4001"/>
              <a:gd name="T1" fmla="*/ 180929 h 4032"/>
              <a:gd name="T2" fmla="*/ 311645 w 4001"/>
              <a:gd name="T3" fmla="*/ 180929 h 4032"/>
              <a:gd name="T4" fmla="*/ 180935 w 4001"/>
              <a:gd name="T5" fmla="*/ 985773 h 4032"/>
              <a:gd name="T6" fmla="*/ 975823 w 4001"/>
              <a:gd name="T7" fmla="*/ 1106500 h 4032"/>
              <a:gd name="T8" fmla="*/ 1106534 w 4001"/>
              <a:gd name="T9" fmla="*/ 311958 h 4032"/>
              <a:gd name="T10" fmla="*/ 311645 w 4001"/>
              <a:gd name="T11" fmla="*/ 180929 h 40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01" h="4032">
                <a:moveTo>
                  <a:pt x="968" y="562"/>
                </a:moveTo>
                <a:lnTo>
                  <a:pt x="968" y="562"/>
                </a:lnTo>
                <a:cubicBezTo>
                  <a:pt x="156" y="1156"/>
                  <a:pt x="0" y="2250"/>
                  <a:pt x="562" y="3062"/>
                </a:cubicBezTo>
                <a:cubicBezTo>
                  <a:pt x="1125" y="3844"/>
                  <a:pt x="2250" y="4031"/>
                  <a:pt x="3031" y="3437"/>
                </a:cubicBezTo>
                <a:cubicBezTo>
                  <a:pt x="3843" y="2875"/>
                  <a:pt x="4000" y="1750"/>
                  <a:pt x="3437" y="969"/>
                </a:cubicBezTo>
                <a:cubicBezTo>
                  <a:pt x="2843" y="187"/>
                  <a:pt x="1750" y="0"/>
                  <a:pt x="968" y="562"/>
                </a:cubicBezTo>
              </a:path>
            </a:pathLst>
          </a:custGeom>
          <a:solidFill>
            <a:srgbClr val="1884CA"/>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6"/>
          <p:cNvSpPr>
            <a:spLocks noChangeArrowheads="1"/>
          </p:cNvSpPr>
          <p:nvPr/>
        </p:nvSpPr>
        <p:spPr bwMode="auto">
          <a:xfrm>
            <a:off x="5583238" y="2324100"/>
            <a:ext cx="1277937" cy="1277938"/>
          </a:xfrm>
          <a:custGeom>
            <a:avLst/>
            <a:gdLst>
              <a:gd name="T0" fmla="*/ 100773 w 3970"/>
              <a:gd name="T1" fmla="*/ 815079 h 3969"/>
              <a:gd name="T2" fmla="*/ 100773 w 3970"/>
              <a:gd name="T3" fmla="*/ 815079 h 3969"/>
              <a:gd name="T4" fmla="*/ 815196 w 3970"/>
              <a:gd name="T5" fmla="*/ 1187033 h 3969"/>
              <a:gd name="T6" fmla="*/ 1177397 w 3970"/>
              <a:gd name="T7" fmla="*/ 462769 h 3969"/>
              <a:gd name="T8" fmla="*/ 462974 w 3970"/>
              <a:gd name="T9" fmla="*/ 100476 h 3969"/>
              <a:gd name="T10" fmla="*/ 100773 w 3970"/>
              <a:gd name="T11" fmla="*/ 815079 h 39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70" h="3969">
                <a:moveTo>
                  <a:pt x="313" y="2531"/>
                </a:moveTo>
                <a:lnTo>
                  <a:pt x="313" y="2531"/>
                </a:lnTo>
                <a:cubicBezTo>
                  <a:pt x="594" y="3468"/>
                  <a:pt x="1594" y="3968"/>
                  <a:pt x="2532" y="3686"/>
                </a:cubicBezTo>
                <a:cubicBezTo>
                  <a:pt x="3469" y="3374"/>
                  <a:pt x="3969" y="2375"/>
                  <a:pt x="3657" y="1437"/>
                </a:cubicBezTo>
                <a:cubicBezTo>
                  <a:pt x="3375" y="500"/>
                  <a:pt x="2375" y="0"/>
                  <a:pt x="1438" y="312"/>
                </a:cubicBezTo>
                <a:cubicBezTo>
                  <a:pt x="500" y="594"/>
                  <a:pt x="0" y="1594"/>
                  <a:pt x="313" y="2531"/>
                </a:cubicBezTo>
              </a:path>
            </a:pathLst>
          </a:custGeom>
          <a:solidFill>
            <a:srgbClr val="1884CA"/>
          </a:solidFill>
          <a:ln>
            <a:noFill/>
          </a:ln>
          <a:effectLst>
            <a:outerShdw blurRad="50800" dist="381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51254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Circle Chart">
    <p:spTree>
      <p:nvGrpSpPr>
        <p:cNvPr id="1" name=""/>
        <p:cNvGrpSpPr/>
        <p:nvPr/>
      </p:nvGrpSpPr>
      <p:grpSpPr>
        <a:xfrm>
          <a:off x="0" y="0"/>
          <a:ext cx="0" cy="0"/>
          <a:chOff x="0" y="0"/>
          <a:chExt cx="0" cy="0"/>
        </a:xfrm>
      </p:grpSpPr>
      <p:sp>
        <p:nvSpPr>
          <p:cNvPr id="3" name="Freeform 1"/>
          <p:cNvSpPr>
            <a:spLocks noChangeArrowheads="1"/>
          </p:cNvSpPr>
          <p:nvPr/>
        </p:nvSpPr>
        <p:spPr bwMode="auto">
          <a:xfrm>
            <a:off x="3675063" y="2462213"/>
            <a:ext cx="1781175" cy="1790700"/>
          </a:xfrm>
          <a:custGeom>
            <a:avLst/>
            <a:gdLst>
              <a:gd name="T0" fmla="*/ 895449 w 5531"/>
              <a:gd name="T1" fmla="*/ 1790536 h 5562"/>
              <a:gd name="T2" fmla="*/ 895449 w 5531"/>
              <a:gd name="T3" fmla="*/ 1790536 h 5562"/>
              <a:gd name="T4" fmla="*/ 1780595 w 5531"/>
              <a:gd name="T5" fmla="*/ 895429 h 5562"/>
              <a:gd name="T6" fmla="*/ 895449 w 5531"/>
              <a:gd name="T7" fmla="*/ 0 h 5562"/>
              <a:gd name="T8" fmla="*/ 0 w 5531"/>
              <a:gd name="T9" fmla="*/ 895429 h 5562"/>
              <a:gd name="T10" fmla="*/ 895449 w 5531"/>
              <a:gd name="T11" fmla="*/ 1790536 h 55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31" h="5562">
                <a:moveTo>
                  <a:pt x="2781" y="5561"/>
                </a:moveTo>
                <a:lnTo>
                  <a:pt x="2781" y="5561"/>
                </a:lnTo>
                <a:cubicBezTo>
                  <a:pt x="4312" y="5561"/>
                  <a:pt x="5530" y="4311"/>
                  <a:pt x="5530" y="2781"/>
                </a:cubicBezTo>
                <a:cubicBezTo>
                  <a:pt x="5530" y="1250"/>
                  <a:pt x="4312" y="0"/>
                  <a:pt x="2781" y="0"/>
                </a:cubicBezTo>
                <a:cubicBezTo>
                  <a:pt x="1250" y="0"/>
                  <a:pt x="0" y="1250"/>
                  <a:pt x="0" y="2781"/>
                </a:cubicBezTo>
                <a:cubicBezTo>
                  <a:pt x="0" y="4311"/>
                  <a:pt x="1250" y="5561"/>
                  <a:pt x="2781" y="5561"/>
                </a:cubicBezTo>
              </a:path>
            </a:pathLst>
          </a:custGeom>
          <a:solidFill>
            <a:schemeClr val="accent1"/>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3997325" y="1052513"/>
            <a:ext cx="1138238" cy="1138237"/>
          </a:xfrm>
          <a:custGeom>
            <a:avLst/>
            <a:gdLst>
              <a:gd name="T0" fmla="*/ 573780 w 3531"/>
              <a:gd name="T1" fmla="*/ 1137249 h 3532"/>
              <a:gd name="T2" fmla="*/ 573780 w 3531"/>
              <a:gd name="T3" fmla="*/ 1137249 h 3532"/>
              <a:gd name="T4" fmla="*/ 1137250 w 3531"/>
              <a:gd name="T5" fmla="*/ 573617 h 3532"/>
              <a:gd name="T6" fmla="*/ 573780 w 3531"/>
              <a:gd name="T7" fmla="*/ 0 h 3532"/>
              <a:gd name="T8" fmla="*/ 0 w 3531"/>
              <a:gd name="T9" fmla="*/ 573617 h 3532"/>
              <a:gd name="T10" fmla="*/ 573780 w 3531"/>
              <a:gd name="T11" fmla="*/ 1137249 h 35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31" h="3532">
                <a:moveTo>
                  <a:pt x="1781" y="3531"/>
                </a:moveTo>
                <a:lnTo>
                  <a:pt x="1781" y="3531"/>
                </a:lnTo>
                <a:cubicBezTo>
                  <a:pt x="2749" y="3531"/>
                  <a:pt x="3530" y="2750"/>
                  <a:pt x="3530" y="1781"/>
                </a:cubicBezTo>
                <a:cubicBezTo>
                  <a:pt x="3530" y="781"/>
                  <a:pt x="2749" y="0"/>
                  <a:pt x="1781" y="0"/>
                </a:cubicBezTo>
                <a:cubicBezTo>
                  <a:pt x="781" y="0"/>
                  <a:pt x="0" y="781"/>
                  <a:pt x="0" y="1781"/>
                </a:cubicBezTo>
                <a:cubicBezTo>
                  <a:pt x="0" y="2750"/>
                  <a:pt x="781" y="3531"/>
                  <a:pt x="1781" y="353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3997325" y="4524375"/>
            <a:ext cx="1138238" cy="1136650"/>
          </a:xfrm>
          <a:custGeom>
            <a:avLst/>
            <a:gdLst>
              <a:gd name="T0" fmla="*/ 573780 w 3531"/>
              <a:gd name="T1" fmla="*/ 1137249 h 3532"/>
              <a:gd name="T2" fmla="*/ 573780 w 3531"/>
              <a:gd name="T3" fmla="*/ 1137249 h 3532"/>
              <a:gd name="T4" fmla="*/ 1137250 w 3531"/>
              <a:gd name="T5" fmla="*/ 563632 h 3532"/>
              <a:gd name="T6" fmla="*/ 573780 w 3531"/>
              <a:gd name="T7" fmla="*/ 0 h 3532"/>
              <a:gd name="T8" fmla="*/ 0 w 3531"/>
              <a:gd name="T9" fmla="*/ 563632 h 3532"/>
              <a:gd name="T10" fmla="*/ 573780 w 3531"/>
              <a:gd name="T11" fmla="*/ 1137249 h 35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31" h="3532">
                <a:moveTo>
                  <a:pt x="1781" y="3531"/>
                </a:moveTo>
                <a:lnTo>
                  <a:pt x="1781" y="3531"/>
                </a:lnTo>
                <a:cubicBezTo>
                  <a:pt x="2749" y="3531"/>
                  <a:pt x="3530" y="2750"/>
                  <a:pt x="3530" y="1750"/>
                </a:cubicBezTo>
                <a:cubicBezTo>
                  <a:pt x="3530" y="781"/>
                  <a:pt x="2749" y="0"/>
                  <a:pt x="1781" y="0"/>
                </a:cubicBezTo>
                <a:cubicBezTo>
                  <a:pt x="781" y="0"/>
                  <a:pt x="0" y="781"/>
                  <a:pt x="0" y="1750"/>
                </a:cubicBezTo>
                <a:cubicBezTo>
                  <a:pt x="0" y="2750"/>
                  <a:pt x="781" y="3531"/>
                  <a:pt x="1781" y="353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2417763" y="1836738"/>
            <a:ext cx="1298575" cy="1309687"/>
          </a:xfrm>
          <a:custGeom>
            <a:avLst/>
            <a:gdLst>
              <a:gd name="T0" fmla="*/ 1136762 w 4032"/>
              <a:gd name="T1" fmla="*/ 936308 h 4064"/>
              <a:gd name="T2" fmla="*/ 1136762 w 4032"/>
              <a:gd name="T3" fmla="*/ 936308 h 4064"/>
              <a:gd name="T4" fmla="*/ 935551 w 4032"/>
              <a:gd name="T5" fmla="*/ 161099 h 4064"/>
              <a:gd name="T6" fmla="*/ 150989 w 4032"/>
              <a:gd name="T7" fmla="*/ 362473 h 4064"/>
              <a:gd name="T8" fmla="*/ 362180 w 4032"/>
              <a:gd name="T9" fmla="*/ 1147993 h 4064"/>
              <a:gd name="T10" fmla="*/ 1136762 w 4032"/>
              <a:gd name="T11" fmla="*/ 936308 h 40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32" h="4064">
                <a:moveTo>
                  <a:pt x="3531" y="2906"/>
                </a:moveTo>
                <a:lnTo>
                  <a:pt x="3531" y="2906"/>
                </a:lnTo>
                <a:cubicBezTo>
                  <a:pt x="4031" y="2063"/>
                  <a:pt x="3750" y="969"/>
                  <a:pt x="2906" y="500"/>
                </a:cubicBezTo>
                <a:cubicBezTo>
                  <a:pt x="2062" y="0"/>
                  <a:pt x="969" y="281"/>
                  <a:pt x="469" y="1125"/>
                </a:cubicBezTo>
                <a:cubicBezTo>
                  <a:pt x="0" y="2000"/>
                  <a:pt x="281" y="3063"/>
                  <a:pt x="1125" y="3563"/>
                </a:cubicBezTo>
                <a:cubicBezTo>
                  <a:pt x="1969" y="4063"/>
                  <a:pt x="3062" y="3750"/>
                  <a:pt x="3531" y="2906"/>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5"/>
          <p:cNvSpPr>
            <a:spLocks noChangeArrowheads="1"/>
          </p:cNvSpPr>
          <p:nvPr/>
        </p:nvSpPr>
        <p:spPr bwMode="auto">
          <a:xfrm>
            <a:off x="5416550" y="3567113"/>
            <a:ext cx="1309688" cy="1309687"/>
          </a:xfrm>
          <a:custGeom>
            <a:avLst/>
            <a:gdLst>
              <a:gd name="T0" fmla="*/ 1147993 w 4064"/>
              <a:gd name="T1" fmla="*/ 936308 h 4064"/>
              <a:gd name="T2" fmla="*/ 1147993 w 4064"/>
              <a:gd name="T3" fmla="*/ 936308 h 4064"/>
              <a:gd name="T4" fmla="*/ 936631 w 4064"/>
              <a:gd name="T5" fmla="*/ 161099 h 4064"/>
              <a:gd name="T6" fmla="*/ 161099 w 4064"/>
              <a:gd name="T7" fmla="*/ 372461 h 4064"/>
              <a:gd name="T8" fmla="*/ 372783 w 4064"/>
              <a:gd name="T9" fmla="*/ 1147993 h 4064"/>
              <a:gd name="T10" fmla="*/ 1147993 w 4064"/>
              <a:gd name="T11" fmla="*/ 936308 h 40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64" h="4064">
                <a:moveTo>
                  <a:pt x="3563" y="2906"/>
                </a:moveTo>
                <a:lnTo>
                  <a:pt x="3563" y="2906"/>
                </a:lnTo>
                <a:cubicBezTo>
                  <a:pt x="4063" y="2063"/>
                  <a:pt x="3750" y="1000"/>
                  <a:pt x="2907" y="500"/>
                </a:cubicBezTo>
                <a:cubicBezTo>
                  <a:pt x="2063" y="0"/>
                  <a:pt x="969" y="313"/>
                  <a:pt x="500" y="1156"/>
                </a:cubicBezTo>
                <a:cubicBezTo>
                  <a:pt x="0" y="2000"/>
                  <a:pt x="282" y="3094"/>
                  <a:pt x="1157" y="3563"/>
                </a:cubicBezTo>
                <a:cubicBezTo>
                  <a:pt x="2000" y="4063"/>
                  <a:pt x="3063" y="3781"/>
                  <a:pt x="3563" y="2906"/>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6"/>
          <p:cNvSpPr>
            <a:spLocks noChangeArrowheads="1"/>
          </p:cNvSpPr>
          <p:nvPr/>
        </p:nvSpPr>
        <p:spPr bwMode="auto">
          <a:xfrm>
            <a:off x="2417763" y="3567113"/>
            <a:ext cx="1298575" cy="1309687"/>
          </a:xfrm>
          <a:custGeom>
            <a:avLst/>
            <a:gdLst>
              <a:gd name="T0" fmla="*/ 1136762 w 4032"/>
              <a:gd name="T1" fmla="*/ 372461 h 4064"/>
              <a:gd name="T2" fmla="*/ 1136762 w 4032"/>
              <a:gd name="T3" fmla="*/ 372461 h 4064"/>
              <a:gd name="T4" fmla="*/ 362180 w 4032"/>
              <a:gd name="T5" fmla="*/ 161099 h 4064"/>
              <a:gd name="T6" fmla="*/ 150989 w 4032"/>
              <a:gd name="T7" fmla="*/ 936308 h 4064"/>
              <a:gd name="T8" fmla="*/ 935551 w 4032"/>
              <a:gd name="T9" fmla="*/ 1147993 h 4064"/>
              <a:gd name="T10" fmla="*/ 1136762 w 4032"/>
              <a:gd name="T11" fmla="*/ 372461 h 40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32" h="4064">
                <a:moveTo>
                  <a:pt x="3531" y="1156"/>
                </a:moveTo>
                <a:lnTo>
                  <a:pt x="3531" y="1156"/>
                </a:lnTo>
                <a:cubicBezTo>
                  <a:pt x="3062" y="313"/>
                  <a:pt x="1969" y="0"/>
                  <a:pt x="1125" y="500"/>
                </a:cubicBezTo>
                <a:cubicBezTo>
                  <a:pt x="281" y="1000"/>
                  <a:pt x="0" y="2063"/>
                  <a:pt x="469" y="2906"/>
                </a:cubicBezTo>
                <a:cubicBezTo>
                  <a:pt x="969" y="3781"/>
                  <a:pt x="2062" y="4063"/>
                  <a:pt x="2906" y="3563"/>
                </a:cubicBezTo>
                <a:cubicBezTo>
                  <a:pt x="3750" y="3094"/>
                  <a:pt x="4031" y="2000"/>
                  <a:pt x="3531" y="1156"/>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 name="Freeform 7"/>
          <p:cNvSpPr>
            <a:spLocks noChangeArrowheads="1"/>
          </p:cNvSpPr>
          <p:nvPr/>
        </p:nvSpPr>
        <p:spPr bwMode="auto">
          <a:xfrm>
            <a:off x="5416550" y="1836738"/>
            <a:ext cx="1309688" cy="1309687"/>
          </a:xfrm>
          <a:custGeom>
            <a:avLst/>
            <a:gdLst>
              <a:gd name="T0" fmla="*/ 1147993 w 4064"/>
              <a:gd name="T1" fmla="*/ 362473 h 4064"/>
              <a:gd name="T2" fmla="*/ 1147993 w 4064"/>
              <a:gd name="T3" fmla="*/ 362473 h 4064"/>
              <a:gd name="T4" fmla="*/ 372783 w 4064"/>
              <a:gd name="T5" fmla="*/ 161099 h 4064"/>
              <a:gd name="T6" fmla="*/ 161099 w 4064"/>
              <a:gd name="T7" fmla="*/ 936308 h 4064"/>
              <a:gd name="T8" fmla="*/ 936631 w 4064"/>
              <a:gd name="T9" fmla="*/ 1147993 h 4064"/>
              <a:gd name="T10" fmla="*/ 1147993 w 4064"/>
              <a:gd name="T11" fmla="*/ 362473 h 40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64" h="4064">
                <a:moveTo>
                  <a:pt x="3563" y="1125"/>
                </a:moveTo>
                <a:lnTo>
                  <a:pt x="3563" y="1125"/>
                </a:lnTo>
                <a:cubicBezTo>
                  <a:pt x="3063" y="281"/>
                  <a:pt x="2000" y="0"/>
                  <a:pt x="1157" y="500"/>
                </a:cubicBezTo>
                <a:cubicBezTo>
                  <a:pt x="282" y="969"/>
                  <a:pt x="0" y="2063"/>
                  <a:pt x="500" y="2906"/>
                </a:cubicBezTo>
                <a:cubicBezTo>
                  <a:pt x="969" y="3750"/>
                  <a:pt x="2063" y="4063"/>
                  <a:pt x="2907" y="3563"/>
                </a:cubicBezTo>
                <a:cubicBezTo>
                  <a:pt x="3750" y="3063"/>
                  <a:pt x="4063" y="2000"/>
                  <a:pt x="3563" y="1125"/>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568513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les">
    <p:spTree>
      <p:nvGrpSpPr>
        <p:cNvPr id="1" name=""/>
        <p:cNvGrpSpPr/>
        <p:nvPr/>
      </p:nvGrpSpPr>
      <p:grpSpPr>
        <a:xfrm>
          <a:off x="0" y="0"/>
          <a:ext cx="0" cy="0"/>
          <a:chOff x="0" y="0"/>
          <a:chExt cx="0" cy="0"/>
        </a:xfrm>
      </p:grpSpPr>
      <p:sp>
        <p:nvSpPr>
          <p:cNvPr id="3" name="Freeform 1"/>
          <p:cNvSpPr>
            <a:spLocks noChangeArrowheads="1"/>
          </p:cNvSpPr>
          <p:nvPr/>
        </p:nvSpPr>
        <p:spPr bwMode="auto">
          <a:xfrm>
            <a:off x="1544638" y="1125538"/>
            <a:ext cx="1390650" cy="1389062"/>
          </a:xfrm>
          <a:custGeom>
            <a:avLst/>
            <a:gdLst>
              <a:gd name="T0" fmla="*/ 0 w 4095"/>
              <a:gd name="T1" fmla="*/ 1390076 h 4095"/>
              <a:gd name="T2" fmla="*/ 1390076 w 4095"/>
              <a:gd name="T3" fmla="*/ 1390076 h 4095"/>
              <a:gd name="T4" fmla="*/ 1390076 w 4095"/>
              <a:gd name="T5" fmla="*/ 0 h 4095"/>
              <a:gd name="T6" fmla="*/ 0 w 4095"/>
              <a:gd name="T7" fmla="*/ 0 h 4095"/>
              <a:gd name="T8" fmla="*/ 0 w 4095"/>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095">
                <a:moveTo>
                  <a:pt x="0" y="4094"/>
                </a:moveTo>
                <a:lnTo>
                  <a:pt x="4094" y="4094"/>
                </a:lnTo>
                <a:lnTo>
                  <a:pt x="4094" y="0"/>
                </a:lnTo>
                <a:lnTo>
                  <a:pt x="0" y="0"/>
                </a:lnTo>
                <a:lnTo>
                  <a:pt x="0" y="4094"/>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1544638" y="2682875"/>
            <a:ext cx="1390650" cy="1398588"/>
          </a:xfrm>
          <a:custGeom>
            <a:avLst/>
            <a:gdLst>
              <a:gd name="T0" fmla="*/ 0 w 4095"/>
              <a:gd name="T1" fmla="*/ 1399057 h 4125"/>
              <a:gd name="T2" fmla="*/ 1390076 w 4095"/>
              <a:gd name="T3" fmla="*/ 1399057 h 4125"/>
              <a:gd name="T4" fmla="*/ 1390076 w 4095"/>
              <a:gd name="T5" fmla="*/ 0 h 4125"/>
              <a:gd name="T6" fmla="*/ 0 w 4095"/>
              <a:gd name="T7" fmla="*/ 0 h 4125"/>
              <a:gd name="T8" fmla="*/ 0 w 4095"/>
              <a:gd name="T9" fmla="*/ 1399057 h 4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125">
                <a:moveTo>
                  <a:pt x="0" y="4124"/>
                </a:moveTo>
                <a:lnTo>
                  <a:pt x="4094" y="4124"/>
                </a:lnTo>
                <a:lnTo>
                  <a:pt x="4094" y="0"/>
                </a:lnTo>
                <a:lnTo>
                  <a:pt x="0" y="0"/>
                </a:lnTo>
                <a:lnTo>
                  <a:pt x="0" y="4124"/>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1544638" y="4252913"/>
            <a:ext cx="1390650" cy="1390650"/>
          </a:xfrm>
          <a:custGeom>
            <a:avLst/>
            <a:gdLst>
              <a:gd name="T0" fmla="*/ 0 w 4095"/>
              <a:gd name="T1" fmla="*/ 1390076 h 4095"/>
              <a:gd name="T2" fmla="*/ 1390076 w 4095"/>
              <a:gd name="T3" fmla="*/ 1390076 h 4095"/>
              <a:gd name="T4" fmla="*/ 1390076 w 4095"/>
              <a:gd name="T5" fmla="*/ 0 h 4095"/>
              <a:gd name="T6" fmla="*/ 0 w 4095"/>
              <a:gd name="T7" fmla="*/ 0 h 4095"/>
              <a:gd name="T8" fmla="*/ 0 w 4095"/>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095">
                <a:moveTo>
                  <a:pt x="0" y="4094"/>
                </a:moveTo>
                <a:lnTo>
                  <a:pt x="4094" y="4094"/>
                </a:lnTo>
                <a:lnTo>
                  <a:pt x="4094" y="0"/>
                </a:lnTo>
                <a:lnTo>
                  <a:pt x="0" y="0"/>
                </a:lnTo>
                <a:lnTo>
                  <a:pt x="0" y="4094"/>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3092450" y="1125538"/>
            <a:ext cx="1400175" cy="1389062"/>
          </a:xfrm>
          <a:custGeom>
            <a:avLst/>
            <a:gdLst>
              <a:gd name="T0" fmla="*/ 0 w 4126"/>
              <a:gd name="T1" fmla="*/ 1390076 h 4095"/>
              <a:gd name="T2" fmla="*/ 1400553 w 4126"/>
              <a:gd name="T3" fmla="*/ 1390076 h 4095"/>
              <a:gd name="T4" fmla="*/ 1400553 w 4126"/>
              <a:gd name="T5" fmla="*/ 0 h 4095"/>
              <a:gd name="T6" fmla="*/ 0 w 4126"/>
              <a:gd name="T7" fmla="*/ 0 h 4095"/>
              <a:gd name="T8" fmla="*/ 0 w 4126"/>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6" h="4095">
                <a:moveTo>
                  <a:pt x="0" y="4094"/>
                </a:moveTo>
                <a:lnTo>
                  <a:pt x="4125" y="4094"/>
                </a:lnTo>
                <a:lnTo>
                  <a:pt x="4125" y="0"/>
                </a:lnTo>
                <a:lnTo>
                  <a:pt x="0" y="0"/>
                </a:lnTo>
                <a:lnTo>
                  <a:pt x="0" y="4094"/>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5"/>
          <p:cNvSpPr>
            <a:spLocks noChangeArrowheads="1"/>
          </p:cNvSpPr>
          <p:nvPr/>
        </p:nvSpPr>
        <p:spPr bwMode="auto">
          <a:xfrm>
            <a:off x="3092450" y="2682875"/>
            <a:ext cx="1400175" cy="1398588"/>
          </a:xfrm>
          <a:custGeom>
            <a:avLst/>
            <a:gdLst>
              <a:gd name="T0" fmla="*/ 0 w 4126"/>
              <a:gd name="T1" fmla="*/ 1399057 h 4125"/>
              <a:gd name="T2" fmla="*/ 1400553 w 4126"/>
              <a:gd name="T3" fmla="*/ 1399057 h 4125"/>
              <a:gd name="T4" fmla="*/ 1400553 w 4126"/>
              <a:gd name="T5" fmla="*/ 0 h 4125"/>
              <a:gd name="T6" fmla="*/ 0 w 4126"/>
              <a:gd name="T7" fmla="*/ 0 h 4125"/>
              <a:gd name="T8" fmla="*/ 0 w 4126"/>
              <a:gd name="T9" fmla="*/ 1399057 h 4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6" h="4125">
                <a:moveTo>
                  <a:pt x="0" y="4124"/>
                </a:moveTo>
                <a:lnTo>
                  <a:pt x="4125" y="4124"/>
                </a:lnTo>
                <a:lnTo>
                  <a:pt x="4125" y="0"/>
                </a:lnTo>
                <a:lnTo>
                  <a:pt x="0" y="0"/>
                </a:lnTo>
                <a:lnTo>
                  <a:pt x="0" y="4124"/>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6"/>
          <p:cNvSpPr>
            <a:spLocks noChangeArrowheads="1"/>
          </p:cNvSpPr>
          <p:nvPr/>
        </p:nvSpPr>
        <p:spPr bwMode="auto">
          <a:xfrm>
            <a:off x="3092450" y="4252913"/>
            <a:ext cx="1400175" cy="1390650"/>
          </a:xfrm>
          <a:custGeom>
            <a:avLst/>
            <a:gdLst>
              <a:gd name="T0" fmla="*/ 0 w 4126"/>
              <a:gd name="T1" fmla="*/ 1390076 h 4095"/>
              <a:gd name="T2" fmla="*/ 1400553 w 4126"/>
              <a:gd name="T3" fmla="*/ 1390076 h 4095"/>
              <a:gd name="T4" fmla="*/ 1400553 w 4126"/>
              <a:gd name="T5" fmla="*/ 0 h 4095"/>
              <a:gd name="T6" fmla="*/ 0 w 4126"/>
              <a:gd name="T7" fmla="*/ 0 h 4095"/>
              <a:gd name="T8" fmla="*/ 0 w 4126"/>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6" h="4095">
                <a:moveTo>
                  <a:pt x="0" y="4094"/>
                </a:moveTo>
                <a:lnTo>
                  <a:pt x="4125" y="4094"/>
                </a:lnTo>
                <a:lnTo>
                  <a:pt x="4125" y="0"/>
                </a:lnTo>
                <a:lnTo>
                  <a:pt x="0" y="0"/>
                </a:lnTo>
                <a:lnTo>
                  <a:pt x="0" y="4094"/>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 name="Freeform 7"/>
          <p:cNvSpPr>
            <a:spLocks noChangeArrowheads="1"/>
          </p:cNvSpPr>
          <p:nvPr/>
        </p:nvSpPr>
        <p:spPr bwMode="auto">
          <a:xfrm>
            <a:off x="4651375" y="1125538"/>
            <a:ext cx="1389063" cy="1389062"/>
          </a:xfrm>
          <a:custGeom>
            <a:avLst/>
            <a:gdLst>
              <a:gd name="T0" fmla="*/ 0 w 4094"/>
              <a:gd name="T1" fmla="*/ 1390076 h 4095"/>
              <a:gd name="T2" fmla="*/ 1388580 w 4094"/>
              <a:gd name="T3" fmla="*/ 1390076 h 4095"/>
              <a:gd name="T4" fmla="*/ 1388580 w 4094"/>
              <a:gd name="T5" fmla="*/ 0 h 4095"/>
              <a:gd name="T6" fmla="*/ 0 w 4094"/>
              <a:gd name="T7" fmla="*/ 0 h 4095"/>
              <a:gd name="T8" fmla="*/ 0 w 4094"/>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4" h="4095">
                <a:moveTo>
                  <a:pt x="0" y="4094"/>
                </a:moveTo>
                <a:lnTo>
                  <a:pt x="4093" y="4094"/>
                </a:lnTo>
                <a:lnTo>
                  <a:pt x="4093" y="0"/>
                </a:lnTo>
                <a:lnTo>
                  <a:pt x="0" y="0"/>
                </a:lnTo>
                <a:lnTo>
                  <a:pt x="0" y="4094"/>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 name="Freeform 8"/>
          <p:cNvSpPr>
            <a:spLocks noChangeArrowheads="1"/>
          </p:cNvSpPr>
          <p:nvPr/>
        </p:nvSpPr>
        <p:spPr bwMode="auto">
          <a:xfrm>
            <a:off x="6208713" y="1125538"/>
            <a:ext cx="1390650" cy="1389062"/>
          </a:xfrm>
          <a:custGeom>
            <a:avLst/>
            <a:gdLst>
              <a:gd name="T0" fmla="*/ 0 w 4095"/>
              <a:gd name="T1" fmla="*/ 1390076 h 4095"/>
              <a:gd name="T2" fmla="*/ 1390075 w 4095"/>
              <a:gd name="T3" fmla="*/ 1390076 h 4095"/>
              <a:gd name="T4" fmla="*/ 1390075 w 4095"/>
              <a:gd name="T5" fmla="*/ 0 h 4095"/>
              <a:gd name="T6" fmla="*/ 0 w 4095"/>
              <a:gd name="T7" fmla="*/ 0 h 4095"/>
              <a:gd name="T8" fmla="*/ 0 w 4095"/>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095">
                <a:moveTo>
                  <a:pt x="0" y="4094"/>
                </a:moveTo>
                <a:lnTo>
                  <a:pt x="4094" y="4094"/>
                </a:lnTo>
                <a:lnTo>
                  <a:pt x="4094" y="0"/>
                </a:lnTo>
                <a:lnTo>
                  <a:pt x="0" y="0"/>
                </a:lnTo>
                <a:lnTo>
                  <a:pt x="0" y="4094"/>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1" name="Freeform 9"/>
          <p:cNvSpPr>
            <a:spLocks noChangeArrowheads="1"/>
          </p:cNvSpPr>
          <p:nvPr/>
        </p:nvSpPr>
        <p:spPr bwMode="auto">
          <a:xfrm>
            <a:off x="4651375" y="2682875"/>
            <a:ext cx="1389063" cy="1398588"/>
          </a:xfrm>
          <a:custGeom>
            <a:avLst/>
            <a:gdLst>
              <a:gd name="T0" fmla="*/ 0 w 4094"/>
              <a:gd name="T1" fmla="*/ 1399057 h 4125"/>
              <a:gd name="T2" fmla="*/ 1388580 w 4094"/>
              <a:gd name="T3" fmla="*/ 1399057 h 4125"/>
              <a:gd name="T4" fmla="*/ 1388580 w 4094"/>
              <a:gd name="T5" fmla="*/ 0 h 4125"/>
              <a:gd name="T6" fmla="*/ 0 w 4094"/>
              <a:gd name="T7" fmla="*/ 0 h 4125"/>
              <a:gd name="T8" fmla="*/ 0 w 4094"/>
              <a:gd name="T9" fmla="*/ 1399057 h 4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4" h="4125">
                <a:moveTo>
                  <a:pt x="0" y="4124"/>
                </a:moveTo>
                <a:lnTo>
                  <a:pt x="4093" y="4124"/>
                </a:lnTo>
                <a:lnTo>
                  <a:pt x="4093" y="0"/>
                </a:lnTo>
                <a:lnTo>
                  <a:pt x="0" y="0"/>
                </a:lnTo>
                <a:lnTo>
                  <a:pt x="0" y="4124"/>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2" name="Freeform 10"/>
          <p:cNvSpPr>
            <a:spLocks noChangeArrowheads="1"/>
          </p:cNvSpPr>
          <p:nvPr/>
        </p:nvSpPr>
        <p:spPr bwMode="auto">
          <a:xfrm>
            <a:off x="6208713" y="2682875"/>
            <a:ext cx="1390650" cy="1398588"/>
          </a:xfrm>
          <a:custGeom>
            <a:avLst/>
            <a:gdLst>
              <a:gd name="T0" fmla="*/ 0 w 4095"/>
              <a:gd name="T1" fmla="*/ 1399057 h 4125"/>
              <a:gd name="T2" fmla="*/ 1390075 w 4095"/>
              <a:gd name="T3" fmla="*/ 1399057 h 4125"/>
              <a:gd name="T4" fmla="*/ 1390075 w 4095"/>
              <a:gd name="T5" fmla="*/ 0 h 4125"/>
              <a:gd name="T6" fmla="*/ 0 w 4095"/>
              <a:gd name="T7" fmla="*/ 0 h 4125"/>
              <a:gd name="T8" fmla="*/ 0 w 4095"/>
              <a:gd name="T9" fmla="*/ 1399057 h 41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125">
                <a:moveTo>
                  <a:pt x="0" y="4124"/>
                </a:moveTo>
                <a:lnTo>
                  <a:pt x="4094" y="4124"/>
                </a:lnTo>
                <a:lnTo>
                  <a:pt x="4094" y="0"/>
                </a:lnTo>
                <a:lnTo>
                  <a:pt x="0" y="0"/>
                </a:lnTo>
                <a:lnTo>
                  <a:pt x="0" y="4124"/>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3" name="Freeform 11"/>
          <p:cNvSpPr>
            <a:spLocks noChangeArrowheads="1"/>
          </p:cNvSpPr>
          <p:nvPr/>
        </p:nvSpPr>
        <p:spPr bwMode="auto">
          <a:xfrm>
            <a:off x="4651375" y="4252913"/>
            <a:ext cx="1389063" cy="1390650"/>
          </a:xfrm>
          <a:custGeom>
            <a:avLst/>
            <a:gdLst>
              <a:gd name="T0" fmla="*/ 0 w 4094"/>
              <a:gd name="T1" fmla="*/ 1390076 h 4095"/>
              <a:gd name="T2" fmla="*/ 1388580 w 4094"/>
              <a:gd name="T3" fmla="*/ 1390076 h 4095"/>
              <a:gd name="T4" fmla="*/ 1388580 w 4094"/>
              <a:gd name="T5" fmla="*/ 0 h 4095"/>
              <a:gd name="T6" fmla="*/ 0 w 4094"/>
              <a:gd name="T7" fmla="*/ 0 h 4095"/>
              <a:gd name="T8" fmla="*/ 0 w 4094"/>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4" h="4095">
                <a:moveTo>
                  <a:pt x="0" y="4094"/>
                </a:moveTo>
                <a:lnTo>
                  <a:pt x="4093" y="4094"/>
                </a:lnTo>
                <a:lnTo>
                  <a:pt x="4093" y="0"/>
                </a:lnTo>
                <a:lnTo>
                  <a:pt x="0" y="0"/>
                </a:lnTo>
                <a:lnTo>
                  <a:pt x="0" y="4094"/>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4" name="Freeform 12"/>
          <p:cNvSpPr>
            <a:spLocks noChangeArrowheads="1"/>
          </p:cNvSpPr>
          <p:nvPr/>
        </p:nvSpPr>
        <p:spPr bwMode="auto">
          <a:xfrm>
            <a:off x="6208713" y="4252913"/>
            <a:ext cx="1390650" cy="1390650"/>
          </a:xfrm>
          <a:custGeom>
            <a:avLst/>
            <a:gdLst>
              <a:gd name="T0" fmla="*/ 0 w 4095"/>
              <a:gd name="T1" fmla="*/ 1390076 h 4095"/>
              <a:gd name="T2" fmla="*/ 1390075 w 4095"/>
              <a:gd name="T3" fmla="*/ 1390076 h 4095"/>
              <a:gd name="T4" fmla="*/ 1390075 w 4095"/>
              <a:gd name="T5" fmla="*/ 0 h 4095"/>
              <a:gd name="T6" fmla="*/ 0 w 4095"/>
              <a:gd name="T7" fmla="*/ 0 h 4095"/>
              <a:gd name="T8" fmla="*/ 0 w 4095"/>
              <a:gd name="T9" fmla="*/ 1390076 h 40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95" h="4095">
                <a:moveTo>
                  <a:pt x="0" y="4094"/>
                </a:moveTo>
                <a:lnTo>
                  <a:pt x="4094" y="4094"/>
                </a:lnTo>
                <a:lnTo>
                  <a:pt x="4094" y="0"/>
                </a:lnTo>
                <a:lnTo>
                  <a:pt x="0" y="0"/>
                </a:lnTo>
                <a:lnTo>
                  <a:pt x="0" y="4094"/>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793689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Arrows">
    <p:spTree>
      <p:nvGrpSpPr>
        <p:cNvPr id="1" name=""/>
        <p:cNvGrpSpPr/>
        <p:nvPr/>
      </p:nvGrpSpPr>
      <p:grpSpPr>
        <a:xfrm>
          <a:off x="0" y="0"/>
          <a:ext cx="0" cy="0"/>
          <a:chOff x="0" y="0"/>
          <a:chExt cx="0" cy="0"/>
        </a:xfrm>
      </p:grpSpPr>
      <p:sp>
        <p:nvSpPr>
          <p:cNvPr id="3" name="Freeform 1"/>
          <p:cNvSpPr>
            <a:spLocks noChangeArrowheads="1"/>
          </p:cNvSpPr>
          <p:nvPr/>
        </p:nvSpPr>
        <p:spPr bwMode="auto">
          <a:xfrm>
            <a:off x="3860800" y="1341438"/>
            <a:ext cx="3375025" cy="1919287"/>
          </a:xfrm>
          <a:custGeom>
            <a:avLst/>
            <a:gdLst>
              <a:gd name="T0" fmla="*/ 0 w 12968"/>
              <a:gd name="T1" fmla="*/ 1920191 h 7376"/>
              <a:gd name="T2" fmla="*/ 3375740 w 12968"/>
              <a:gd name="T3" fmla="*/ 1920191 h 7376"/>
              <a:gd name="T4" fmla="*/ 3375740 w 12968"/>
              <a:gd name="T5" fmla="*/ 0 h 7376"/>
              <a:gd name="T6" fmla="*/ 0 w 12968"/>
              <a:gd name="T7" fmla="*/ 0 h 7376"/>
              <a:gd name="T8" fmla="*/ 0 w 12968"/>
              <a:gd name="T9" fmla="*/ 1920191 h 73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8" h="7376">
                <a:moveTo>
                  <a:pt x="0" y="7375"/>
                </a:moveTo>
                <a:lnTo>
                  <a:pt x="12967" y="7375"/>
                </a:lnTo>
                <a:lnTo>
                  <a:pt x="12967" y="0"/>
                </a:lnTo>
                <a:lnTo>
                  <a:pt x="0" y="0"/>
                </a:lnTo>
                <a:lnTo>
                  <a:pt x="0" y="7375"/>
                </a:lnTo>
              </a:path>
            </a:pathLst>
          </a:custGeom>
          <a:solidFill>
            <a:srgbClr val="1596D3"/>
          </a:solidFill>
          <a:ln>
            <a:noFill/>
          </a:ln>
          <a:effectLst>
            <a:outerShdw blurRad="50800" dist="38100" dir="5400000" algn="t"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4" name="Freeform 3"/>
          <p:cNvSpPr>
            <a:spLocks noChangeArrowheads="1"/>
          </p:cNvSpPr>
          <p:nvPr/>
        </p:nvSpPr>
        <p:spPr bwMode="auto">
          <a:xfrm>
            <a:off x="1908175" y="1341438"/>
            <a:ext cx="2447925" cy="1919287"/>
          </a:xfrm>
          <a:custGeom>
            <a:avLst/>
            <a:gdLst>
              <a:gd name="T0" fmla="*/ 0 w 9408"/>
              <a:gd name="T1" fmla="*/ 0 h 7376"/>
              <a:gd name="T2" fmla="*/ 0 w 9408"/>
              <a:gd name="T3" fmla="*/ 1920191 h 7376"/>
              <a:gd name="T4" fmla="*/ 1952181 w 9408"/>
              <a:gd name="T5" fmla="*/ 1920191 h 7376"/>
              <a:gd name="T6" fmla="*/ 2448229 w 9408"/>
              <a:gd name="T7" fmla="*/ 951894 h 7376"/>
              <a:gd name="T8" fmla="*/ 1952181 w 9408"/>
              <a:gd name="T9" fmla="*/ 0 h 7376"/>
              <a:gd name="T10" fmla="*/ 0 w 9408"/>
              <a:gd name="T11" fmla="*/ 0 h 73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08" h="7376">
                <a:moveTo>
                  <a:pt x="0" y="0"/>
                </a:moveTo>
                <a:lnTo>
                  <a:pt x="0" y="7375"/>
                </a:lnTo>
                <a:lnTo>
                  <a:pt x="7501" y="7375"/>
                </a:lnTo>
                <a:lnTo>
                  <a:pt x="9407" y="3656"/>
                </a:lnTo>
                <a:lnTo>
                  <a:pt x="7501" y="0"/>
                </a:lnTo>
                <a:lnTo>
                  <a:pt x="0" y="0"/>
                </a:lnTo>
              </a:path>
            </a:pathLst>
          </a:custGeom>
          <a:solidFill>
            <a:srgbClr val="0056A1"/>
          </a:solidFill>
          <a:ln>
            <a:noFill/>
          </a:ln>
          <a:effectLst>
            <a:outerShdw blurRad="50800" dist="38100" dir="5400000" algn="t"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5" name="Freeform 5"/>
          <p:cNvSpPr>
            <a:spLocks noChangeArrowheads="1"/>
          </p:cNvSpPr>
          <p:nvPr/>
        </p:nvSpPr>
        <p:spPr bwMode="auto">
          <a:xfrm>
            <a:off x="3860800" y="3438525"/>
            <a:ext cx="3375025" cy="1920875"/>
          </a:xfrm>
          <a:custGeom>
            <a:avLst/>
            <a:gdLst>
              <a:gd name="T0" fmla="*/ 0 w 12968"/>
              <a:gd name="T1" fmla="*/ 1920191 h 7376"/>
              <a:gd name="T2" fmla="*/ 3375740 w 12968"/>
              <a:gd name="T3" fmla="*/ 1920191 h 7376"/>
              <a:gd name="T4" fmla="*/ 3375740 w 12968"/>
              <a:gd name="T5" fmla="*/ 0 h 7376"/>
              <a:gd name="T6" fmla="*/ 0 w 12968"/>
              <a:gd name="T7" fmla="*/ 0 h 7376"/>
              <a:gd name="T8" fmla="*/ 0 w 12968"/>
              <a:gd name="T9" fmla="*/ 1920191 h 73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8" h="7376">
                <a:moveTo>
                  <a:pt x="0" y="7375"/>
                </a:moveTo>
                <a:lnTo>
                  <a:pt x="12967" y="7375"/>
                </a:lnTo>
                <a:lnTo>
                  <a:pt x="12967" y="0"/>
                </a:lnTo>
                <a:lnTo>
                  <a:pt x="0" y="0"/>
                </a:lnTo>
                <a:lnTo>
                  <a:pt x="0" y="7375"/>
                </a:lnTo>
              </a:path>
            </a:pathLst>
          </a:custGeom>
          <a:solidFill>
            <a:srgbClr val="1596D3"/>
          </a:solidFill>
          <a:ln>
            <a:noFill/>
          </a:ln>
          <a:effectLst>
            <a:outerShdw blurRad="50800" dist="38100" dir="5400000" algn="t"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6" name="Freeform 7"/>
          <p:cNvSpPr>
            <a:spLocks noChangeArrowheads="1"/>
          </p:cNvSpPr>
          <p:nvPr/>
        </p:nvSpPr>
        <p:spPr bwMode="auto">
          <a:xfrm>
            <a:off x="1908175" y="3438525"/>
            <a:ext cx="2447925" cy="1920875"/>
          </a:xfrm>
          <a:custGeom>
            <a:avLst/>
            <a:gdLst>
              <a:gd name="T0" fmla="*/ 0 w 9408"/>
              <a:gd name="T1" fmla="*/ 0 h 7376"/>
              <a:gd name="T2" fmla="*/ 0 w 9408"/>
              <a:gd name="T3" fmla="*/ 1920191 h 7376"/>
              <a:gd name="T4" fmla="*/ 1952181 w 9408"/>
              <a:gd name="T5" fmla="*/ 1920191 h 7376"/>
              <a:gd name="T6" fmla="*/ 2448229 w 9408"/>
              <a:gd name="T7" fmla="*/ 951894 h 7376"/>
              <a:gd name="T8" fmla="*/ 1952181 w 9408"/>
              <a:gd name="T9" fmla="*/ 0 h 7376"/>
              <a:gd name="T10" fmla="*/ 0 w 9408"/>
              <a:gd name="T11" fmla="*/ 0 h 73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08" h="7376">
                <a:moveTo>
                  <a:pt x="0" y="0"/>
                </a:moveTo>
                <a:lnTo>
                  <a:pt x="0" y="7375"/>
                </a:lnTo>
                <a:lnTo>
                  <a:pt x="7501" y="7375"/>
                </a:lnTo>
                <a:lnTo>
                  <a:pt x="9407" y="3656"/>
                </a:lnTo>
                <a:lnTo>
                  <a:pt x="7501" y="0"/>
                </a:lnTo>
                <a:lnTo>
                  <a:pt x="0" y="0"/>
                </a:lnTo>
              </a:path>
            </a:pathLst>
          </a:custGeom>
          <a:solidFill>
            <a:srgbClr val="0056A1"/>
          </a:solidFill>
          <a:ln>
            <a:noFill/>
          </a:ln>
          <a:effectLst>
            <a:outerShdw blurRad="50800" dist="38100" dir="5400000" algn="t"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7"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081735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Arrows">
    <p:spTree>
      <p:nvGrpSpPr>
        <p:cNvPr id="1" name=""/>
        <p:cNvGrpSpPr/>
        <p:nvPr/>
      </p:nvGrpSpPr>
      <p:grpSpPr>
        <a:xfrm>
          <a:off x="0" y="0"/>
          <a:ext cx="0" cy="0"/>
          <a:chOff x="0" y="0"/>
          <a:chExt cx="0" cy="0"/>
        </a:xfrm>
      </p:grpSpPr>
      <p:sp>
        <p:nvSpPr>
          <p:cNvPr id="3" name="Freeform 1"/>
          <p:cNvSpPr>
            <a:spLocks noChangeArrowheads="1"/>
          </p:cNvSpPr>
          <p:nvPr/>
        </p:nvSpPr>
        <p:spPr bwMode="auto">
          <a:xfrm>
            <a:off x="3852863" y="914400"/>
            <a:ext cx="3375025" cy="1163638"/>
          </a:xfrm>
          <a:custGeom>
            <a:avLst/>
            <a:gdLst>
              <a:gd name="T0" fmla="*/ 0 w 12969"/>
              <a:gd name="T1" fmla="*/ 1162572 h 4469"/>
              <a:gd name="T2" fmla="*/ 3375739 w 12969"/>
              <a:gd name="T3" fmla="*/ 1162572 h 4469"/>
              <a:gd name="T4" fmla="*/ 3375739 w 12969"/>
              <a:gd name="T5" fmla="*/ 0 h 4469"/>
              <a:gd name="T6" fmla="*/ 0 w 12969"/>
              <a:gd name="T7" fmla="*/ 0 h 4469"/>
              <a:gd name="T8" fmla="*/ 0 w 12969"/>
              <a:gd name="T9" fmla="*/ 1162572 h 44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4469">
                <a:moveTo>
                  <a:pt x="0" y="4468"/>
                </a:moveTo>
                <a:lnTo>
                  <a:pt x="12968" y="4468"/>
                </a:lnTo>
                <a:lnTo>
                  <a:pt x="12968" y="0"/>
                </a:lnTo>
                <a:lnTo>
                  <a:pt x="0" y="0"/>
                </a:lnTo>
                <a:lnTo>
                  <a:pt x="0" y="4468"/>
                </a:lnTo>
              </a:path>
            </a:pathLst>
          </a:custGeom>
          <a:solidFill>
            <a:srgbClr val="1596D3"/>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4" name="Freeform 3"/>
          <p:cNvSpPr>
            <a:spLocks noChangeArrowheads="1"/>
          </p:cNvSpPr>
          <p:nvPr/>
        </p:nvSpPr>
        <p:spPr bwMode="auto">
          <a:xfrm>
            <a:off x="1908175" y="914400"/>
            <a:ext cx="2439988" cy="1163638"/>
          </a:xfrm>
          <a:custGeom>
            <a:avLst/>
            <a:gdLst>
              <a:gd name="T0" fmla="*/ 0 w 9376"/>
              <a:gd name="T1" fmla="*/ 0 h 4469"/>
              <a:gd name="T2" fmla="*/ 0 w 9376"/>
              <a:gd name="T3" fmla="*/ 1162572 h 4469"/>
              <a:gd name="T4" fmla="*/ 1944086 w 9376"/>
              <a:gd name="T5" fmla="*/ 1162572 h 4469"/>
              <a:gd name="T6" fmla="*/ 2440194 w 9376"/>
              <a:gd name="T7" fmla="*/ 577123 h 4469"/>
              <a:gd name="T8" fmla="*/ 1944086 w 9376"/>
              <a:gd name="T9" fmla="*/ 0 h 4469"/>
              <a:gd name="T10" fmla="*/ 0 w 9376"/>
              <a:gd name="T11" fmla="*/ 0 h 44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6" h="4469">
                <a:moveTo>
                  <a:pt x="0" y="0"/>
                </a:moveTo>
                <a:lnTo>
                  <a:pt x="0" y="4468"/>
                </a:lnTo>
                <a:lnTo>
                  <a:pt x="7469" y="4468"/>
                </a:lnTo>
                <a:lnTo>
                  <a:pt x="9375" y="2218"/>
                </a:lnTo>
                <a:lnTo>
                  <a:pt x="7469" y="0"/>
                </a:lnTo>
                <a:lnTo>
                  <a:pt x="0" y="0"/>
                </a:lnTo>
              </a:path>
            </a:pathLst>
          </a:custGeom>
          <a:solidFill>
            <a:srgbClr val="0056A1"/>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5" name="Freeform 5"/>
          <p:cNvSpPr>
            <a:spLocks noChangeArrowheads="1"/>
          </p:cNvSpPr>
          <p:nvPr/>
        </p:nvSpPr>
        <p:spPr bwMode="auto">
          <a:xfrm>
            <a:off x="3852863" y="2184400"/>
            <a:ext cx="3375025" cy="1163638"/>
          </a:xfrm>
          <a:custGeom>
            <a:avLst/>
            <a:gdLst>
              <a:gd name="T0" fmla="*/ 0 w 12969"/>
              <a:gd name="T1" fmla="*/ 1162572 h 4469"/>
              <a:gd name="T2" fmla="*/ 3375739 w 12969"/>
              <a:gd name="T3" fmla="*/ 1162572 h 4469"/>
              <a:gd name="T4" fmla="*/ 3375739 w 12969"/>
              <a:gd name="T5" fmla="*/ 0 h 4469"/>
              <a:gd name="T6" fmla="*/ 0 w 12969"/>
              <a:gd name="T7" fmla="*/ 0 h 4469"/>
              <a:gd name="T8" fmla="*/ 0 w 12969"/>
              <a:gd name="T9" fmla="*/ 1162572 h 44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4469">
                <a:moveTo>
                  <a:pt x="0" y="4468"/>
                </a:moveTo>
                <a:lnTo>
                  <a:pt x="12968" y="4468"/>
                </a:lnTo>
                <a:lnTo>
                  <a:pt x="12968" y="0"/>
                </a:lnTo>
                <a:lnTo>
                  <a:pt x="0" y="0"/>
                </a:lnTo>
                <a:lnTo>
                  <a:pt x="0" y="4468"/>
                </a:lnTo>
              </a:path>
            </a:pathLst>
          </a:custGeom>
          <a:solidFill>
            <a:srgbClr val="1596D3"/>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6" name="Freeform 7"/>
          <p:cNvSpPr>
            <a:spLocks noChangeArrowheads="1"/>
          </p:cNvSpPr>
          <p:nvPr/>
        </p:nvSpPr>
        <p:spPr bwMode="auto">
          <a:xfrm>
            <a:off x="1908175" y="2184400"/>
            <a:ext cx="2439988" cy="1163638"/>
          </a:xfrm>
          <a:custGeom>
            <a:avLst/>
            <a:gdLst>
              <a:gd name="T0" fmla="*/ 0 w 9376"/>
              <a:gd name="T1" fmla="*/ 0 h 4469"/>
              <a:gd name="T2" fmla="*/ 0 w 9376"/>
              <a:gd name="T3" fmla="*/ 1162572 h 4469"/>
              <a:gd name="T4" fmla="*/ 1944086 w 9376"/>
              <a:gd name="T5" fmla="*/ 1162572 h 4469"/>
              <a:gd name="T6" fmla="*/ 2440194 w 9376"/>
              <a:gd name="T7" fmla="*/ 577123 h 4469"/>
              <a:gd name="T8" fmla="*/ 1944086 w 9376"/>
              <a:gd name="T9" fmla="*/ 0 h 4469"/>
              <a:gd name="T10" fmla="*/ 0 w 9376"/>
              <a:gd name="T11" fmla="*/ 0 h 44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6" h="4469">
                <a:moveTo>
                  <a:pt x="0" y="0"/>
                </a:moveTo>
                <a:lnTo>
                  <a:pt x="0" y="4468"/>
                </a:lnTo>
                <a:lnTo>
                  <a:pt x="7469" y="4468"/>
                </a:lnTo>
                <a:lnTo>
                  <a:pt x="9375" y="2218"/>
                </a:lnTo>
                <a:lnTo>
                  <a:pt x="7469" y="0"/>
                </a:lnTo>
                <a:lnTo>
                  <a:pt x="0" y="0"/>
                </a:lnTo>
              </a:path>
            </a:pathLst>
          </a:custGeom>
          <a:solidFill>
            <a:srgbClr val="0056A1"/>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7" name="Freeform 9"/>
          <p:cNvSpPr>
            <a:spLocks noChangeArrowheads="1"/>
          </p:cNvSpPr>
          <p:nvPr/>
        </p:nvSpPr>
        <p:spPr bwMode="auto">
          <a:xfrm>
            <a:off x="3852863" y="3452813"/>
            <a:ext cx="3375025" cy="1154112"/>
          </a:xfrm>
          <a:custGeom>
            <a:avLst/>
            <a:gdLst>
              <a:gd name="T0" fmla="*/ 0 w 12969"/>
              <a:gd name="T1" fmla="*/ 1154536 h 4438"/>
              <a:gd name="T2" fmla="*/ 3375739 w 12969"/>
              <a:gd name="T3" fmla="*/ 1154536 h 4438"/>
              <a:gd name="T4" fmla="*/ 3375739 w 12969"/>
              <a:gd name="T5" fmla="*/ 0 h 4438"/>
              <a:gd name="T6" fmla="*/ 0 w 12969"/>
              <a:gd name="T7" fmla="*/ 0 h 4438"/>
              <a:gd name="T8" fmla="*/ 0 w 12969"/>
              <a:gd name="T9" fmla="*/ 1154536 h 44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4438">
                <a:moveTo>
                  <a:pt x="0" y="4437"/>
                </a:moveTo>
                <a:lnTo>
                  <a:pt x="12968" y="4437"/>
                </a:lnTo>
                <a:lnTo>
                  <a:pt x="12968" y="0"/>
                </a:lnTo>
                <a:lnTo>
                  <a:pt x="0" y="0"/>
                </a:lnTo>
                <a:lnTo>
                  <a:pt x="0" y="4437"/>
                </a:lnTo>
              </a:path>
            </a:pathLst>
          </a:custGeom>
          <a:solidFill>
            <a:srgbClr val="1596D3"/>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8" name="Freeform 7"/>
          <p:cNvSpPr>
            <a:spLocks noChangeArrowheads="1"/>
          </p:cNvSpPr>
          <p:nvPr/>
        </p:nvSpPr>
        <p:spPr bwMode="auto">
          <a:xfrm>
            <a:off x="1908175" y="3452813"/>
            <a:ext cx="2439988" cy="1154112"/>
          </a:xfrm>
          <a:custGeom>
            <a:avLst/>
            <a:gdLst>
              <a:gd name="T0" fmla="*/ 0 w 9376"/>
              <a:gd name="T1" fmla="*/ 0 h 4438"/>
              <a:gd name="T2" fmla="*/ 0 w 9376"/>
              <a:gd name="T3" fmla="*/ 1154536 h 4438"/>
              <a:gd name="T4" fmla="*/ 1944086 w 9376"/>
              <a:gd name="T5" fmla="*/ 1154536 h 4438"/>
              <a:gd name="T6" fmla="*/ 2440194 w 9376"/>
              <a:gd name="T7" fmla="*/ 577138 h 4438"/>
              <a:gd name="T8" fmla="*/ 1944086 w 9376"/>
              <a:gd name="T9" fmla="*/ 0 h 4438"/>
              <a:gd name="T10" fmla="*/ 0 w 9376"/>
              <a:gd name="T11" fmla="*/ 0 h 44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6" h="4438">
                <a:moveTo>
                  <a:pt x="0" y="0"/>
                </a:moveTo>
                <a:lnTo>
                  <a:pt x="0" y="4437"/>
                </a:lnTo>
                <a:lnTo>
                  <a:pt x="7469" y="4437"/>
                </a:lnTo>
                <a:lnTo>
                  <a:pt x="9375" y="2218"/>
                </a:lnTo>
                <a:lnTo>
                  <a:pt x="7469" y="0"/>
                </a:lnTo>
                <a:lnTo>
                  <a:pt x="0" y="0"/>
                </a:lnTo>
              </a:path>
            </a:pathLst>
          </a:custGeom>
          <a:solidFill>
            <a:srgbClr val="0056A1"/>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9" name="Freeform 13"/>
          <p:cNvSpPr>
            <a:spLocks noChangeArrowheads="1"/>
          </p:cNvSpPr>
          <p:nvPr/>
        </p:nvSpPr>
        <p:spPr bwMode="auto">
          <a:xfrm>
            <a:off x="3852863" y="4713288"/>
            <a:ext cx="3375025" cy="1163637"/>
          </a:xfrm>
          <a:custGeom>
            <a:avLst/>
            <a:gdLst>
              <a:gd name="T0" fmla="*/ 0 w 12969"/>
              <a:gd name="T1" fmla="*/ 1163719 h 4470"/>
              <a:gd name="T2" fmla="*/ 3375739 w 12969"/>
              <a:gd name="T3" fmla="*/ 1163719 h 4470"/>
              <a:gd name="T4" fmla="*/ 3375739 w 12969"/>
              <a:gd name="T5" fmla="*/ 0 h 4470"/>
              <a:gd name="T6" fmla="*/ 0 w 12969"/>
              <a:gd name="T7" fmla="*/ 0 h 4470"/>
              <a:gd name="T8" fmla="*/ 0 w 12969"/>
              <a:gd name="T9" fmla="*/ 1163719 h 4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4470">
                <a:moveTo>
                  <a:pt x="0" y="4469"/>
                </a:moveTo>
                <a:lnTo>
                  <a:pt x="12968" y="4469"/>
                </a:lnTo>
                <a:lnTo>
                  <a:pt x="12968" y="0"/>
                </a:lnTo>
                <a:lnTo>
                  <a:pt x="0" y="0"/>
                </a:lnTo>
                <a:lnTo>
                  <a:pt x="0" y="4469"/>
                </a:lnTo>
              </a:path>
            </a:pathLst>
          </a:custGeom>
          <a:solidFill>
            <a:srgbClr val="1596D3"/>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0" name="Freeform 15"/>
          <p:cNvSpPr>
            <a:spLocks noChangeArrowheads="1"/>
          </p:cNvSpPr>
          <p:nvPr/>
        </p:nvSpPr>
        <p:spPr bwMode="auto">
          <a:xfrm>
            <a:off x="1908175" y="4713288"/>
            <a:ext cx="2439988" cy="1163637"/>
          </a:xfrm>
          <a:custGeom>
            <a:avLst/>
            <a:gdLst>
              <a:gd name="T0" fmla="*/ 0 w 9376"/>
              <a:gd name="T1" fmla="*/ 0 h 4470"/>
              <a:gd name="T2" fmla="*/ 0 w 9376"/>
              <a:gd name="T3" fmla="*/ 1163719 h 4470"/>
              <a:gd name="T4" fmla="*/ 1944086 w 9376"/>
              <a:gd name="T5" fmla="*/ 1163719 h 4470"/>
              <a:gd name="T6" fmla="*/ 2440194 w 9376"/>
              <a:gd name="T7" fmla="*/ 577823 h 4470"/>
              <a:gd name="T8" fmla="*/ 1944086 w 9376"/>
              <a:gd name="T9" fmla="*/ 0 h 4470"/>
              <a:gd name="T10" fmla="*/ 0 w 9376"/>
              <a:gd name="T11" fmla="*/ 0 h 44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6" h="4470">
                <a:moveTo>
                  <a:pt x="0" y="0"/>
                </a:moveTo>
                <a:lnTo>
                  <a:pt x="0" y="4469"/>
                </a:lnTo>
                <a:lnTo>
                  <a:pt x="7469" y="4469"/>
                </a:lnTo>
                <a:lnTo>
                  <a:pt x="9375" y="2219"/>
                </a:lnTo>
                <a:lnTo>
                  <a:pt x="7469" y="0"/>
                </a:lnTo>
                <a:lnTo>
                  <a:pt x="0" y="0"/>
                </a:lnTo>
              </a:path>
            </a:pathLst>
          </a:custGeom>
          <a:solidFill>
            <a:srgbClr val="0056A1"/>
          </a:solidFill>
          <a:ln>
            <a:noFill/>
          </a:ln>
          <a:effectLst>
            <a:outerShdw blurRad="50800" dist="38100" dir="5400000" algn="ctr" rotWithShape="0">
              <a:srgbClr val="000000">
                <a:alpha val="39999"/>
              </a:srgb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1"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76041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 Arrows">
    <p:spTree>
      <p:nvGrpSpPr>
        <p:cNvPr id="1" name=""/>
        <p:cNvGrpSpPr/>
        <p:nvPr/>
      </p:nvGrpSpPr>
      <p:grpSpPr>
        <a:xfrm>
          <a:off x="0" y="0"/>
          <a:ext cx="0" cy="0"/>
          <a:chOff x="0" y="0"/>
          <a:chExt cx="0" cy="0"/>
        </a:xfrm>
      </p:grpSpPr>
      <p:sp>
        <p:nvSpPr>
          <p:cNvPr id="3" name="Freeform 1"/>
          <p:cNvSpPr>
            <a:spLocks noChangeArrowheads="1"/>
          </p:cNvSpPr>
          <p:nvPr/>
        </p:nvSpPr>
        <p:spPr bwMode="auto">
          <a:xfrm>
            <a:off x="3852863" y="1963738"/>
            <a:ext cx="3375025" cy="904875"/>
          </a:xfrm>
          <a:custGeom>
            <a:avLst/>
            <a:gdLst>
              <a:gd name="T0" fmla="*/ 0 w 12969"/>
              <a:gd name="T1" fmla="*/ 903144 h 3470"/>
              <a:gd name="T2" fmla="*/ 3375739 w 12969"/>
              <a:gd name="T3" fmla="*/ 903144 h 3470"/>
              <a:gd name="T4" fmla="*/ 3375739 w 12969"/>
              <a:gd name="T5" fmla="*/ 0 h 3470"/>
              <a:gd name="T6" fmla="*/ 0 w 12969"/>
              <a:gd name="T7" fmla="*/ 0 h 3470"/>
              <a:gd name="T8" fmla="*/ 0 w 12969"/>
              <a:gd name="T9" fmla="*/ 903144 h 3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3470">
                <a:moveTo>
                  <a:pt x="0" y="3469"/>
                </a:moveTo>
                <a:lnTo>
                  <a:pt x="12968" y="3469"/>
                </a:lnTo>
                <a:lnTo>
                  <a:pt x="12968" y="0"/>
                </a:lnTo>
                <a:lnTo>
                  <a:pt x="0" y="0"/>
                </a:lnTo>
                <a:lnTo>
                  <a:pt x="0" y="3469"/>
                </a:lnTo>
              </a:path>
            </a:pathLst>
          </a:custGeom>
          <a:solidFill>
            <a:srgbClr val="1596D3"/>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4" name="Freeform 2"/>
          <p:cNvSpPr>
            <a:spLocks noChangeArrowheads="1"/>
          </p:cNvSpPr>
          <p:nvPr/>
        </p:nvSpPr>
        <p:spPr bwMode="auto">
          <a:xfrm>
            <a:off x="1908175" y="1963738"/>
            <a:ext cx="2439988" cy="904875"/>
          </a:xfrm>
          <a:custGeom>
            <a:avLst/>
            <a:gdLst>
              <a:gd name="T0" fmla="*/ 0 w 9377"/>
              <a:gd name="T1" fmla="*/ 0 h 3470"/>
              <a:gd name="T2" fmla="*/ 0 w 9377"/>
              <a:gd name="T3" fmla="*/ 903144 h 3470"/>
              <a:gd name="T4" fmla="*/ 1943879 w 9377"/>
              <a:gd name="T5" fmla="*/ 903144 h 3470"/>
              <a:gd name="T6" fmla="*/ 2440194 w 9377"/>
              <a:gd name="T7" fmla="*/ 447536 h 3470"/>
              <a:gd name="T8" fmla="*/ 1943879 w 9377"/>
              <a:gd name="T9" fmla="*/ 0 h 3470"/>
              <a:gd name="T10" fmla="*/ 0 w 9377"/>
              <a:gd name="T11" fmla="*/ 0 h 34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7" h="3470">
                <a:moveTo>
                  <a:pt x="0" y="0"/>
                </a:moveTo>
                <a:lnTo>
                  <a:pt x="0" y="3469"/>
                </a:lnTo>
                <a:lnTo>
                  <a:pt x="7469" y="3469"/>
                </a:lnTo>
                <a:lnTo>
                  <a:pt x="9376" y="1719"/>
                </a:lnTo>
                <a:lnTo>
                  <a:pt x="7469" y="0"/>
                </a:lnTo>
                <a:lnTo>
                  <a:pt x="0" y="0"/>
                </a:lnTo>
              </a:path>
            </a:pathLst>
          </a:custGeom>
          <a:solidFill>
            <a:srgbClr val="0056A1"/>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5" name="Freeform 3"/>
          <p:cNvSpPr>
            <a:spLocks noChangeArrowheads="1"/>
          </p:cNvSpPr>
          <p:nvPr/>
        </p:nvSpPr>
        <p:spPr bwMode="auto">
          <a:xfrm>
            <a:off x="3852863" y="981075"/>
            <a:ext cx="3375025" cy="903288"/>
          </a:xfrm>
          <a:custGeom>
            <a:avLst/>
            <a:gdLst>
              <a:gd name="T0" fmla="*/ 0 w 12969"/>
              <a:gd name="T1" fmla="*/ 903144 h 3470"/>
              <a:gd name="T2" fmla="*/ 3375739 w 12969"/>
              <a:gd name="T3" fmla="*/ 903144 h 3470"/>
              <a:gd name="T4" fmla="*/ 3375739 w 12969"/>
              <a:gd name="T5" fmla="*/ 0 h 3470"/>
              <a:gd name="T6" fmla="*/ 0 w 12969"/>
              <a:gd name="T7" fmla="*/ 0 h 3470"/>
              <a:gd name="T8" fmla="*/ 0 w 12969"/>
              <a:gd name="T9" fmla="*/ 903144 h 3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3470">
                <a:moveTo>
                  <a:pt x="0" y="3469"/>
                </a:moveTo>
                <a:lnTo>
                  <a:pt x="12968" y="3469"/>
                </a:lnTo>
                <a:lnTo>
                  <a:pt x="12968" y="0"/>
                </a:lnTo>
                <a:lnTo>
                  <a:pt x="0" y="0"/>
                </a:lnTo>
                <a:lnTo>
                  <a:pt x="0" y="3469"/>
                </a:lnTo>
              </a:path>
            </a:pathLst>
          </a:custGeom>
          <a:solidFill>
            <a:srgbClr val="1596D3"/>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6" name="Freeform 4"/>
          <p:cNvSpPr>
            <a:spLocks noChangeArrowheads="1"/>
          </p:cNvSpPr>
          <p:nvPr/>
        </p:nvSpPr>
        <p:spPr bwMode="auto">
          <a:xfrm>
            <a:off x="1908175" y="981075"/>
            <a:ext cx="2439988" cy="903288"/>
          </a:xfrm>
          <a:custGeom>
            <a:avLst/>
            <a:gdLst>
              <a:gd name="T0" fmla="*/ 0 w 9377"/>
              <a:gd name="T1" fmla="*/ 0 h 3470"/>
              <a:gd name="T2" fmla="*/ 0 w 9377"/>
              <a:gd name="T3" fmla="*/ 903144 h 3470"/>
              <a:gd name="T4" fmla="*/ 1943879 w 9377"/>
              <a:gd name="T5" fmla="*/ 903144 h 3470"/>
              <a:gd name="T6" fmla="*/ 2440194 w 9377"/>
              <a:gd name="T7" fmla="*/ 447536 h 3470"/>
              <a:gd name="T8" fmla="*/ 1943879 w 9377"/>
              <a:gd name="T9" fmla="*/ 0 h 3470"/>
              <a:gd name="T10" fmla="*/ 0 w 9377"/>
              <a:gd name="T11" fmla="*/ 0 h 34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7" h="3470">
                <a:moveTo>
                  <a:pt x="0" y="0"/>
                </a:moveTo>
                <a:lnTo>
                  <a:pt x="0" y="3469"/>
                </a:lnTo>
                <a:lnTo>
                  <a:pt x="7469" y="3469"/>
                </a:lnTo>
                <a:lnTo>
                  <a:pt x="9376" y="1719"/>
                </a:lnTo>
                <a:lnTo>
                  <a:pt x="7469" y="0"/>
                </a:lnTo>
                <a:lnTo>
                  <a:pt x="0" y="0"/>
                </a:lnTo>
              </a:path>
            </a:pathLst>
          </a:custGeom>
          <a:solidFill>
            <a:srgbClr val="0056A1"/>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7" name="Freeform 5"/>
          <p:cNvSpPr>
            <a:spLocks noChangeArrowheads="1"/>
          </p:cNvSpPr>
          <p:nvPr/>
        </p:nvSpPr>
        <p:spPr bwMode="auto">
          <a:xfrm>
            <a:off x="3852863" y="2941638"/>
            <a:ext cx="3375025" cy="911225"/>
          </a:xfrm>
          <a:custGeom>
            <a:avLst/>
            <a:gdLst>
              <a:gd name="T0" fmla="*/ 0 w 12969"/>
              <a:gd name="T1" fmla="*/ 911179 h 3500"/>
              <a:gd name="T2" fmla="*/ 3375739 w 12969"/>
              <a:gd name="T3" fmla="*/ 911179 h 3500"/>
              <a:gd name="T4" fmla="*/ 3375739 w 12969"/>
              <a:gd name="T5" fmla="*/ 0 h 3500"/>
              <a:gd name="T6" fmla="*/ 0 w 12969"/>
              <a:gd name="T7" fmla="*/ 0 h 3500"/>
              <a:gd name="T8" fmla="*/ 0 w 12969"/>
              <a:gd name="T9" fmla="*/ 911179 h 35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3500">
                <a:moveTo>
                  <a:pt x="0" y="3499"/>
                </a:moveTo>
                <a:lnTo>
                  <a:pt x="12968" y="3499"/>
                </a:lnTo>
                <a:lnTo>
                  <a:pt x="12968" y="0"/>
                </a:lnTo>
                <a:lnTo>
                  <a:pt x="0" y="0"/>
                </a:lnTo>
                <a:lnTo>
                  <a:pt x="0" y="3499"/>
                </a:lnTo>
              </a:path>
            </a:pathLst>
          </a:custGeom>
          <a:solidFill>
            <a:srgbClr val="1596D3"/>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8" name="Freeform 6"/>
          <p:cNvSpPr>
            <a:spLocks noChangeArrowheads="1"/>
          </p:cNvSpPr>
          <p:nvPr/>
        </p:nvSpPr>
        <p:spPr bwMode="auto">
          <a:xfrm>
            <a:off x="1908175" y="2941638"/>
            <a:ext cx="2439988" cy="911225"/>
          </a:xfrm>
          <a:custGeom>
            <a:avLst/>
            <a:gdLst>
              <a:gd name="T0" fmla="*/ 0 w 9377"/>
              <a:gd name="T1" fmla="*/ 0 h 3500"/>
              <a:gd name="T2" fmla="*/ 0 w 9377"/>
              <a:gd name="T3" fmla="*/ 911179 h 3500"/>
              <a:gd name="T4" fmla="*/ 1943879 w 9377"/>
              <a:gd name="T5" fmla="*/ 911179 h 3500"/>
              <a:gd name="T6" fmla="*/ 2440194 w 9377"/>
              <a:gd name="T7" fmla="*/ 455720 h 3500"/>
              <a:gd name="T8" fmla="*/ 1943879 w 9377"/>
              <a:gd name="T9" fmla="*/ 0 h 3500"/>
              <a:gd name="T10" fmla="*/ 0 w 9377"/>
              <a:gd name="T11" fmla="*/ 0 h 3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7" h="3500">
                <a:moveTo>
                  <a:pt x="0" y="0"/>
                </a:moveTo>
                <a:lnTo>
                  <a:pt x="0" y="3499"/>
                </a:lnTo>
                <a:lnTo>
                  <a:pt x="7469" y="3499"/>
                </a:lnTo>
                <a:lnTo>
                  <a:pt x="9376" y="1750"/>
                </a:lnTo>
                <a:lnTo>
                  <a:pt x="7469" y="0"/>
                </a:lnTo>
                <a:lnTo>
                  <a:pt x="0" y="0"/>
                </a:lnTo>
              </a:path>
            </a:pathLst>
          </a:custGeom>
          <a:solidFill>
            <a:srgbClr val="0056A1"/>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9" name="Freeform 7"/>
          <p:cNvSpPr>
            <a:spLocks noChangeArrowheads="1"/>
          </p:cNvSpPr>
          <p:nvPr/>
        </p:nvSpPr>
        <p:spPr bwMode="auto">
          <a:xfrm>
            <a:off x="3852863" y="3933825"/>
            <a:ext cx="3375025" cy="895350"/>
          </a:xfrm>
          <a:custGeom>
            <a:avLst/>
            <a:gdLst>
              <a:gd name="T0" fmla="*/ 0 w 12969"/>
              <a:gd name="T1" fmla="*/ 895109 h 3439"/>
              <a:gd name="T2" fmla="*/ 3375739 w 12969"/>
              <a:gd name="T3" fmla="*/ 895109 h 3439"/>
              <a:gd name="T4" fmla="*/ 3375739 w 12969"/>
              <a:gd name="T5" fmla="*/ 0 h 3439"/>
              <a:gd name="T6" fmla="*/ 0 w 12969"/>
              <a:gd name="T7" fmla="*/ 0 h 3439"/>
              <a:gd name="T8" fmla="*/ 0 w 12969"/>
              <a:gd name="T9" fmla="*/ 895109 h 34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3439">
                <a:moveTo>
                  <a:pt x="0" y="3438"/>
                </a:moveTo>
                <a:lnTo>
                  <a:pt x="12968" y="3438"/>
                </a:lnTo>
                <a:lnTo>
                  <a:pt x="12968" y="0"/>
                </a:lnTo>
                <a:lnTo>
                  <a:pt x="0" y="0"/>
                </a:lnTo>
                <a:lnTo>
                  <a:pt x="0" y="3438"/>
                </a:lnTo>
              </a:path>
            </a:pathLst>
          </a:custGeom>
          <a:solidFill>
            <a:srgbClr val="1596D3"/>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0" name="Freeform 8"/>
          <p:cNvSpPr>
            <a:spLocks noChangeArrowheads="1"/>
          </p:cNvSpPr>
          <p:nvPr/>
        </p:nvSpPr>
        <p:spPr bwMode="auto">
          <a:xfrm>
            <a:off x="1908175" y="3933825"/>
            <a:ext cx="2439988" cy="895350"/>
          </a:xfrm>
          <a:custGeom>
            <a:avLst/>
            <a:gdLst>
              <a:gd name="T0" fmla="*/ 0 w 9377"/>
              <a:gd name="T1" fmla="*/ 0 h 3439"/>
              <a:gd name="T2" fmla="*/ 0 w 9377"/>
              <a:gd name="T3" fmla="*/ 895109 h 3439"/>
              <a:gd name="T4" fmla="*/ 1943879 w 9377"/>
              <a:gd name="T5" fmla="*/ 895109 h 3439"/>
              <a:gd name="T6" fmla="*/ 2440194 w 9377"/>
              <a:gd name="T7" fmla="*/ 447554 h 3439"/>
              <a:gd name="T8" fmla="*/ 1943879 w 9377"/>
              <a:gd name="T9" fmla="*/ 0 h 3439"/>
              <a:gd name="T10" fmla="*/ 0 w 9377"/>
              <a:gd name="T11" fmla="*/ 0 h 34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7" h="3439">
                <a:moveTo>
                  <a:pt x="0" y="0"/>
                </a:moveTo>
                <a:lnTo>
                  <a:pt x="0" y="3438"/>
                </a:lnTo>
                <a:lnTo>
                  <a:pt x="7469" y="3438"/>
                </a:lnTo>
                <a:lnTo>
                  <a:pt x="9376" y="1719"/>
                </a:lnTo>
                <a:lnTo>
                  <a:pt x="7469" y="0"/>
                </a:lnTo>
                <a:lnTo>
                  <a:pt x="0" y="0"/>
                </a:lnTo>
              </a:path>
            </a:pathLst>
          </a:custGeom>
          <a:solidFill>
            <a:srgbClr val="0056A1"/>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1" name="Freeform 9"/>
          <p:cNvSpPr>
            <a:spLocks noChangeArrowheads="1"/>
          </p:cNvSpPr>
          <p:nvPr/>
        </p:nvSpPr>
        <p:spPr bwMode="auto">
          <a:xfrm>
            <a:off x="3852863" y="4908550"/>
            <a:ext cx="3375025" cy="903288"/>
          </a:xfrm>
          <a:custGeom>
            <a:avLst/>
            <a:gdLst>
              <a:gd name="T0" fmla="*/ 0 w 12969"/>
              <a:gd name="T1" fmla="*/ 903144 h 3469"/>
              <a:gd name="T2" fmla="*/ 3375739 w 12969"/>
              <a:gd name="T3" fmla="*/ 903144 h 3469"/>
              <a:gd name="T4" fmla="*/ 3375739 w 12969"/>
              <a:gd name="T5" fmla="*/ 0 h 3469"/>
              <a:gd name="T6" fmla="*/ 0 w 12969"/>
              <a:gd name="T7" fmla="*/ 0 h 3469"/>
              <a:gd name="T8" fmla="*/ 0 w 12969"/>
              <a:gd name="T9" fmla="*/ 903144 h 34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9" h="3469">
                <a:moveTo>
                  <a:pt x="0" y="3468"/>
                </a:moveTo>
                <a:lnTo>
                  <a:pt x="12968" y="3468"/>
                </a:lnTo>
                <a:lnTo>
                  <a:pt x="12968" y="0"/>
                </a:lnTo>
                <a:lnTo>
                  <a:pt x="0" y="0"/>
                </a:lnTo>
                <a:lnTo>
                  <a:pt x="0" y="3468"/>
                </a:lnTo>
              </a:path>
            </a:pathLst>
          </a:custGeom>
          <a:solidFill>
            <a:srgbClr val="1596D3"/>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2" name="Freeform 10"/>
          <p:cNvSpPr>
            <a:spLocks noChangeArrowheads="1"/>
          </p:cNvSpPr>
          <p:nvPr/>
        </p:nvSpPr>
        <p:spPr bwMode="auto">
          <a:xfrm>
            <a:off x="1908175" y="4908550"/>
            <a:ext cx="2439988" cy="903288"/>
          </a:xfrm>
          <a:custGeom>
            <a:avLst/>
            <a:gdLst>
              <a:gd name="T0" fmla="*/ 0 w 9377"/>
              <a:gd name="T1" fmla="*/ 0 h 3469"/>
              <a:gd name="T2" fmla="*/ 0 w 9377"/>
              <a:gd name="T3" fmla="*/ 903144 h 3469"/>
              <a:gd name="T4" fmla="*/ 1943879 w 9377"/>
              <a:gd name="T5" fmla="*/ 903144 h 3469"/>
              <a:gd name="T6" fmla="*/ 2440194 w 9377"/>
              <a:gd name="T7" fmla="*/ 447405 h 3469"/>
              <a:gd name="T8" fmla="*/ 1943879 w 9377"/>
              <a:gd name="T9" fmla="*/ 0 h 3469"/>
              <a:gd name="T10" fmla="*/ 0 w 9377"/>
              <a:gd name="T11" fmla="*/ 0 h 34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77" h="3469">
                <a:moveTo>
                  <a:pt x="0" y="0"/>
                </a:moveTo>
                <a:lnTo>
                  <a:pt x="0" y="3468"/>
                </a:lnTo>
                <a:lnTo>
                  <a:pt x="7469" y="3468"/>
                </a:lnTo>
                <a:lnTo>
                  <a:pt x="9376" y="1718"/>
                </a:lnTo>
                <a:lnTo>
                  <a:pt x="7469" y="0"/>
                </a:lnTo>
                <a:lnTo>
                  <a:pt x="0" y="0"/>
                </a:lnTo>
              </a:path>
            </a:pathLst>
          </a:custGeom>
          <a:solidFill>
            <a:srgbClr val="0056A1"/>
          </a:solidFill>
          <a:ln>
            <a:noFill/>
          </a:ln>
          <a:effectLst>
            <a:outerShdw blurRad="50800" dist="38100" dir="5400000" algn="ctr" rotWithShape="0">
              <a:schemeClr val="tx1">
                <a:alpha val="39999"/>
              </a:schemeClr>
            </a:outerShdw>
          </a:effectLst>
          <a:extLst>
            <a:ext uri="{91240B29-F687-4F45-9708-019B960494DF}">
              <a14:hiddenLine xmlns:a14="http://schemas.microsoft.com/office/drawing/2010/main" w="9525" cap="flat">
                <a:solidFill>
                  <a:srgbClr val="808080"/>
                </a:solidFill>
                <a:bevel/>
                <a:headEnd/>
                <a:tailEnd/>
              </a14:hiddenLine>
            </a:ext>
          </a:extLst>
        </p:spPr>
        <p:txBody>
          <a:bodyPr wrap="none" anchor="ctr"/>
          <a:lstStyle/>
          <a:p>
            <a:endParaRPr lang="en-GB"/>
          </a:p>
        </p:txBody>
      </p:sp>
      <p:sp>
        <p:nvSpPr>
          <p:cNvPr id="13"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064723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3" name="Freeform 4"/>
          <p:cNvSpPr>
            <a:spLocks noChangeArrowheads="1"/>
          </p:cNvSpPr>
          <p:nvPr/>
        </p:nvSpPr>
        <p:spPr bwMode="auto">
          <a:xfrm>
            <a:off x="3217863" y="981075"/>
            <a:ext cx="4125912" cy="1079500"/>
          </a:xfrm>
          <a:custGeom>
            <a:avLst/>
            <a:gdLst>
              <a:gd name="T0" fmla="*/ 0 w 13251"/>
              <a:gd name="T1" fmla="*/ 1080012 h 3470"/>
              <a:gd name="T2" fmla="*/ 4124680 w 13251"/>
              <a:gd name="T3" fmla="*/ 1080012 h 3470"/>
              <a:gd name="T4" fmla="*/ 4124680 w 13251"/>
              <a:gd name="T5" fmla="*/ 0 h 3470"/>
              <a:gd name="T6" fmla="*/ 0 w 13251"/>
              <a:gd name="T7" fmla="*/ 0 h 3470"/>
              <a:gd name="T8" fmla="*/ 0 w 13251"/>
              <a:gd name="T9" fmla="*/ 1080012 h 3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51" h="3470">
                <a:moveTo>
                  <a:pt x="0" y="3469"/>
                </a:moveTo>
                <a:lnTo>
                  <a:pt x="13250" y="3469"/>
                </a:lnTo>
                <a:lnTo>
                  <a:pt x="13250" y="0"/>
                </a:lnTo>
                <a:lnTo>
                  <a:pt x="0" y="0"/>
                </a:lnTo>
                <a:lnTo>
                  <a:pt x="0" y="3469"/>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5"/>
          <p:cNvSpPr>
            <a:spLocks noChangeArrowheads="1"/>
          </p:cNvSpPr>
          <p:nvPr/>
        </p:nvSpPr>
        <p:spPr bwMode="auto">
          <a:xfrm>
            <a:off x="1798638" y="981075"/>
            <a:ext cx="1266825" cy="2316163"/>
          </a:xfrm>
          <a:custGeom>
            <a:avLst/>
            <a:gdLst>
              <a:gd name="T0" fmla="*/ 0 w 4064"/>
              <a:gd name="T1" fmla="*/ 2315450 h 7438"/>
              <a:gd name="T2" fmla="*/ 1265327 w 4064"/>
              <a:gd name="T3" fmla="*/ 2315450 h 7438"/>
              <a:gd name="T4" fmla="*/ 1265327 w 4064"/>
              <a:gd name="T5" fmla="*/ 0 h 7438"/>
              <a:gd name="T6" fmla="*/ 0 w 4064"/>
              <a:gd name="T7" fmla="*/ 0 h 7438"/>
              <a:gd name="T8" fmla="*/ 0 w 4064"/>
              <a:gd name="T9" fmla="*/ 2315450 h 74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64" h="7438">
                <a:moveTo>
                  <a:pt x="0" y="7437"/>
                </a:moveTo>
                <a:lnTo>
                  <a:pt x="4063" y="7437"/>
                </a:lnTo>
                <a:lnTo>
                  <a:pt x="4063" y="0"/>
                </a:lnTo>
                <a:lnTo>
                  <a:pt x="0" y="0"/>
                </a:lnTo>
                <a:lnTo>
                  <a:pt x="0" y="7437"/>
                </a:lnTo>
              </a:path>
            </a:pathLst>
          </a:custGeom>
          <a:solidFill>
            <a:schemeClr val="accent1"/>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6"/>
          <p:cNvSpPr>
            <a:spLocks noChangeArrowheads="1"/>
          </p:cNvSpPr>
          <p:nvPr/>
        </p:nvSpPr>
        <p:spPr bwMode="auto">
          <a:xfrm>
            <a:off x="4648200" y="4697413"/>
            <a:ext cx="2695575" cy="1079500"/>
          </a:xfrm>
          <a:custGeom>
            <a:avLst/>
            <a:gdLst>
              <a:gd name="T0" fmla="*/ 0 w 8658"/>
              <a:gd name="T1" fmla="*/ 1080011 h 3470"/>
              <a:gd name="T2" fmla="*/ 2694317 w 8658"/>
              <a:gd name="T3" fmla="*/ 1080011 h 3470"/>
              <a:gd name="T4" fmla="*/ 2694317 w 8658"/>
              <a:gd name="T5" fmla="*/ 0 h 3470"/>
              <a:gd name="T6" fmla="*/ 0 w 8658"/>
              <a:gd name="T7" fmla="*/ 0 h 3470"/>
              <a:gd name="T8" fmla="*/ 0 w 8658"/>
              <a:gd name="T9" fmla="*/ 1080011 h 3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58" h="3470">
                <a:moveTo>
                  <a:pt x="0" y="3469"/>
                </a:moveTo>
                <a:lnTo>
                  <a:pt x="8657" y="3469"/>
                </a:lnTo>
                <a:lnTo>
                  <a:pt x="8657" y="0"/>
                </a:lnTo>
                <a:lnTo>
                  <a:pt x="0" y="0"/>
                </a:lnTo>
                <a:lnTo>
                  <a:pt x="0" y="3469"/>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7"/>
          <p:cNvSpPr>
            <a:spLocks noChangeArrowheads="1"/>
          </p:cNvSpPr>
          <p:nvPr/>
        </p:nvSpPr>
        <p:spPr bwMode="auto">
          <a:xfrm>
            <a:off x="6078538" y="2216150"/>
            <a:ext cx="1266825" cy="1081088"/>
          </a:xfrm>
          <a:custGeom>
            <a:avLst/>
            <a:gdLst>
              <a:gd name="T0" fmla="*/ 0 w 4064"/>
              <a:gd name="T1" fmla="*/ 1080012 h 3469"/>
              <a:gd name="T2" fmla="*/ 1265327 w 4064"/>
              <a:gd name="T3" fmla="*/ 1080012 h 3469"/>
              <a:gd name="T4" fmla="*/ 1265327 w 4064"/>
              <a:gd name="T5" fmla="*/ 0 h 3469"/>
              <a:gd name="T6" fmla="*/ 0 w 4064"/>
              <a:gd name="T7" fmla="*/ 0 h 3469"/>
              <a:gd name="T8" fmla="*/ 0 w 4064"/>
              <a:gd name="T9" fmla="*/ 1080012 h 34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64" h="3469">
                <a:moveTo>
                  <a:pt x="0" y="3468"/>
                </a:moveTo>
                <a:lnTo>
                  <a:pt x="4063" y="3468"/>
                </a:lnTo>
                <a:lnTo>
                  <a:pt x="4063" y="0"/>
                </a:lnTo>
                <a:lnTo>
                  <a:pt x="0" y="0"/>
                </a:lnTo>
                <a:lnTo>
                  <a:pt x="0" y="3468"/>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8"/>
          <p:cNvSpPr>
            <a:spLocks noChangeArrowheads="1"/>
          </p:cNvSpPr>
          <p:nvPr/>
        </p:nvSpPr>
        <p:spPr bwMode="auto">
          <a:xfrm>
            <a:off x="1798638" y="3451225"/>
            <a:ext cx="2695575" cy="2325688"/>
          </a:xfrm>
          <a:custGeom>
            <a:avLst/>
            <a:gdLst>
              <a:gd name="T0" fmla="*/ 0 w 8656"/>
              <a:gd name="T1" fmla="*/ 2325058 h 7470"/>
              <a:gd name="T2" fmla="*/ 2694317 w 8656"/>
              <a:gd name="T3" fmla="*/ 2325058 h 7470"/>
              <a:gd name="T4" fmla="*/ 2694317 w 8656"/>
              <a:gd name="T5" fmla="*/ 0 h 7470"/>
              <a:gd name="T6" fmla="*/ 0 w 8656"/>
              <a:gd name="T7" fmla="*/ 0 h 7470"/>
              <a:gd name="T8" fmla="*/ 0 w 8656"/>
              <a:gd name="T9" fmla="*/ 2325058 h 74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56" h="7470">
                <a:moveTo>
                  <a:pt x="0" y="7469"/>
                </a:moveTo>
                <a:lnTo>
                  <a:pt x="8655" y="7469"/>
                </a:lnTo>
                <a:lnTo>
                  <a:pt x="8655" y="0"/>
                </a:lnTo>
                <a:lnTo>
                  <a:pt x="0" y="0"/>
                </a:lnTo>
                <a:lnTo>
                  <a:pt x="0" y="7469"/>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9"/>
          <p:cNvSpPr>
            <a:spLocks noChangeArrowheads="1"/>
          </p:cNvSpPr>
          <p:nvPr/>
        </p:nvSpPr>
        <p:spPr bwMode="auto">
          <a:xfrm>
            <a:off x="4648200" y="3451225"/>
            <a:ext cx="2695575" cy="1090613"/>
          </a:xfrm>
          <a:custGeom>
            <a:avLst/>
            <a:gdLst>
              <a:gd name="T0" fmla="*/ 0 w 8658"/>
              <a:gd name="T1" fmla="*/ 1089620 h 3501"/>
              <a:gd name="T2" fmla="*/ 2694317 w 8658"/>
              <a:gd name="T3" fmla="*/ 1089620 h 3501"/>
              <a:gd name="T4" fmla="*/ 2694317 w 8658"/>
              <a:gd name="T5" fmla="*/ 0 h 3501"/>
              <a:gd name="T6" fmla="*/ 0 w 8658"/>
              <a:gd name="T7" fmla="*/ 0 h 3501"/>
              <a:gd name="T8" fmla="*/ 0 w 8658"/>
              <a:gd name="T9" fmla="*/ 1089620 h 35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58" h="3501">
                <a:moveTo>
                  <a:pt x="0" y="3500"/>
                </a:moveTo>
                <a:lnTo>
                  <a:pt x="8657" y="3500"/>
                </a:lnTo>
                <a:lnTo>
                  <a:pt x="8657" y="0"/>
                </a:lnTo>
                <a:lnTo>
                  <a:pt x="0" y="0"/>
                </a:lnTo>
                <a:lnTo>
                  <a:pt x="0" y="3500"/>
                </a:lnTo>
              </a:path>
            </a:pathLst>
          </a:custGeom>
          <a:solidFill>
            <a:schemeClr val="accent1"/>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 name="Freeform 10"/>
          <p:cNvSpPr>
            <a:spLocks noChangeArrowheads="1"/>
          </p:cNvSpPr>
          <p:nvPr/>
        </p:nvSpPr>
        <p:spPr bwMode="auto">
          <a:xfrm>
            <a:off x="3217863" y="2216150"/>
            <a:ext cx="2705100" cy="1081088"/>
          </a:xfrm>
          <a:custGeom>
            <a:avLst/>
            <a:gdLst>
              <a:gd name="T0" fmla="*/ 0 w 8688"/>
              <a:gd name="T1" fmla="*/ 1080012 h 3469"/>
              <a:gd name="T2" fmla="*/ 2703926 w 8688"/>
              <a:gd name="T3" fmla="*/ 1080012 h 3469"/>
              <a:gd name="T4" fmla="*/ 2703926 w 8688"/>
              <a:gd name="T5" fmla="*/ 0 h 3469"/>
              <a:gd name="T6" fmla="*/ 0 w 8688"/>
              <a:gd name="T7" fmla="*/ 0 h 3469"/>
              <a:gd name="T8" fmla="*/ 0 w 8688"/>
              <a:gd name="T9" fmla="*/ 1080012 h 34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88" h="3469">
                <a:moveTo>
                  <a:pt x="0" y="3468"/>
                </a:moveTo>
                <a:lnTo>
                  <a:pt x="8687" y="3468"/>
                </a:lnTo>
                <a:lnTo>
                  <a:pt x="8687" y="0"/>
                </a:lnTo>
                <a:lnTo>
                  <a:pt x="0" y="0"/>
                </a:lnTo>
                <a:lnTo>
                  <a:pt x="0" y="3468"/>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407923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K Map">
    <p:spTree>
      <p:nvGrpSpPr>
        <p:cNvPr id="1" name=""/>
        <p:cNvGrpSpPr/>
        <p:nvPr/>
      </p:nvGrpSpPr>
      <p:grpSpPr>
        <a:xfrm>
          <a:off x="0" y="0"/>
          <a:ext cx="0" cy="0"/>
          <a:chOff x="0" y="0"/>
          <a:chExt cx="0" cy="0"/>
        </a:xfrm>
      </p:grpSpPr>
      <p:sp>
        <p:nvSpPr>
          <p:cNvPr id="3" name="Freeform 1"/>
          <p:cNvSpPr>
            <a:spLocks noChangeArrowheads="1"/>
          </p:cNvSpPr>
          <p:nvPr/>
        </p:nvSpPr>
        <p:spPr bwMode="auto">
          <a:xfrm>
            <a:off x="2786063" y="3011488"/>
            <a:ext cx="1309687" cy="1920875"/>
          </a:xfrm>
          <a:custGeom>
            <a:avLst/>
            <a:gdLst>
              <a:gd name="T0" fmla="*/ 752063 w 5043"/>
              <a:gd name="T1" fmla="*/ 362113 h 7402"/>
              <a:gd name="T2" fmla="*/ 779840 w 5043"/>
              <a:gd name="T3" fmla="*/ 591322 h 7402"/>
              <a:gd name="T4" fmla="*/ 961042 w 5043"/>
              <a:gd name="T5" fmla="*/ 528763 h 7402"/>
              <a:gd name="T6" fmla="*/ 1197538 w 5043"/>
              <a:gd name="T7" fmla="*/ 647131 h 7402"/>
              <a:gd name="T8" fmla="*/ 1246343 w 5043"/>
              <a:gd name="T9" fmla="*/ 883868 h 7402"/>
              <a:gd name="T10" fmla="*/ 1232584 w 5043"/>
              <a:gd name="T11" fmla="*/ 1009244 h 7402"/>
              <a:gd name="T12" fmla="*/ 1260361 w 5043"/>
              <a:gd name="T13" fmla="*/ 1287513 h 7402"/>
              <a:gd name="T14" fmla="*/ 1190529 w 5043"/>
              <a:gd name="T15" fmla="*/ 1524509 h 7402"/>
              <a:gd name="T16" fmla="*/ 1072410 w 5043"/>
              <a:gd name="T17" fmla="*/ 1559293 h 7402"/>
              <a:gd name="T18" fmla="*/ 1016596 w 5043"/>
              <a:gd name="T19" fmla="*/ 1587068 h 7402"/>
              <a:gd name="T20" fmla="*/ 828645 w 5043"/>
              <a:gd name="T21" fmla="*/ 1608094 h 7402"/>
              <a:gd name="T22" fmla="*/ 745054 w 5043"/>
              <a:gd name="T23" fmla="*/ 1712185 h 7402"/>
              <a:gd name="T24" fmla="*/ 598899 w 5043"/>
              <a:gd name="T25" fmla="*/ 1712185 h 7402"/>
              <a:gd name="T26" fmla="*/ 577871 w 5043"/>
              <a:gd name="T27" fmla="*/ 1788761 h 7402"/>
              <a:gd name="T28" fmla="*/ 466502 w 5043"/>
              <a:gd name="T29" fmla="*/ 1837562 h 7402"/>
              <a:gd name="T30" fmla="*/ 341375 w 5043"/>
              <a:gd name="T31" fmla="*/ 1893371 h 7402"/>
              <a:gd name="T32" fmla="*/ 236756 w 5043"/>
              <a:gd name="T33" fmla="*/ 1886363 h 7402"/>
              <a:gd name="T34" fmla="*/ 306329 w 5043"/>
              <a:gd name="T35" fmla="*/ 1788761 h 7402"/>
              <a:gd name="T36" fmla="*/ 97610 w 5043"/>
              <a:gd name="T37" fmla="*/ 1851579 h 7402"/>
              <a:gd name="T38" fmla="*/ 201969 w 5043"/>
              <a:gd name="T39" fmla="*/ 1767995 h 7402"/>
              <a:gd name="T40" fmla="*/ 111369 w 5043"/>
              <a:gd name="T41" fmla="*/ 1775003 h 7402"/>
              <a:gd name="T42" fmla="*/ 62823 w 5043"/>
              <a:gd name="T43" fmla="*/ 1705436 h 7402"/>
              <a:gd name="T44" fmla="*/ 201969 w 5043"/>
              <a:gd name="T45" fmla="*/ 1600826 h 7402"/>
              <a:gd name="T46" fmla="*/ 21028 w 5043"/>
              <a:gd name="T47" fmla="*/ 1608094 h 7402"/>
              <a:gd name="T48" fmla="*/ 118637 w 5043"/>
              <a:gd name="T49" fmla="*/ 1510492 h 7402"/>
              <a:gd name="T50" fmla="*/ 201969 w 5043"/>
              <a:gd name="T51" fmla="*/ 1447933 h 7402"/>
              <a:gd name="T52" fmla="*/ 431716 w 5043"/>
              <a:gd name="T53" fmla="*/ 1371098 h 7402"/>
              <a:gd name="T54" fmla="*/ 431716 w 5043"/>
              <a:gd name="T55" fmla="*/ 1294522 h 7402"/>
              <a:gd name="T56" fmla="*/ 236756 w 5043"/>
              <a:gd name="T57" fmla="*/ 1364349 h 7402"/>
              <a:gd name="T58" fmla="*/ 299320 w 5043"/>
              <a:gd name="T59" fmla="*/ 1266747 h 7402"/>
              <a:gd name="T60" fmla="*/ 410948 w 5043"/>
              <a:gd name="T61" fmla="*/ 1120604 h 7402"/>
              <a:gd name="T62" fmla="*/ 417697 w 5043"/>
              <a:gd name="T63" fmla="*/ 1044028 h 7402"/>
              <a:gd name="T64" fmla="*/ 389920 w 5043"/>
              <a:gd name="T65" fmla="*/ 1009244 h 7402"/>
              <a:gd name="T66" fmla="*/ 271542 w 5043"/>
              <a:gd name="T67" fmla="*/ 1009244 h 7402"/>
              <a:gd name="T68" fmla="*/ 187951 w 5043"/>
              <a:gd name="T69" fmla="*/ 974461 h 7402"/>
              <a:gd name="T70" fmla="*/ 97610 w 5043"/>
              <a:gd name="T71" fmla="*/ 918651 h 7402"/>
              <a:gd name="T72" fmla="*/ 222737 w 5043"/>
              <a:gd name="T73" fmla="*/ 890876 h 7402"/>
              <a:gd name="T74" fmla="*/ 264793 w 5043"/>
              <a:gd name="T75" fmla="*/ 730716 h 7402"/>
              <a:gd name="T76" fmla="*/ 160174 w 5043"/>
              <a:gd name="T77" fmla="*/ 668157 h 7402"/>
              <a:gd name="T78" fmla="*/ 174192 w 5043"/>
              <a:gd name="T79" fmla="*/ 584573 h 7402"/>
              <a:gd name="T80" fmla="*/ 285561 w 5043"/>
              <a:gd name="T81" fmla="*/ 535772 h 7402"/>
              <a:gd name="T82" fmla="*/ 396929 w 5043"/>
              <a:gd name="T83" fmla="*/ 591322 h 7402"/>
              <a:gd name="T84" fmla="*/ 584880 w 5043"/>
              <a:gd name="T85" fmla="*/ 556798 h 7402"/>
              <a:gd name="T86" fmla="*/ 654453 w 5043"/>
              <a:gd name="T87" fmla="*/ 445179 h 7402"/>
              <a:gd name="T88" fmla="*/ 598899 w 5043"/>
              <a:gd name="T89" fmla="*/ 375871 h 7402"/>
              <a:gd name="T90" fmla="*/ 557103 w 5043"/>
              <a:gd name="T91" fmla="*/ 306304 h 7402"/>
              <a:gd name="T92" fmla="*/ 619926 w 5043"/>
              <a:gd name="T93" fmla="*/ 257503 h 7402"/>
              <a:gd name="T94" fmla="*/ 626676 w 5043"/>
              <a:gd name="T95" fmla="*/ 153152 h 7402"/>
              <a:gd name="T96" fmla="*/ 738045 w 5043"/>
              <a:gd name="T97" fmla="*/ 97342 h 7402"/>
              <a:gd name="T98" fmla="*/ 793859 w 5043"/>
              <a:gd name="T99" fmla="*/ 104351 h 7402"/>
              <a:gd name="T100" fmla="*/ 863432 w 5043"/>
              <a:gd name="T101" fmla="*/ 132385 h 7402"/>
              <a:gd name="T102" fmla="*/ 863432 w 5043"/>
              <a:gd name="T103" fmla="*/ 69567 h 7402"/>
              <a:gd name="T104" fmla="*/ 933005 w 5043"/>
              <a:gd name="T105" fmla="*/ 7009 h 7402"/>
              <a:gd name="T106" fmla="*/ 661462 w 5043"/>
              <a:gd name="T107" fmla="*/ 1141370 h 7402"/>
              <a:gd name="T108" fmla="*/ 591889 w 5043"/>
              <a:gd name="T109" fmla="*/ 577564 h 7402"/>
              <a:gd name="T110" fmla="*/ 891209 w 5043"/>
              <a:gd name="T111" fmla="*/ 967452 h 7402"/>
              <a:gd name="T112" fmla="*/ 710267 w 5043"/>
              <a:gd name="T113" fmla="*/ 911902 h 7402"/>
              <a:gd name="T114" fmla="*/ 376161 w 5043"/>
              <a:gd name="T115" fmla="*/ 716958 h 7402"/>
              <a:gd name="T116" fmla="*/ 334106 w 5043"/>
              <a:gd name="T117" fmla="*/ 911902 h 7402"/>
              <a:gd name="T118" fmla="*/ 187951 w 5043"/>
              <a:gd name="T119" fmla="*/ 1830813 h 7402"/>
              <a:gd name="T120" fmla="*/ 97610 w 5043"/>
              <a:gd name="T121" fmla="*/ 688923 h 7402"/>
              <a:gd name="T122" fmla="*/ 146415 w 5043"/>
              <a:gd name="T123" fmla="*/ 549789 h 7402"/>
              <a:gd name="T124" fmla="*/ 146415 w 5043"/>
              <a:gd name="T125" fmla="*/ 577564 h 74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043" h="7402">
                <a:moveTo>
                  <a:pt x="3621" y="617"/>
                </a:moveTo>
                <a:lnTo>
                  <a:pt x="3621" y="617"/>
                </a:lnTo>
                <a:lnTo>
                  <a:pt x="3594" y="617"/>
                </a:lnTo>
                <a:cubicBezTo>
                  <a:pt x="3594" y="644"/>
                  <a:pt x="3568" y="617"/>
                  <a:pt x="3540" y="644"/>
                </a:cubicBezTo>
                <a:cubicBezTo>
                  <a:pt x="3540" y="644"/>
                  <a:pt x="3540" y="644"/>
                  <a:pt x="3514" y="644"/>
                </a:cubicBezTo>
                <a:cubicBezTo>
                  <a:pt x="3514" y="644"/>
                  <a:pt x="3460" y="697"/>
                  <a:pt x="3460" y="724"/>
                </a:cubicBezTo>
                <a:lnTo>
                  <a:pt x="3460" y="751"/>
                </a:lnTo>
                <a:lnTo>
                  <a:pt x="3433" y="751"/>
                </a:lnTo>
                <a:cubicBezTo>
                  <a:pt x="3433" y="778"/>
                  <a:pt x="3460" y="778"/>
                  <a:pt x="3433" y="778"/>
                </a:cubicBezTo>
                <a:lnTo>
                  <a:pt x="3433" y="804"/>
                </a:lnTo>
                <a:cubicBezTo>
                  <a:pt x="3433" y="804"/>
                  <a:pt x="3460" y="832"/>
                  <a:pt x="3433" y="832"/>
                </a:cubicBezTo>
                <a:lnTo>
                  <a:pt x="3406" y="858"/>
                </a:lnTo>
                <a:cubicBezTo>
                  <a:pt x="3406" y="885"/>
                  <a:pt x="3406" y="911"/>
                  <a:pt x="3406" y="911"/>
                </a:cubicBezTo>
                <a:cubicBezTo>
                  <a:pt x="3406" y="911"/>
                  <a:pt x="3380" y="911"/>
                  <a:pt x="3380" y="939"/>
                </a:cubicBezTo>
                <a:cubicBezTo>
                  <a:pt x="3406" y="939"/>
                  <a:pt x="3406" y="966"/>
                  <a:pt x="3406" y="966"/>
                </a:cubicBezTo>
                <a:cubicBezTo>
                  <a:pt x="3406" y="992"/>
                  <a:pt x="3406" y="1019"/>
                  <a:pt x="3380" y="1019"/>
                </a:cubicBezTo>
                <a:lnTo>
                  <a:pt x="3353" y="1046"/>
                </a:lnTo>
                <a:lnTo>
                  <a:pt x="3353" y="1073"/>
                </a:lnTo>
                <a:cubicBezTo>
                  <a:pt x="3353" y="1099"/>
                  <a:pt x="3299" y="1126"/>
                  <a:pt x="3272" y="1126"/>
                </a:cubicBezTo>
                <a:cubicBezTo>
                  <a:pt x="3272" y="1153"/>
                  <a:pt x="3299" y="1180"/>
                  <a:pt x="3299" y="1180"/>
                </a:cubicBezTo>
                <a:cubicBezTo>
                  <a:pt x="3299" y="1207"/>
                  <a:pt x="3299" y="1233"/>
                  <a:pt x="3272" y="1233"/>
                </a:cubicBezTo>
                <a:cubicBezTo>
                  <a:pt x="3272" y="1233"/>
                  <a:pt x="3246" y="1207"/>
                  <a:pt x="3246" y="1233"/>
                </a:cubicBezTo>
                <a:lnTo>
                  <a:pt x="3218" y="1233"/>
                </a:lnTo>
                <a:cubicBezTo>
                  <a:pt x="3218" y="1233"/>
                  <a:pt x="3192" y="1233"/>
                  <a:pt x="3165" y="1233"/>
                </a:cubicBezTo>
                <a:lnTo>
                  <a:pt x="3139" y="1261"/>
                </a:lnTo>
                <a:lnTo>
                  <a:pt x="3084" y="1287"/>
                </a:lnTo>
                <a:cubicBezTo>
                  <a:pt x="3058" y="1314"/>
                  <a:pt x="3084" y="1314"/>
                  <a:pt x="3058" y="1314"/>
                </a:cubicBezTo>
                <a:cubicBezTo>
                  <a:pt x="3031" y="1314"/>
                  <a:pt x="3031" y="1314"/>
                  <a:pt x="3031" y="1287"/>
                </a:cubicBezTo>
                <a:cubicBezTo>
                  <a:pt x="3004" y="1287"/>
                  <a:pt x="3004" y="1287"/>
                  <a:pt x="3004" y="1287"/>
                </a:cubicBezTo>
                <a:cubicBezTo>
                  <a:pt x="2977" y="1261"/>
                  <a:pt x="2977" y="1261"/>
                  <a:pt x="2977" y="1261"/>
                </a:cubicBezTo>
                <a:cubicBezTo>
                  <a:pt x="2951" y="1261"/>
                  <a:pt x="2951" y="1261"/>
                  <a:pt x="2951" y="1261"/>
                </a:cubicBezTo>
                <a:cubicBezTo>
                  <a:pt x="2924" y="1287"/>
                  <a:pt x="2924" y="1287"/>
                  <a:pt x="2924" y="1314"/>
                </a:cubicBezTo>
                <a:cubicBezTo>
                  <a:pt x="2897" y="1341"/>
                  <a:pt x="2897" y="1314"/>
                  <a:pt x="2870" y="1314"/>
                </a:cubicBezTo>
                <a:lnTo>
                  <a:pt x="2870" y="1341"/>
                </a:lnTo>
                <a:cubicBezTo>
                  <a:pt x="2870" y="1341"/>
                  <a:pt x="2870" y="1341"/>
                  <a:pt x="2870" y="1368"/>
                </a:cubicBezTo>
                <a:cubicBezTo>
                  <a:pt x="2870" y="1368"/>
                  <a:pt x="2870" y="1395"/>
                  <a:pt x="2897" y="1395"/>
                </a:cubicBezTo>
                <a:cubicBezTo>
                  <a:pt x="2924" y="1421"/>
                  <a:pt x="2924" y="1395"/>
                  <a:pt x="2924" y="1421"/>
                </a:cubicBezTo>
                <a:cubicBezTo>
                  <a:pt x="2924" y="1421"/>
                  <a:pt x="2924" y="1448"/>
                  <a:pt x="2951" y="1448"/>
                </a:cubicBezTo>
                <a:cubicBezTo>
                  <a:pt x="2977" y="1448"/>
                  <a:pt x="2977" y="1421"/>
                  <a:pt x="3004" y="1448"/>
                </a:cubicBezTo>
                <a:cubicBezTo>
                  <a:pt x="3004" y="1448"/>
                  <a:pt x="3004" y="1448"/>
                  <a:pt x="3031" y="1448"/>
                </a:cubicBezTo>
                <a:cubicBezTo>
                  <a:pt x="3031" y="1475"/>
                  <a:pt x="3058" y="1475"/>
                  <a:pt x="3058" y="1475"/>
                </a:cubicBezTo>
                <a:cubicBezTo>
                  <a:pt x="3084" y="1475"/>
                  <a:pt x="3084" y="1448"/>
                  <a:pt x="3111" y="1475"/>
                </a:cubicBezTo>
                <a:cubicBezTo>
                  <a:pt x="3111" y="1475"/>
                  <a:pt x="3111" y="1475"/>
                  <a:pt x="3111" y="1502"/>
                </a:cubicBezTo>
                <a:cubicBezTo>
                  <a:pt x="3084" y="1502"/>
                  <a:pt x="3084" y="1502"/>
                  <a:pt x="3058" y="1529"/>
                </a:cubicBezTo>
                <a:cubicBezTo>
                  <a:pt x="3031" y="1529"/>
                  <a:pt x="3031" y="1555"/>
                  <a:pt x="3004" y="1555"/>
                </a:cubicBezTo>
                <a:lnTo>
                  <a:pt x="2977" y="1583"/>
                </a:lnTo>
                <a:lnTo>
                  <a:pt x="2977" y="1609"/>
                </a:lnTo>
                <a:cubicBezTo>
                  <a:pt x="2951" y="1635"/>
                  <a:pt x="2951" y="1635"/>
                  <a:pt x="2924" y="1635"/>
                </a:cubicBezTo>
                <a:lnTo>
                  <a:pt x="2870" y="1635"/>
                </a:lnTo>
                <a:cubicBezTo>
                  <a:pt x="2870" y="1635"/>
                  <a:pt x="2870" y="1635"/>
                  <a:pt x="2843" y="1635"/>
                </a:cubicBezTo>
                <a:cubicBezTo>
                  <a:pt x="2843" y="1635"/>
                  <a:pt x="2843" y="1635"/>
                  <a:pt x="2817" y="1635"/>
                </a:cubicBezTo>
                <a:lnTo>
                  <a:pt x="2817" y="1609"/>
                </a:lnTo>
                <a:cubicBezTo>
                  <a:pt x="2789" y="1635"/>
                  <a:pt x="2789" y="1635"/>
                  <a:pt x="2789" y="1609"/>
                </a:cubicBezTo>
                <a:cubicBezTo>
                  <a:pt x="2763" y="1609"/>
                  <a:pt x="2763" y="1661"/>
                  <a:pt x="2736" y="1661"/>
                </a:cubicBezTo>
                <a:cubicBezTo>
                  <a:pt x="2736" y="1689"/>
                  <a:pt x="2736" y="1689"/>
                  <a:pt x="2736" y="1689"/>
                </a:cubicBezTo>
                <a:lnTo>
                  <a:pt x="2736" y="1715"/>
                </a:lnTo>
                <a:cubicBezTo>
                  <a:pt x="2709" y="1715"/>
                  <a:pt x="2709" y="1715"/>
                  <a:pt x="2682" y="1715"/>
                </a:cubicBezTo>
                <a:lnTo>
                  <a:pt x="2655" y="1742"/>
                </a:lnTo>
                <a:cubicBezTo>
                  <a:pt x="2629" y="1769"/>
                  <a:pt x="2602" y="1769"/>
                  <a:pt x="2602" y="1769"/>
                </a:cubicBezTo>
                <a:cubicBezTo>
                  <a:pt x="2602" y="1769"/>
                  <a:pt x="2602" y="1769"/>
                  <a:pt x="2602" y="1796"/>
                </a:cubicBezTo>
                <a:lnTo>
                  <a:pt x="2602" y="1823"/>
                </a:lnTo>
                <a:cubicBezTo>
                  <a:pt x="2629" y="1849"/>
                  <a:pt x="2682" y="1903"/>
                  <a:pt x="2709" y="1957"/>
                </a:cubicBezTo>
                <a:cubicBezTo>
                  <a:pt x="2736" y="1983"/>
                  <a:pt x="2736" y="1983"/>
                  <a:pt x="2736" y="1983"/>
                </a:cubicBezTo>
                <a:cubicBezTo>
                  <a:pt x="2763" y="1983"/>
                  <a:pt x="2789" y="1957"/>
                  <a:pt x="2789" y="1983"/>
                </a:cubicBezTo>
                <a:lnTo>
                  <a:pt x="2789" y="2011"/>
                </a:lnTo>
                <a:cubicBezTo>
                  <a:pt x="2789" y="2037"/>
                  <a:pt x="2817" y="2064"/>
                  <a:pt x="2843" y="2091"/>
                </a:cubicBezTo>
                <a:cubicBezTo>
                  <a:pt x="2870" y="2091"/>
                  <a:pt x="2924" y="2118"/>
                  <a:pt x="2924" y="2118"/>
                </a:cubicBezTo>
                <a:cubicBezTo>
                  <a:pt x="2924" y="2118"/>
                  <a:pt x="2924" y="2225"/>
                  <a:pt x="2951" y="2252"/>
                </a:cubicBezTo>
                <a:lnTo>
                  <a:pt x="2977" y="2278"/>
                </a:lnTo>
                <a:lnTo>
                  <a:pt x="3004" y="2278"/>
                </a:lnTo>
                <a:cubicBezTo>
                  <a:pt x="3031" y="2278"/>
                  <a:pt x="3058" y="2278"/>
                  <a:pt x="3058" y="2278"/>
                </a:cubicBezTo>
                <a:cubicBezTo>
                  <a:pt x="3084" y="2278"/>
                  <a:pt x="3111" y="2278"/>
                  <a:pt x="3111" y="2278"/>
                </a:cubicBezTo>
                <a:cubicBezTo>
                  <a:pt x="3139" y="2278"/>
                  <a:pt x="3139" y="2305"/>
                  <a:pt x="3139" y="2305"/>
                </a:cubicBezTo>
                <a:cubicBezTo>
                  <a:pt x="3165" y="2305"/>
                  <a:pt x="3165" y="2305"/>
                  <a:pt x="3165" y="2305"/>
                </a:cubicBezTo>
                <a:cubicBezTo>
                  <a:pt x="3165" y="2333"/>
                  <a:pt x="3165" y="2333"/>
                  <a:pt x="3192" y="2333"/>
                </a:cubicBezTo>
                <a:lnTo>
                  <a:pt x="3192" y="2359"/>
                </a:lnTo>
                <a:cubicBezTo>
                  <a:pt x="3192" y="2359"/>
                  <a:pt x="3192" y="2386"/>
                  <a:pt x="3218" y="2386"/>
                </a:cubicBezTo>
                <a:cubicBezTo>
                  <a:pt x="3246" y="2386"/>
                  <a:pt x="3246" y="2386"/>
                  <a:pt x="3246" y="2386"/>
                </a:cubicBezTo>
                <a:cubicBezTo>
                  <a:pt x="3246" y="2412"/>
                  <a:pt x="3272" y="2412"/>
                  <a:pt x="3272" y="2412"/>
                </a:cubicBezTo>
                <a:cubicBezTo>
                  <a:pt x="3299" y="2412"/>
                  <a:pt x="3299" y="2412"/>
                  <a:pt x="3299" y="2412"/>
                </a:cubicBezTo>
                <a:cubicBezTo>
                  <a:pt x="3299" y="2412"/>
                  <a:pt x="3299" y="2412"/>
                  <a:pt x="3326" y="2412"/>
                </a:cubicBezTo>
                <a:cubicBezTo>
                  <a:pt x="3326" y="2412"/>
                  <a:pt x="3353" y="2412"/>
                  <a:pt x="3380" y="2412"/>
                </a:cubicBezTo>
                <a:lnTo>
                  <a:pt x="3380" y="2386"/>
                </a:lnTo>
                <a:cubicBezTo>
                  <a:pt x="3406" y="2386"/>
                  <a:pt x="3433" y="2386"/>
                  <a:pt x="3433" y="2386"/>
                </a:cubicBezTo>
                <a:cubicBezTo>
                  <a:pt x="3460" y="2386"/>
                  <a:pt x="3460" y="2412"/>
                  <a:pt x="3460" y="2439"/>
                </a:cubicBezTo>
                <a:cubicBezTo>
                  <a:pt x="3460" y="2439"/>
                  <a:pt x="3460" y="2439"/>
                  <a:pt x="3487" y="2439"/>
                </a:cubicBezTo>
                <a:lnTo>
                  <a:pt x="3487" y="2412"/>
                </a:lnTo>
                <a:cubicBezTo>
                  <a:pt x="3487" y="2439"/>
                  <a:pt x="3514" y="2439"/>
                  <a:pt x="3540" y="2439"/>
                </a:cubicBezTo>
                <a:cubicBezTo>
                  <a:pt x="3540" y="2412"/>
                  <a:pt x="3540" y="2386"/>
                  <a:pt x="3540" y="2386"/>
                </a:cubicBezTo>
                <a:cubicBezTo>
                  <a:pt x="3540" y="2386"/>
                  <a:pt x="3568" y="2412"/>
                  <a:pt x="3568" y="2386"/>
                </a:cubicBezTo>
                <a:cubicBezTo>
                  <a:pt x="3594" y="2359"/>
                  <a:pt x="3594" y="2386"/>
                  <a:pt x="3594" y="2359"/>
                </a:cubicBezTo>
                <a:lnTo>
                  <a:pt x="3594" y="2333"/>
                </a:lnTo>
                <a:cubicBezTo>
                  <a:pt x="3594" y="2333"/>
                  <a:pt x="3621" y="2359"/>
                  <a:pt x="3621" y="2333"/>
                </a:cubicBezTo>
                <a:lnTo>
                  <a:pt x="3621" y="2278"/>
                </a:lnTo>
                <a:lnTo>
                  <a:pt x="3675" y="2252"/>
                </a:lnTo>
                <a:cubicBezTo>
                  <a:pt x="3702" y="2252"/>
                  <a:pt x="3728" y="2252"/>
                  <a:pt x="3728" y="2252"/>
                </a:cubicBezTo>
                <a:lnTo>
                  <a:pt x="3728" y="2225"/>
                </a:lnTo>
                <a:cubicBezTo>
                  <a:pt x="3728" y="2198"/>
                  <a:pt x="3728" y="2198"/>
                  <a:pt x="3728" y="2198"/>
                </a:cubicBezTo>
                <a:cubicBezTo>
                  <a:pt x="3728" y="2198"/>
                  <a:pt x="3755" y="2198"/>
                  <a:pt x="3728" y="2198"/>
                </a:cubicBezTo>
                <a:cubicBezTo>
                  <a:pt x="3728" y="2171"/>
                  <a:pt x="3702" y="2145"/>
                  <a:pt x="3702" y="2145"/>
                </a:cubicBezTo>
                <a:cubicBezTo>
                  <a:pt x="3702" y="2118"/>
                  <a:pt x="3702" y="2118"/>
                  <a:pt x="3702" y="2118"/>
                </a:cubicBezTo>
                <a:lnTo>
                  <a:pt x="3675" y="2091"/>
                </a:lnTo>
                <a:lnTo>
                  <a:pt x="3702" y="2064"/>
                </a:lnTo>
                <a:lnTo>
                  <a:pt x="3702" y="2037"/>
                </a:lnTo>
                <a:cubicBezTo>
                  <a:pt x="3702" y="2037"/>
                  <a:pt x="3702" y="2037"/>
                  <a:pt x="3728" y="2037"/>
                </a:cubicBezTo>
                <a:cubicBezTo>
                  <a:pt x="3728" y="2011"/>
                  <a:pt x="3728" y="2011"/>
                  <a:pt x="3755" y="2011"/>
                </a:cubicBezTo>
                <a:lnTo>
                  <a:pt x="3782" y="1983"/>
                </a:lnTo>
                <a:cubicBezTo>
                  <a:pt x="3782" y="1983"/>
                  <a:pt x="3782" y="1957"/>
                  <a:pt x="3782" y="1930"/>
                </a:cubicBezTo>
                <a:cubicBezTo>
                  <a:pt x="3809" y="1930"/>
                  <a:pt x="3835" y="1903"/>
                  <a:pt x="3835" y="1903"/>
                </a:cubicBezTo>
                <a:lnTo>
                  <a:pt x="3835" y="1876"/>
                </a:lnTo>
                <a:cubicBezTo>
                  <a:pt x="3862" y="1876"/>
                  <a:pt x="3862" y="1849"/>
                  <a:pt x="3862" y="1876"/>
                </a:cubicBezTo>
                <a:cubicBezTo>
                  <a:pt x="3889" y="1876"/>
                  <a:pt x="3889" y="1876"/>
                  <a:pt x="3916" y="1876"/>
                </a:cubicBezTo>
                <a:cubicBezTo>
                  <a:pt x="3916" y="1876"/>
                  <a:pt x="3997" y="1930"/>
                  <a:pt x="3997" y="1957"/>
                </a:cubicBezTo>
                <a:lnTo>
                  <a:pt x="4023" y="1983"/>
                </a:lnTo>
                <a:lnTo>
                  <a:pt x="4050" y="2011"/>
                </a:lnTo>
                <a:cubicBezTo>
                  <a:pt x="4050" y="2011"/>
                  <a:pt x="4050" y="2064"/>
                  <a:pt x="4050" y="2091"/>
                </a:cubicBezTo>
                <a:lnTo>
                  <a:pt x="4050" y="2118"/>
                </a:lnTo>
                <a:cubicBezTo>
                  <a:pt x="4050" y="2118"/>
                  <a:pt x="4050" y="2118"/>
                  <a:pt x="4050" y="2145"/>
                </a:cubicBezTo>
                <a:cubicBezTo>
                  <a:pt x="4077" y="2145"/>
                  <a:pt x="4077" y="2145"/>
                  <a:pt x="4104" y="2171"/>
                </a:cubicBezTo>
                <a:cubicBezTo>
                  <a:pt x="4104" y="2171"/>
                  <a:pt x="4131" y="2252"/>
                  <a:pt x="4131" y="2278"/>
                </a:cubicBezTo>
                <a:cubicBezTo>
                  <a:pt x="4157" y="2278"/>
                  <a:pt x="4184" y="2305"/>
                  <a:pt x="4211" y="2305"/>
                </a:cubicBezTo>
                <a:lnTo>
                  <a:pt x="4238" y="2278"/>
                </a:lnTo>
                <a:lnTo>
                  <a:pt x="4265" y="2278"/>
                </a:lnTo>
                <a:lnTo>
                  <a:pt x="4291" y="2333"/>
                </a:lnTo>
                <a:cubicBezTo>
                  <a:pt x="4319" y="2333"/>
                  <a:pt x="4319" y="2359"/>
                  <a:pt x="4319" y="2386"/>
                </a:cubicBezTo>
                <a:cubicBezTo>
                  <a:pt x="4291" y="2412"/>
                  <a:pt x="4291" y="2439"/>
                  <a:pt x="4291" y="2439"/>
                </a:cubicBezTo>
                <a:lnTo>
                  <a:pt x="4291" y="2466"/>
                </a:lnTo>
                <a:lnTo>
                  <a:pt x="4291" y="2493"/>
                </a:lnTo>
                <a:cubicBezTo>
                  <a:pt x="4291" y="2493"/>
                  <a:pt x="4265" y="2493"/>
                  <a:pt x="4291" y="2520"/>
                </a:cubicBezTo>
                <a:cubicBezTo>
                  <a:pt x="4291" y="2520"/>
                  <a:pt x="4265" y="2520"/>
                  <a:pt x="4291" y="2547"/>
                </a:cubicBezTo>
                <a:cubicBezTo>
                  <a:pt x="4291" y="2547"/>
                  <a:pt x="4319" y="2574"/>
                  <a:pt x="4319" y="2600"/>
                </a:cubicBezTo>
                <a:lnTo>
                  <a:pt x="4345" y="2574"/>
                </a:lnTo>
                <a:cubicBezTo>
                  <a:pt x="4345" y="2574"/>
                  <a:pt x="4372" y="2547"/>
                  <a:pt x="4372" y="2574"/>
                </a:cubicBezTo>
                <a:lnTo>
                  <a:pt x="4398" y="2574"/>
                </a:lnTo>
                <a:cubicBezTo>
                  <a:pt x="4398" y="2574"/>
                  <a:pt x="4426" y="2547"/>
                  <a:pt x="4452" y="2547"/>
                </a:cubicBezTo>
                <a:lnTo>
                  <a:pt x="4506" y="2520"/>
                </a:lnTo>
                <a:lnTo>
                  <a:pt x="4533" y="2547"/>
                </a:lnTo>
                <a:cubicBezTo>
                  <a:pt x="4533" y="2547"/>
                  <a:pt x="4560" y="2547"/>
                  <a:pt x="4586" y="2547"/>
                </a:cubicBezTo>
                <a:cubicBezTo>
                  <a:pt x="4613" y="2547"/>
                  <a:pt x="4613" y="2520"/>
                  <a:pt x="4613" y="2493"/>
                </a:cubicBezTo>
                <a:cubicBezTo>
                  <a:pt x="4640" y="2493"/>
                  <a:pt x="4613" y="2466"/>
                  <a:pt x="4640" y="2466"/>
                </a:cubicBezTo>
                <a:lnTo>
                  <a:pt x="4667" y="2466"/>
                </a:lnTo>
                <a:cubicBezTo>
                  <a:pt x="4667" y="2493"/>
                  <a:pt x="4667" y="2493"/>
                  <a:pt x="4694" y="2466"/>
                </a:cubicBezTo>
                <a:cubicBezTo>
                  <a:pt x="4694" y="2466"/>
                  <a:pt x="4667" y="2466"/>
                  <a:pt x="4694" y="2466"/>
                </a:cubicBezTo>
                <a:cubicBezTo>
                  <a:pt x="4720" y="2466"/>
                  <a:pt x="4748" y="2466"/>
                  <a:pt x="4748" y="2493"/>
                </a:cubicBezTo>
                <a:cubicBezTo>
                  <a:pt x="4748" y="2493"/>
                  <a:pt x="4748" y="2493"/>
                  <a:pt x="4720" y="2493"/>
                </a:cubicBezTo>
                <a:cubicBezTo>
                  <a:pt x="4720" y="2493"/>
                  <a:pt x="4774" y="2547"/>
                  <a:pt x="4801" y="2547"/>
                </a:cubicBezTo>
                <a:cubicBezTo>
                  <a:pt x="4801" y="2574"/>
                  <a:pt x="4855" y="2600"/>
                  <a:pt x="4855" y="2627"/>
                </a:cubicBezTo>
                <a:cubicBezTo>
                  <a:pt x="4882" y="2627"/>
                  <a:pt x="4882" y="2600"/>
                  <a:pt x="4882" y="2600"/>
                </a:cubicBezTo>
                <a:lnTo>
                  <a:pt x="4882" y="2627"/>
                </a:lnTo>
                <a:lnTo>
                  <a:pt x="4908" y="2654"/>
                </a:lnTo>
                <a:cubicBezTo>
                  <a:pt x="4908" y="2681"/>
                  <a:pt x="4882" y="2681"/>
                  <a:pt x="4855" y="2708"/>
                </a:cubicBezTo>
                <a:cubicBezTo>
                  <a:pt x="4855" y="2708"/>
                  <a:pt x="4801" y="2708"/>
                  <a:pt x="4774" y="2708"/>
                </a:cubicBezTo>
                <a:cubicBezTo>
                  <a:pt x="4774" y="2681"/>
                  <a:pt x="4774" y="2681"/>
                  <a:pt x="4748" y="2681"/>
                </a:cubicBezTo>
                <a:cubicBezTo>
                  <a:pt x="4748" y="2681"/>
                  <a:pt x="4694" y="2654"/>
                  <a:pt x="4667" y="2654"/>
                </a:cubicBezTo>
                <a:cubicBezTo>
                  <a:pt x="4640" y="2627"/>
                  <a:pt x="4640" y="2654"/>
                  <a:pt x="4640" y="2654"/>
                </a:cubicBezTo>
                <a:cubicBezTo>
                  <a:pt x="4640" y="2627"/>
                  <a:pt x="4613" y="2600"/>
                  <a:pt x="4613" y="2600"/>
                </a:cubicBezTo>
                <a:cubicBezTo>
                  <a:pt x="4613" y="2574"/>
                  <a:pt x="4613" y="2627"/>
                  <a:pt x="4613" y="2627"/>
                </a:cubicBezTo>
                <a:cubicBezTo>
                  <a:pt x="4613" y="2627"/>
                  <a:pt x="4586" y="2627"/>
                  <a:pt x="4560" y="2627"/>
                </a:cubicBezTo>
                <a:cubicBezTo>
                  <a:pt x="4560" y="2654"/>
                  <a:pt x="4586" y="2654"/>
                  <a:pt x="4586" y="2654"/>
                </a:cubicBezTo>
                <a:lnTo>
                  <a:pt x="4640" y="2654"/>
                </a:lnTo>
                <a:cubicBezTo>
                  <a:pt x="4640" y="2681"/>
                  <a:pt x="4640" y="2681"/>
                  <a:pt x="4613" y="2708"/>
                </a:cubicBezTo>
                <a:lnTo>
                  <a:pt x="4613" y="2734"/>
                </a:lnTo>
                <a:cubicBezTo>
                  <a:pt x="4613" y="2762"/>
                  <a:pt x="4613" y="2734"/>
                  <a:pt x="4613" y="2762"/>
                </a:cubicBezTo>
                <a:cubicBezTo>
                  <a:pt x="4613" y="2762"/>
                  <a:pt x="4613" y="2762"/>
                  <a:pt x="4613" y="2788"/>
                </a:cubicBezTo>
                <a:cubicBezTo>
                  <a:pt x="4586" y="2788"/>
                  <a:pt x="4613" y="2841"/>
                  <a:pt x="4613" y="2869"/>
                </a:cubicBezTo>
                <a:cubicBezTo>
                  <a:pt x="4640" y="2896"/>
                  <a:pt x="4667" y="2896"/>
                  <a:pt x="4667" y="2896"/>
                </a:cubicBezTo>
                <a:cubicBezTo>
                  <a:pt x="4694" y="2896"/>
                  <a:pt x="4748" y="2922"/>
                  <a:pt x="4748" y="2922"/>
                </a:cubicBezTo>
                <a:cubicBezTo>
                  <a:pt x="4774" y="2922"/>
                  <a:pt x="4748" y="2949"/>
                  <a:pt x="4748" y="2949"/>
                </a:cubicBezTo>
                <a:cubicBezTo>
                  <a:pt x="4748" y="2976"/>
                  <a:pt x="4720" y="3003"/>
                  <a:pt x="4720" y="3029"/>
                </a:cubicBezTo>
                <a:cubicBezTo>
                  <a:pt x="4748" y="3056"/>
                  <a:pt x="4774" y="3056"/>
                  <a:pt x="4774" y="3056"/>
                </a:cubicBezTo>
                <a:cubicBezTo>
                  <a:pt x="4774" y="3056"/>
                  <a:pt x="4774" y="3056"/>
                  <a:pt x="4748" y="3083"/>
                </a:cubicBezTo>
                <a:cubicBezTo>
                  <a:pt x="4748" y="3110"/>
                  <a:pt x="4748" y="3163"/>
                  <a:pt x="4748" y="3163"/>
                </a:cubicBezTo>
                <a:cubicBezTo>
                  <a:pt x="4748" y="3191"/>
                  <a:pt x="4748" y="3191"/>
                  <a:pt x="4748" y="3191"/>
                </a:cubicBezTo>
                <a:cubicBezTo>
                  <a:pt x="4748" y="3217"/>
                  <a:pt x="4748" y="3244"/>
                  <a:pt x="4748" y="3271"/>
                </a:cubicBezTo>
                <a:cubicBezTo>
                  <a:pt x="4748" y="3298"/>
                  <a:pt x="4774" y="3351"/>
                  <a:pt x="4801" y="3378"/>
                </a:cubicBezTo>
                <a:cubicBezTo>
                  <a:pt x="4801" y="3378"/>
                  <a:pt x="4801" y="3378"/>
                  <a:pt x="4801" y="3405"/>
                </a:cubicBezTo>
                <a:cubicBezTo>
                  <a:pt x="4828" y="3405"/>
                  <a:pt x="4828" y="3405"/>
                  <a:pt x="4828" y="3432"/>
                </a:cubicBezTo>
                <a:lnTo>
                  <a:pt x="4855" y="3459"/>
                </a:lnTo>
                <a:cubicBezTo>
                  <a:pt x="4882" y="3459"/>
                  <a:pt x="4882" y="3459"/>
                  <a:pt x="4882" y="3459"/>
                </a:cubicBezTo>
                <a:cubicBezTo>
                  <a:pt x="4882" y="3459"/>
                  <a:pt x="4882" y="3459"/>
                  <a:pt x="4908" y="3459"/>
                </a:cubicBezTo>
                <a:cubicBezTo>
                  <a:pt x="4908" y="3459"/>
                  <a:pt x="4935" y="3459"/>
                  <a:pt x="4962" y="3459"/>
                </a:cubicBezTo>
                <a:lnTo>
                  <a:pt x="4935" y="3459"/>
                </a:lnTo>
                <a:cubicBezTo>
                  <a:pt x="4908" y="3485"/>
                  <a:pt x="4908" y="3485"/>
                  <a:pt x="4908" y="3485"/>
                </a:cubicBezTo>
                <a:cubicBezTo>
                  <a:pt x="4908" y="3485"/>
                  <a:pt x="4935" y="3485"/>
                  <a:pt x="4935" y="3513"/>
                </a:cubicBezTo>
                <a:lnTo>
                  <a:pt x="4935" y="3539"/>
                </a:lnTo>
                <a:lnTo>
                  <a:pt x="4935" y="3566"/>
                </a:lnTo>
                <a:cubicBezTo>
                  <a:pt x="4908" y="3566"/>
                  <a:pt x="4935" y="3566"/>
                  <a:pt x="4935" y="3566"/>
                </a:cubicBezTo>
                <a:cubicBezTo>
                  <a:pt x="4935" y="3592"/>
                  <a:pt x="4908" y="3592"/>
                  <a:pt x="4908" y="3592"/>
                </a:cubicBezTo>
                <a:cubicBezTo>
                  <a:pt x="4908" y="3592"/>
                  <a:pt x="4908" y="3592"/>
                  <a:pt x="4882" y="3592"/>
                </a:cubicBezTo>
                <a:cubicBezTo>
                  <a:pt x="4855" y="3592"/>
                  <a:pt x="4855" y="3592"/>
                  <a:pt x="4828" y="3619"/>
                </a:cubicBezTo>
                <a:lnTo>
                  <a:pt x="4855" y="3619"/>
                </a:lnTo>
                <a:cubicBezTo>
                  <a:pt x="4855" y="3619"/>
                  <a:pt x="4908" y="3619"/>
                  <a:pt x="4908" y="3646"/>
                </a:cubicBezTo>
                <a:cubicBezTo>
                  <a:pt x="4935" y="3646"/>
                  <a:pt x="4882" y="3673"/>
                  <a:pt x="4882" y="3673"/>
                </a:cubicBezTo>
                <a:cubicBezTo>
                  <a:pt x="4882" y="3673"/>
                  <a:pt x="4855" y="3673"/>
                  <a:pt x="4855" y="3646"/>
                </a:cubicBezTo>
                <a:lnTo>
                  <a:pt x="4855" y="3673"/>
                </a:lnTo>
                <a:lnTo>
                  <a:pt x="4801" y="3673"/>
                </a:lnTo>
                <a:cubicBezTo>
                  <a:pt x="4774" y="3673"/>
                  <a:pt x="4828" y="3700"/>
                  <a:pt x="4828" y="3700"/>
                </a:cubicBezTo>
                <a:cubicBezTo>
                  <a:pt x="4828" y="3700"/>
                  <a:pt x="4828" y="3700"/>
                  <a:pt x="4855" y="3700"/>
                </a:cubicBezTo>
                <a:cubicBezTo>
                  <a:pt x="4882" y="3700"/>
                  <a:pt x="4882" y="3727"/>
                  <a:pt x="4882" y="3727"/>
                </a:cubicBezTo>
                <a:lnTo>
                  <a:pt x="4882" y="3754"/>
                </a:lnTo>
                <a:cubicBezTo>
                  <a:pt x="4882" y="3754"/>
                  <a:pt x="4882" y="3754"/>
                  <a:pt x="4882" y="3780"/>
                </a:cubicBezTo>
                <a:cubicBezTo>
                  <a:pt x="4882" y="3780"/>
                  <a:pt x="4882" y="3780"/>
                  <a:pt x="4882" y="3807"/>
                </a:cubicBezTo>
                <a:cubicBezTo>
                  <a:pt x="4882" y="3834"/>
                  <a:pt x="4908" y="3834"/>
                  <a:pt x="4908" y="3834"/>
                </a:cubicBezTo>
                <a:cubicBezTo>
                  <a:pt x="4935" y="3834"/>
                  <a:pt x="4962" y="3834"/>
                  <a:pt x="4962" y="3834"/>
                </a:cubicBezTo>
                <a:cubicBezTo>
                  <a:pt x="4989" y="3834"/>
                  <a:pt x="4962" y="3861"/>
                  <a:pt x="4962" y="3861"/>
                </a:cubicBezTo>
                <a:cubicBezTo>
                  <a:pt x="4962" y="3861"/>
                  <a:pt x="4935" y="3888"/>
                  <a:pt x="4935" y="3861"/>
                </a:cubicBezTo>
                <a:cubicBezTo>
                  <a:pt x="4908" y="3861"/>
                  <a:pt x="4908" y="3834"/>
                  <a:pt x="4908" y="3834"/>
                </a:cubicBezTo>
                <a:lnTo>
                  <a:pt x="4882" y="3834"/>
                </a:lnTo>
                <a:cubicBezTo>
                  <a:pt x="4855" y="3834"/>
                  <a:pt x="4828" y="3861"/>
                  <a:pt x="4828" y="3888"/>
                </a:cubicBezTo>
                <a:cubicBezTo>
                  <a:pt x="4801" y="3888"/>
                  <a:pt x="4774" y="3888"/>
                  <a:pt x="4774" y="3888"/>
                </a:cubicBezTo>
                <a:cubicBezTo>
                  <a:pt x="4748" y="3888"/>
                  <a:pt x="4748" y="3888"/>
                  <a:pt x="4748" y="3888"/>
                </a:cubicBezTo>
                <a:cubicBezTo>
                  <a:pt x="4720" y="3888"/>
                  <a:pt x="4748" y="3888"/>
                  <a:pt x="4748" y="3888"/>
                </a:cubicBezTo>
                <a:cubicBezTo>
                  <a:pt x="4774" y="3914"/>
                  <a:pt x="4774" y="3914"/>
                  <a:pt x="4774" y="3914"/>
                </a:cubicBezTo>
                <a:cubicBezTo>
                  <a:pt x="4801" y="3942"/>
                  <a:pt x="4801" y="3942"/>
                  <a:pt x="4801" y="3942"/>
                </a:cubicBezTo>
                <a:cubicBezTo>
                  <a:pt x="4801" y="3968"/>
                  <a:pt x="4801" y="3968"/>
                  <a:pt x="4828" y="3995"/>
                </a:cubicBezTo>
                <a:cubicBezTo>
                  <a:pt x="4828" y="3995"/>
                  <a:pt x="4828" y="3995"/>
                  <a:pt x="4855" y="3995"/>
                </a:cubicBezTo>
                <a:cubicBezTo>
                  <a:pt x="4855" y="4022"/>
                  <a:pt x="4855" y="3995"/>
                  <a:pt x="4855" y="3995"/>
                </a:cubicBezTo>
                <a:cubicBezTo>
                  <a:pt x="4882" y="3995"/>
                  <a:pt x="4882" y="4022"/>
                  <a:pt x="4882" y="4022"/>
                </a:cubicBezTo>
                <a:cubicBezTo>
                  <a:pt x="4908" y="4022"/>
                  <a:pt x="4908" y="4022"/>
                  <a:pt x="4908" y="4049"/>
                </a:cubicBezTo>
                <a:lnTo>
                  <a:pt x="4935" y="4049"/>
                </a:lnTo>
                <a:cubicBezTo>
                  <a:pt x="4935" y="4049"/>
                  <a:pt x="4935" y="4049"/>
                  <a:pt x="4908" y="4049"/>
                </a:cubicBezTo>
                <a:cubicBezTo>
                  <a:pt x="4908" y="4049"/>
                  <a:pt x="4908" y="4049"/>
                  <a:pt x="4882" y="4076"/>
                </a:cubicBezTo>
                <a:cubicBezTo>
                  <a:pt x="4882" y="4102"/>
                  <a:pt x="4908" y="4183"/>
                  <a:pt x="4908" y="4183"/>
                </a:cubicBezTo>
                <a:lnTo>
                  <a:pt x="4935" y="4183"/>
                </a:lnTo>
                <a:cubicBezTo>
                  <a:pt x="4935" y="4209"/>
                  <a:pt x="4935" y="4209"/>
                  <a:pt x="4935" y="4236"/>
                </a:cubicBezTo>
                <a:cubicBezTo>
                  <a:pt x="4935" y="4264"/>
                  <a:pt x="4962" y="4264"/>
                  <a:pt x="4962" y="4264"/>
                </a:cubicBezTo>
                <a:cubicBezTo>
                  <a:pt x="4962" y="4290"/>
                  <a:pt x="4962" y="4290"/>
                  <a:pt x="4962" y="4290"/>
                </a:cubicBezTo>
                <a:cubicBezTo>
                  <a:pt x="4962" y="4317"/>
                  <a:pt x="4989" y="4317"/>
                  <a:pt x="4989" y="4343"/>
                </a:cubicBezTo>
                <a:cubicBezTo>
                  <a:pt x="4989" y="4371"/>
                  <a:pt x="4989" y="4451"/>
                  <a:pt x="4962" y="4478"/>
                </a:cubicBezTo>
                <a:cubicBezTo>
                  <a:pt x="4962" y="4505"/>
                  <a:pt x="4962" y="4558"/>
                  <a:pt x="4962" y="4558"/>
                </a:cubicBezTo>
                <a:cubicBezTo>
                  <a:pt x="4962" y="4585"/>
                  <a:pt x="4989" y="4585"/>
                  <a:pt x="4989" y="4585"/>
                </a:cubicBezTo>
                <a:cubicBezTo>
                  <a:pt x="4989" y="4585"/>
                  <a:pt x="4989" y="4585"/>
                  <a:pt x="4989" y="4612"/>
                </a:cubicBezTo>
                <a:cubicBezTo>
                  <a:pt x="5015" y="4612"/>
                  <a:pt x="5015" y="4612"/>
                  <a:pt x="5015" y="4612"/>
                </a:cubicBezTo>
                <a:lnTo>
                  <a:pt x="5042" y="4612"/>
                </a:lnTo>
                <a:cubicBezTo>
                  <a:pt x="5042" y="4612"/>
                  <a:pt x="5015" y="4612"/>
                  <a:pt x="5015" y="4639"/>
                </a:cubicBezTo>
                <a:cubicBezTo>
                  <a:pt x="4989" y="4639"/>
                  <a:pt x="5015" y="4665"/>
                  <a:pt x="5015" y="4665"/>
                </a:cubicBezTo>
                <a:cubicBezTo>
                  <a:pt x="5015" y="4665"/>
                  <a:pt x="5015" y="4665"/>
                  <a:pt x="4989" y="4665"/>
                </a:cubicBezTo>
                <a:lnTo>
                  <a:pt x="4989" y="4693"/>
                </a:lnTo>
                <a:cubicBezTo>
                  <a:pt x="4989" y="4719"/>
                  <a:pt x="4989" y="4746"/>
                  <a:pt x="4989" y="4746"/>
                </a:cubicBezTo>
                <a:lnTo>
                  <a:pt x="4962" y="4746"/>
                </a:lnTo>
                <a:cubicBezTo>
                  <a:pt x="4962" y="4772"/>
                  <a:pt x="4962" y="4800"/>
                  <a:pt x="4962" y="4800"/>
                </a:cubicBezTo>
                <a:cubicBezTo>
                  <a:pt x="4962" y="4827"/>
                  <a:pt x="4935" y="4827"/>
                  <a:pt x="4908" y="4853"/>
                </a:cubicBezTo>
                <a:cubicBezTo>
                  <a:pt x="4882" y="4853"/>
                  <a:pt x="4882" y="4880"/>
                  <a:pt x="4882" y="4880"/>
                </a:cubicBezTo>
                <a:cubicBezTo>
                  <a:pt x="4882" y="4907"/>
                  <a:pt x="4882" y="4907"/>
                  <a:pt x="4855" y="4907"/>
                </a:cubicBezTo>
                <a:cubicBezTo>
                  <a:pt x="4855" y="4934"/>
                  <a:pt x="4855" y="4934"/>
                  <a:pt x="4855" y="4934"/>
                </a:cubicBezTo>
                <a:cubicBezTo>
                  <a:pt x="4855" y="4934"/>
                  <a:pt x="4855" y="4934"/>
                  <a:pt x="4855" y="4960"/>
                </a:cubicBezTo>
                <a:lnTo>
                  <a:pt x="4855" y="4987"/>
                </a:lnTo>
                <a:cubicBezTo>
                  <a:pt x="4855" y="5015"/>
                  <a:pt x="4855" y="5041"/>
                  <a:pt x="4855" y="5041"/>
                </a:cubicBezTo>
                <a:cubicBezTo>
                  <a:pt x="4855" y="5041"/>
                  <a:pt x="4855" y="5041"/>
                  <a:pt x="4855" y="5068"/>
                </a:cubicBezTo>
                <a:cubicBezTo>
                  <a:pt x="4828" y="5068"/>
                  <a:pt x="4855" y="5068"/>
                  <a:pt x="4828" y="5068"/>
                </a:cubicBezTo>
                <a:cubicBezTo>
                  <a:pt x="4828" y="5094"/>
                  <a:pt x="4828" y="5094"/>
                  <a:pt x="4828" y="5094"/>
                </a:cubicBezTo>
                <a:cubicBezTo>
                  <a:pt x="4801" y="5122"/>
                  <a:pt x="4774" y="5175"/>
                  <a:pt x="4774" y="5202"/>
                </a:cubicBezTo>
                <a:cubicBezTo>
                  <a:pt x="4748" y="5256"/>
                  <a:pt x="4774" y="5282"/>
                  <a:pt x="4774" y="5282"/>
                </a:cubicBezTo>
                <a:cubicBezTo>
                  <a:pt x="4801" y="5282"/>
                  <a:pt x="4774" y="5309"/>
                  <a:pt x="4774" y="5309"/>
                </a:cubicBezTo>
                <a:cubicBezTo>
                  <a:pt x="4801" y="5336"/>
                  <a:pt x="4801" y="5336"/>
                  <a:pt x="4801" y="5363"/>
                </a:cubicBezTo>
                <a:cubicBezTo>
                  <a:pt x="4801" y="5363"/>
                  <a:pt x="4801" y="5363"/>
                  <a:pt x="4801" y="5390"/>
                </a:cubicBezTo>
                <a:cubicBezTo>
                  <a:pt x="4801" y="5390"/>
                  <a:pt x="4774" y="5416"/>
                  <a:pt x="4774" y="5444"/>
                </a:cubicBezTo>
                <a:cubicBezTo>
                  <a:pt x="4748" y="5470"/>
                  <a:pt x="4748" y="5470"/>
                  <a:pt x="4720" y="5523"/>
                </a:cubicBezTo>
                <a:cubicBezTo>
                  <a:pt x="4667" y="5551"/>
                  <a:pt x="4640" y="5631"/>
                  <a:pt x="4613" y="5658"/>
                </a:cubicBezTo>
                <a:cubicBezTo>
                  <a:pt x="4613" y="5685"/>
                  <a:pt x="4613" y="5738"/>
                  <a:pt x="4613" y="5738"/>
                </a:cubicBezTo>
                <a:cubicBezTo>
                  <a:pt x="4613" y="5765"/>
                  <a:pt x="4613" y="5738"/>
                  <a:pt x="4586" y="5738"/>
                </a:cubicBezTo>
                <a:lnTo>
                  <a:pt x="4560" y="5738"/>
                </a:lnTo>
                <a:lnTo>
                  <a:pt x="4560" y="5711"/>
                </a:lnTo>
                <a:cubicBezTo>
                  <a:pt x="4533" y="5711"/>
                  <a:pt x="4533" y="5711"/>
                  <a:pt x="4533" y="5738"/>
                </a:cubicBezTo>
                <a:cubicBezTo>
                  <a:pt x="4533" y="5738"/>
                  <a:pt x="4533" y="5738"/>
                  <a:pt x="4533" y="5765"/>
                </a:cubicBezTo>
                <a:lnTo>
                  <a:pt x="4506" y="5738"/>
                </a:lnTo>
                <a:lnTo>
                  <a:pt x="4506" y="5711"/>
                </a:lnTo>
                <a:cubicBezTo>
                  <a:pt x="4506" y="5711"/>
                  <a:pt x="4506" y="5711"/>
                  <a:pt x="4479" y="5711"/>
                </a:cubicBezTo>
                <a:cubicBezTo>
                  <a:pt x="4479" y="5711"/>
                  <a:pt x="4479" y="5711"/>
                  <a:pt x="4479" y="5738"/>
                </a:cubicBezTo>
                <a:lnTo>
                  <a:pt x="4452" y="5738"/>
                </a:lnTo>
                <a:lnTo>
                  <a:pt x="4452" y="5765"/>
                </a:lnTo>
                <a:lnTo>
                  <a:pt x="4479" y="5738"/>
                </a:lnTo>
                <a:lnTo>
                  <a:pt x="4479" y="5765"/>
                </a:lnTo>
                <a:cubicBezTo>
                  <a:pt x="4506" y="5765"/>
                  <a:pt x="4506" y="5792"/>
                  <a:pt x="4506" y="5792"/>
                </a:cubicBezTo>
                <a:cubicBezTo>
                  <a:pt x="4533" y="5792"/>
                  <a:pt x="4506" y="5819"/>
                  <a:pt x="4506" y="5819"/>
                </a:cubicBezTo>
                <a:cubicBezTo>
                  <a:pt x="4506" y="5845"/>
                  <a:pt x="4533" y="5845"/>
                  <a:pt x="4533" y="5845"/>
                </a:cubicBezTo>
                <a:cubicBezTo>
                  <a:pt x="4533" y="5873"/>
                  <a:pt x="4533" y="5873"/>
                  <a:pt x="4533" y="5899"/>
                </a:cubicBezTo>
                <a:lnTo>
                  <a:pt x="4560" y="5873"/>
                </a:lnTo>
                <a:cubicBezTo>
                  <a:pt x="4560" y="5845"/>
                  <a:pt x="4560" y="5873"/>
                  <a:pt x="4586" y="5873"/>
                </a:cubicBezTo>
                <a:cubicBezTo>
                  <a:pt x="4586" y="5845"/>
                  <a:pt x="4586" y="5845"/>
                  <a:pt x="4586" y="5819"/>
                </a:cubicBezTo>
                <a:lnTo>
                  <a:pt x="4613" y="5792"/>
                </a:lnTo>
                <a:cubicBezTo>
                  <a:pt x="4613" y="5792"/>
                  <a:pt x="4586" y="5819"/>
                  <a:pt x="4586" y="5845"/>
                </a:cubicBezTo>
                <a:cubicBezTo>
                  <a:pt x="4586" y="5873"/>
                  <a:pt x="4586" y="5899"/>
                  <a:pt x="4613" y="5926"/>
                </a:cubicBezTo>
                <a:cubicBezTo>
                  <a:pt x="4613" y="5926"/>
                  <a:pt x="4613" y="5926"/>
                  <a:pt x="4640" y="5926"/>
                </a:cubicBezTo>
                <a:lnTo>
                  <a:pt x="4667" y="5953"/>
                </a:lnTo>
                <a:cubicBezTo>
                  <a:pt x="4640" y="5980"/>
                  <a:pt x="4640" y="5980"/>
                  <a:pt x="4640" y="5980"/>
                </a:cubicBezTo>
                <a:cubicBezTo>
                  <a:pt x="4640" y="5980"/>
                  <a:pt x="4613" y="6007"/>
                  <a:pt x="4613" y="6033"/>
                </a:cubicBezTo>
                <a:lnTo>
                  <a:pt x="4640" y="6033"/>
                </a:lnTo>
                <a:cubicBezTo>
                  <a:pt x="4640" y="6060"/>
                  <a:pt x="4613" y="6060"/>
                  <a:pt x="4613" y="6060"/>
                </a:cubicBezTo>
                <a:cubicBezTo>
                  <a:pt x="4613" y="6087"/>
                  <a:pt x="4586" y="6060"/>
                  <a:pt x="4586" y="6060"/>
                </a:cubicBezTo>
                <a:cubicBezTo>
                  <a:pt x="4560" y="6060"/>
                  <a:pt x="4533" y="6060"/>
                  <a:pt x="4533" y="6033"/>
                </a:cubicBezTo>
                <a:cubicBezTo>
                  <a:pt x="4560" y="6033"/>
                  <a:pt x="4533" y="6033"/>
                  <a:pt x="4533" y="6033"/>
                </a:cubicBezTo>
                <a:cubicBezTo>
                  <a:pt x="4506" y="6033"/>
                  <a:pt x="4506" y="6007"/>
                  <a:pt x="4506" y="6007"/>
                </a:cubicBezTo>
                <a:cubicBezTo>
                  <a:pt x="4506" y="6007"/>
                  <a:pt x="4506" y="6007"/>
                  <a:pt x="4479" y="6007"/>
                </a:cubicBezTo>
                <a:lnTo>
                  <a:pt x="4479" y="6033"/>
                </a:lnTo>
                <a:cubicBezTo>
                  <a:pt x="4452" y="6033"/>
                  <a:pt x="4426" y="6060"/>
                  <a:pt x="4426" y="6060"/>
                </a:cubicBezTo>
                <a:cubicBezTo>
                  <a:pt x="4398" y="6060"/>
                  <a:pt x="4398" y="6060"/>
                  <a:pt x="4398" y="6060"/>
                </a:cubicBezTo>
                <a:cubicBezTo>
                  <a:pt x="4398" y="6060"/>
                  <a:pt x="4398" y="6060"/>
                  <a:pt x="4372" y="6060"/>
                </a:cubicBezTo>
                <a:lnTo>
                  <a:pt x="4372" y="6087"/>
                </a:lnTo>
                <a:cubicBezTo>
                  <a:pt x="4372" y="6087"/>
                  <a:pt x="4345" y="6087"/>
                  <a:pt x="4345" y="6060"/>
                </a:cubicBezTo>
                <a:cubicBezTo>
                  <a:pt x="4345" y="6033"/>
                  <a:pt x="4319" y="6033"/>
                  <a:pt x="4319" y="6033"/>
                </a:cubicBezTo>
                <a:lnTo>
                  <a:pt x="4319" y="6007"/>
                </a:lnTo>
                <a:cubicBezTo>
                  <a:pt x="4319" y="6007"/>
                  <a:pt x="4319" y="6007"/>
                  <a:pt x="4291" y="6007"/>
                </a:cubicBezTo>
                <a:cubicBezTo>
                  <a:pt x="4291" y="6007"/>
                  <a:pt x="4291" y="6007"/>
                  <a:pt x="4291" y="5980"/>
                </a:cubicBezTo>
                <a:lnTo>
                  <a:pt x="4291" y="5953"/>
                </a:lnTo>
                <a:cubicBezTo>
                  <a:pt x="4291" y="5953"/>
                  <a:pt x="4291" y="5980"/>
                  <a:pt x="4291" y="6007"/>
                </a:cubicBezTo>
                <a:cubicBezTo>
                  <a:pt x="4291" y="6007"/>
                  <a:pt x="4238" y="6007"/>
                  <a:pt x="4238" y="5980"/>
                </a:cubicBezTo>
                <a:cubicBezTo>
                  <a:pt x="4238" y="5980"/>
                  <a:pt x="4238" y="5980"/>
                  <a:pt x="4211" y="5980"/>
                </a:cubicBezTo>
                <a:lnTo>
                  <a:pt x="4211" y="6007"/>
                </a:lnTo>
                <a:lnTo>
                  <a:pt x="4184" y="6007"/>
                </a:lnTo>
                <a:cubicBezTo>
                  <a:pt x="4184" y="5980"/>
                  <a:pt x="4157" y="6007"/>
                  <a:pt x="4157" y="6007"/>
                </a:cubicBezTo>
                <a:cubicBezTo>
                  <a:pt x="4157" y="6007"/>
                  <a:pt x="4157" y="6007"/>
                  <a:pt x="4131" y="6007"/>
                </a:cubicBezTo>
                <a:cubicBezTo>
                  <a:pt x="4131" y="5980"/>
                  <a:pt x="4131" y="5980"/>
                  <a:pt x="4131" y="5980"/>
                </a:cubicBezTo>
                <a:cubicBezTo>
                  <a:pt x="4131" y="5980"/>
                  <a:pt x="4184" y="5953"/>
                  <a:pt x="4184" y="5926"/>
                </a:cubicBezTo>
                <a:cubicBezTo>
                  <a:pt x="4184" y="5926"/>
                  <a:pt x="4184" y="5899"/>
                  <a:pt x="4157" y="5899"/>
                </a:cubicBezTo>
                <a:lnTo>
                  <a:pt x="4157" y="5926"/>
                </a:lnTo>
                <a:cubicBezTo>
                  <a:pt x="4157" y="5926"/>
                  <a:pt x="4157" y="5926"/>
                  <a:pt x="4131" y="5953"/>
                </a:cubicBezTo>
                <a:cubicBezTo>
                  <a:pt x="4131" y="5953"/>
                  <a:pt x="4131" y="5953"/>
                  <a:pt x="4131" y="5926"/>
                </a:cubicBezTo>
                <a:cubicBezTo>
                  <a:pt x="4131" y="5926"/>
                  <a:pt x="4131" y="5926"/>
                  <a:pt x="4104" y="5926"/>
                </a:cubicBezTo>
                <a:lnTo>
                  <a:pt x="4131" y="5953"/>
                </a:lnTo>
                <a:lnTo>
                  <a:pt x="4104" y="5953"/>
                </a:lnTo>
                <a:cubicBezTo>
                  <a:pt x="4077" y="5980"/>
                  <a:pt x="4077" y="5953"/>
                  <a:pt x="4077" y="5953"/>
                </a:cubicBezTo>
                <a:cubicBezTo>
                  <a:pt x="4050" y="5953"/>
                  <a:pt x="4104" y="5980"/>
                  <a:pt x="4077" y="5980"/>
                </a:cubicBezTo>
                <a:cubicBezTo>
                  <a:pt x="4077" y="6007"/>
                  <a:pt x="4077" y="6007"/>
                  <a:pt x="4077" y="6033"/>
                </a:cubicBezTo>
                <a:cubicBezTo>
                  <a:pt x="4050" y="6033"/>
                  <a:pt x="4077" y="6007"/>
                  <a:pt x="4104" y="6007"/>
                </a:cubicBezTo>
                <a:lnTo>
                  <a:pt x="4077" y="6033"/>
                </a:lnTo>
                <a:cubicBezTo>
                  <a:pt x="4077" y="6033"/>
                  <a:pt x="4077" y="6033"/>
                  <a:pt x="4077" y="6060"/>
                </a:cubicBezTo>
                <a:cubicBezTo>
                  <a:pt x="4104" y="6060"/>
                  <a:pt x="4104" y="6060"/>
                  <a:pt x="4104" y="6060"/>
                </a:cubicBezTo>
                <a:cubicBezTo>
                  <a:pt x="4104" y="6087"/>
                  <a:pt x="4104" y="6087"/>
                  <a:pt x="4077" y="6087"/>
                </a:cubicBezTo>
                <a:lnTo>
                  <a:pt x="4050" y="6087"/>
                </a:lnTo>
                <a:cubicBezTo>
                  <a:pt x="4023" y="6087"/>
                  <a:pt x="4023" y="6114"/>
                  <a:pt x="4023" y="6114"/>
                </a:cubicBezTo>
                <a:cubicBezTo>
                  <a:pt x="3997" y="6114"/>
                  <a:pt x="3997" y="6141"/>
                  <a:pt x="3997" y="6167"/>
                </a:cubicBezTo>
                <a:lnTo>
                  <a:pt x="3969" y="6167"/>
                </a:lnTo>
                <a:cubicBezTo>
                  <a:pt x="3969" y="6141"/>
                  <a:pt x="3997" y="6141"/>
                  <a:pt x="3997" y="6114"/>
                </a:cubicBezTo>
                <a:lnTo>
                  <a:pt x="4023" y="6087"/>
                </a:lnTo>
                <a:cubicBezTo>
                  <a:pt x="4023" y="6060"/>
                  <a:pt x="3997" y="6060"/>
                  <a:pt x="3997" y="6060"/>
                </a:cubicBezTo>
                <a:cubicBezTo>
                  <a:pt x="3997" y="6033"/>
                  <a:pt x="3997" y="6033"/>
                  <a:pt x="3997" y="6007"/>
                </a:cubicBezTo>
                <a:lnTo>
                  <a:pt x="3969" y="5980"/>
                </a:lnTo>
                <a:cubicBezTo>
                  <a:pt x="3969" y="5953"/>
                  <a:pt x="3943" y="5953"/>
                  <a:pt x="3943" y="5953"/>
                </a:cubicBezTo>
                <a:cubicBezTo>
                  <a:pt x="3916" y="5953"/>
                  <a:pt x="3943" y="5980"/>
                  <a:pt x="3943" y="6007"/>
                </a:cubicBezTo>
                <a:cubicBezTo>
                  <a:pt x="3916" y="6007"/>
                  <a:pt x="3943" y="6007"/>
                  <a:pt x="3943" y="6007"/>
                </a:cubicBezTo>
                <a:cubicBezTo>
                  <a:pt x="3943" y="6033"/>
                  <a:pt x="3916" y="6033"/>
                  <a:pt x="3916" y="6033"/>
                </a:cubicBezTo>
                <a:cubicBezTo>
                  <a:pt x="3916" y="6060"/>
                  <a:pt x="3943" y="6060"/>
                  <a:pt x="3943" y="6060"/>
                </a:cubicBezTo>
                <a:cubicBezTo>
                  <a:pt x="3969" y="6060"/>
                  <a:pt x="3943" y="6060"/>
                  <a:pt x="3943" y="6087"/>
                </a:cubicBezTo>
                <a:cubicBezTo>
                  <a:pt x="3916" y="6087"/>
                  <a:pt x="3916" y="6114"/>
                  <a:pt x="3916" y="6114"/>
                </a:cubicBezTo>
                <a:cubicBezTo>
                  <a:pt x="3889" y="6114"/>
                  <a:pt x="3916" y="6114"/>
                  <a:pt x="3916" y="6114"/>
                </a:cubicBezTo>
                <a:cubicBezTo>
                  <a:pt x="3889" y="6141"/>
                  <a:pt x="3889" y="6141"/>
                  <a:pt x="3889" y="6141"/>
                </a:cubicBezTo>
                <a:cubicBezTo>
                  <a:pt x="3862" y="6141"/>
                  <a:pt x="3862" y="6141"/>
                  <a:pt x="3862" y="6141"/>
                </a:cubicBezTo>
                <a:lnTo>
                  <a:pt x="3835" y="6141"/>
                </a:lnTo>
                <a:cubicBezTo>
                  <a:pt x="3809" y="6141"/>
                  <a:pt x="3809" y="6141"/>
                  <a:pt x="3809" y="6141"/>
                </a:cubicBezTo>
                <a:cubicBezTo>
                  <a:pt x="3782" y="6141"/>
                  <a:pt x="3809" y="6114"/>
                  <a:pt x="3809" y="6114"/>
                </a:cubicBezTo>
                <a:cubicBezTo>
                  <a:pt x="3835" y="6114"/>
                  <a:pt x="3835" y="6087"/>
                  <a:pt x="3835" y="6087"/>
                </a:cubicBezTo>
                <a:cubicBezTo>
                  <a:pt x="3835" y="6060"/>
                  <a:pt x="3809" y="6087"/>
                  <a:pt x="3809" y="6087"/>
                </a:cubicBezTo>
                <a:cubicBezTo>
                  <a:pt x="3809" y="6087"/>
                  <a:pt x="3809" y="6087"/>
                  <a:pt x="3782" y="6087"/>
                </a:cubicBezTo>
                <a:cubicBezTo>
                  <a:pt x="3782" y="6087"/>
                  <a:pt x="3782" y="6087"/>
                  <a:pt x="3755" y="6087"/>
                </a:cubicBezTo>
                <a:cubicBezTo>
                  <a:pt x="3755" y="6087"/>
                  <a:pt x="3755" y="6087"/>
                  <a:pt x="3755" y="6114"/>
                </a:cubicBezTo>
                <a:cubicBezTo>
                  <a:pt x="3755" y="6114"/>
                  <a:pt x="3755" y="6114"/>
                  <a:pt x="3755" y="6087"/>
                </a:cubicBezTo>
                <a:cubicBezTo>
                  <a:pt x="3728" y="6087"/>
                  <a:pt x="3728" y="6114"/>
                  <a:pt x="3728" y="6114"/>
                </a:cubicBezTo>
                <a:lnTo>
                  <a:pt x="3702" y="6141"/>
                </a:lnTo>
                <a:cubicBezTo>
                  <a:pt x="3675" y="6141"/>
                  <a:pt x="3675" y="6141"/>
                  <a:pt x="3675" y="6141"/>
                </a:cubicBezTo>
                <a:lnTo>
                  <a:pt x="3647" y="6141"/>
                </a:lnTo>
                <a:lnTo>
                  <a:pt x="3621" y="6141"/>
                </a:lnTo>
                <a:cubicBezTo>
                  <a:pt x="3621" y="6141"/>
                  <a:pt x="3594" y="6141"/>
                  <a:pt x="3568" y="6141"/>
                </a:cubicBezTo>
                <a:lnTo>
                  <a:pt x="3540" y="6141"/>
                </a:lnTo>
                <a:cubicBezTo>
                  <a:pt x="3514" y="6141"/>
                  <a:pt x="3514" y="6141"/>
                  <a:pt x="3514" y="6141"/>
                </a:cubicBezTo>
                <a:cubicBezTo>
                  <a:pt x="3487" y="6114"/>
                  <a:pt x="3487" y="6141"/>
                  <a:pt x="3460" y="6141"/>
                </a:cubicBezTo>
                <a:cubicBezTo>
                  <a:pt x="3460" y="6167"/>
                  <a:pt x="3433" y="6141"/>
                  <a:pt x="3406" y="6141"/>
                </a:cubicBezTo>
                <a:lnTo>
                  <a:pt x="3406" y="6167"/>
                </a:lnTo>
                <a:cubicBezTo>
                  <a:pt x="3406" y="6167"/>
                  <a:pt x="3406" y="6167"/>
                  <a:pt x="3380" y="6167"/>
                </a:cubicBezTo>
                <a:lnTo>
                  <a:pt x="3353" y="6195"/>
                </a:lnTo>
                <a:cubicBezTo>
                  <a:pt x="3353" y="6195"/>
                  <a:pt x="3353" y="6195"/>
                  <a:pt x="3326" y="6195"/>
                </a:cubicBezTo>
                <a:cubicBezTo>
                  <a:pt x="3299" y="6195"/>
                  <a:pt x="3299" y="6221"/>
                  <a:pt x="3272" y="6221"/>
                </a:cubicBezTo>
                <a:lnTo>
                  <a:pt x="3299" y="6248"/>
                </a:lnTo>
                <a:lnTo>
                  <a:pt x="3272" y="6248"/>
                </a:lnTo>
                <a:cubicBezTo>
                  <a:pt x="3246" y="6248"/>
                  <a:pt x="3246" y="6195"/>
                  <a:pt x="3246" y="6195"/>
                </a:cubicBezTo>
                <a:lnTo>
                  <a:pt x="3218" y="6221"/>
                </a:lnTo>
                <a:cubicBezTo>
                  <a:pt x="3218" y="6195"/>
                  <a:pt x="3218" y="6195"/>
                  <a:pt x="3192" y="6195"/>
                </a:cubicBezTo>
                <a:lnTo>
                  <a:pt x="3165" y="6195"/>
                </a:lnTo>
                <a:cubicBezTo>
                  <a:pt x="3139" y="6195"/>
                  <a:pt x="3192" y="6221"/>
                  <a:pt x="3192" y="6221"/>
                </a:cubicBezTo>
                <a:cubicBezTo>
                  <a:pt x="3192" y="6248"/>
                  <a:pt x="3192" y="6221"/>
                  <a:pt x="3192" y="6248"/>
                </a:cubicBezTo>
                <a:cubicBezTo>
                  <a:pt x="3192" y="6274"/>
                  <a:pt x="3192" y="6274"/>
                  <a:pt x="3165" y="6274"/>
                </a:cubicBezTo>
                <a:cubicBezTo>
                  <a:pt x="3165" y="6302"/>
                  <a:pt x="3192" y="6274"/>
                  <a:pt x="3192" y="6274"/>
                </a:cubicBezTo>
                <a:cubicBezTo>
                  <a:pt x="3218" y="6274"/>
                  <a:pt x="3218" y="6302"/>
                  <a:pt x="3218" y="6302"/>
                </a:cubicBezTo>
                <a:cubicBezTo>
                  <a:pt x="3246" y="6302"/>
                  <a:pt x="3246" y="6302"/>
                  <a:pt x="3246" y="6302"/>
                </a:cubicBezTo>
                <a:lnTo>
                  <a:pt x="3299" y="6302"/>
                </a:lnTo>
                <a:cubicBezTo>
                  <a:pt x="3299" y="6302"/>
                  <a:pt x="3272" y="6328"/>
                  <a:pt x="3246" y="6328"/>
                </a:cubicBezTo>
                <a:lnTo>
                  <a:pt x="3246" y="6382"/>
                </a:lnTo>
                <a:cubicBezTo>
                  <a:pt x="3246" y="6409"/>
                  <a:pt x="3246" y="6409"/>
                  <a:pt x="3218" y="6409"/>
                </a:cubicBezTo>
                <a:cubicBezTo>
                  <a:pt x="3218" y="6409"/>
                  <a:pt x="3165" y="6436"/>
                  <a:pt x="3139" y="6436"/>
                </a:cubicBezTo>
                <a:cubicBezTo>
                  <a:pt x="3084" y="6436"/>
                  <a:pt x="3084" y="6462"/>
                  <a:pt x="3084" y="6462"/>
                </a:cubicBezTo>
                <a:cubicBezTo>
                  <a:pt x="3084" y="6489"/>
                  <a:pt x="3084" y="6489"/>
                  <a:pt x="3084" y="6489"/>
                </a:cubicBezTo>
                <a:cubicBezTo>
                  <a:pt x="3084" y="6489"/>
                  <a:pt x="3084" y="6516"/>
                  <a:pt x="3058" y="6516"/>
                </a:cubicBezTo>
                <a:cubicBezTo>
                  <a:pt x="3031" y="6489"/>
                  <a:pt x="3031" y="6462"/>
                  <a:pt x="3031" y="6462"/>
                </a:cubicBezTo>
                <a:cubicBezTo>
                  <a:pt x="3004" y="6462"/>
                  <a:pt x="3004" y="6462"/>
                  <a:pt x="3004" y="6489"/>
                </a:cubicBezTo>
                <a:lnTo>
                  <a:pt x="2977" y="6489"/>
                </a:lnTo>
                <a:cubicBezTo>
                  <a:pt x="2951" y="6489"/>
                  <a:pt x="2977" y="6462"/>
                  <a:pt x="2977" y="6462"/>
                </a:cubicBezTo>
                <a:cubicBezTo>
                  <a:pt x="2977" y="6436"/>
                  <a:pt x="2977" y="6462"/>
                  <a:pt x="2977" y="6436"/>
                </a:cubicBezTo>
                <a:cubicBezTo>
                  <a:pt x="2951" y="6436"/>
                  <a:pt x="2924" y="6409"/>
                  <a:pt x="2924" y="6409"/>
                </a:cubicBezTo>
                <a:cubicBezTo>
                  <a:pt x="2924" y="6382"/>
                  <a:pt x="2951" y="6355"/>
                  <a:pt x="2951" y="6355"/>
                </a:cubicBezTo>
                <a:lnTo>
                  <a:pt x="2924" y="6355"/>
                </a:lnTo>
                <a:lnTo>
                  <a:pt x="2924" y="6382"/>
                </a:lnTo>
                <a:cubicBezTo>
                  <a:pt x="2897" y="6409"/>
                  <a:pt x="2897" y="6382"/>
                  <a:pt x="2897" y="6382"/>
                </a:cubicBezTo>
                <a:lnTo>
                  <a:pt x="2924" y="6436"/>
                </a:lnTo>
                <a:cubicBezTo>
                  <a:pt x="2924" y="6462"/>
                  <a:pt x="2924" y="6462"/>
                  <a:pt x="2924" y="6462"/>
                </a:cubicBezTo>
                <a:cubicBezTo>
                  <a:pt x="2924" y="6462"/>
                  <a:pt x="2951" y="6462"/>
                  <a:pt x="2951" y="6489"/>
                </a:cubicBezTo>
                <a:cubicBezTo>
                  <a:pt x="2951" y="6489"/>
                  <a:pt x="2924" y="6489"/>
                  <a:pt x="2924" y="6516"/>
                </a:cubicBezTo>
                <a:cubicBezTo>
                  <a:pt x="2924" y="6543"/>
                  <a:pt x="2897" y="6543"/>
                  <a:pt x="2897" y="6543"/>
                </a:cubicBezTo>
                <a:cubicBezTo>
                  <a:pt x="2897" y="6543"/>
                  <a:pt x="2897" y="6543"/>
                  <a:pt x="2870" y="6543"/>
                </a:cubicBezTo>
                <a:cubicBezTo>
                  <a:pt x="2870" y="6516"/>
                  <a:pt x="2870" y="6543"/>
                  <a:pt x="2870" y="6543"/>
                </a:cubicBezTo>
                <a:cubicBezTo>
                  <a:pt x="2870" y="6543"/>
                  <a:pt x="2870" y="6543"/>
                  <a:pt x="2843" y="6543"/>
                </a:cubicBezTo>
                <a:cubicBezTo>
                  <a:pt x="2843" y="6570"/>
                  <a:pt x="2843" y="6570"/>
                  <a:pt x="2870" y="6570"/>
                </a:cubicBezTo>
                <a:cubicBezTo>
                  <a:pt x="2870" y="6570"/>
                  <a:pt x="2870" y="6570"/>
                  <a:pt x="2870" y="6596"/>
                </a:cubicBezTo>
                <a:cubicBezTo>
                  <a:pt x="2897" y="6596"/>
                  <a:pt x="2924" y="6596"/>
                  <a:pt x="2951" y="6596"/>
                </a:cubicBezTo>
                <a:cubicBezTo>
                  <a:pt x="2951" y="6624"/>
                  <a:pt x="2870" y="6624"/>
                  <a:pt x="2817" y="6624"/>
                </a:cubicBezTo>
                <a:cubicBezTo>
                  <a:pt x="2789" y="6624"/>
                  <a:pt x="2763" y="6677"/>
                  <a:pt x="2736" y="6677"/>
                </a:cubicBezTo>
                <a:cubicBezTo>
                  <a:pt x="2736" y="6704"/>
                  <a:pt x="2763" y="6704"/>
                  <a:pt x="2789" y="6704"/>
                </a:cubicBezTo>
                <a:cubicBezTo>
                  <a:pt x="2789" y="6731"/>
                  <a:pt x="2736" y="6731"/>
                  <a:pt x="2736" y="6731"/>
                </a:cubicBezTo>
                <a:cubicBezTo>
                  <a:pt x="2709" y="6731"/>
                  <a:pt x="2709" y="6731"/>
                  <a:pt x="2709" y="6731"/>
                </a:cubicBezTo>
                <a:lnTo>
                  <a:pt x="2655" y="6731"/>
                </a:lnTo>
                <a:cubicBezTo>
                  <a:pt x="2629" y="6731"/>
                  <a:pt x="2602" y="6784"/>
                  <a:pt x="2575" y="6784"/>
                </a:cubicBezTo>
                <a:lnTo>
                  <a:pt x="2575" y="6758"/>
                </a:lnTo>
                <a:lnTo>
                  <a:pt x="2521" y="6758"/>
                </a:lnTo>
                <a:lnTo>
                  <a:pt x="2495" y="6758"/>
                </a:lnTo>
                <a:cubicBezTo>
                  <a:pt x="2495" y="6731"/>
                  <a:pt x="2495" y="6731"/>
                  <a:pt x="2495" y="6731"/>
                </a:cubicBezTo>
                <a:cubicBezTo>
                  <a:pt x="2495" y="6731"/>
                  <a:pt x="2495" y="6704"/>
                  <a:pt x="2521" y="6704"/>
                </a:cubicBezTo>
                <a:cubicBezTo>
                  <a:pt x="2521" y="6704"/>
                  <a:pt x="2521" y="6704"/>
                  <a:pt x="2521" y="6677"/>
                </a:cubicBezTo>
                <a:lnTo>
                  <a:pt x="2548" y="6677"/>
                </a:lnTo>
                <a:cubicBezTo>
                  <a:pt x="2548" y="6677"/>
                  <a:pt x="2548" y="6677"/>
                  <a:pt x="2548" y="6650"/>
                </a:cubicBezTo>
                <a:cubicBezTo>
                  <a:pt x="2548" y="6650"/>
                  <a:pt x="2575" y="6650"/>
                  <a:pt x="2602" y="6650"/>
                </a:cubicBezTo>
                <a:lnTo>
                  <a:pt x="2548" y="6650"/>
                </a:lnTo>
                <a:cubicBezTo>
                  <a:pt x="2521" y="6650"/>
                  <a:pt x="2548" y="6624"/>
                  <a:pt x="2548" y="6624"/>
                </a:cubicBezTo>
                <a:cubicBezTo>
                  <a:pt x="2521" y="6596"/>
                  <a:pt x="2521" y="6624"/>
                  <a:pt x="2521" y="6650"/>
                </a:cubicBezTo>
                <a:lnTo>
                  <a:pt x="2495" y="6650"/>
                </a:lnTo>
                <a:cubicBezTo>
                  <a:pt x="2467" y="6650"/>
                  <a:pt x="2467" y="6650"/>
                  <a:pt x="2467" y="6650"/>
                </a:cubicBezTo>
                <a:cubicBezTo>
                  <a:pt x="2467" y="6650"/>
                  <a:pt x="2467" y="6650"/>
                  <a:pt x="2441" y="6650"/>
                </a:cubicBezTo>
                <a:cubicBezTo>
                  <a:pt x="2441" y="6650"/>
                  <a:pt x="2441" y="6677"/>
                  <a:pt x="2414" y="6677"/>
                </a:cubicBezTo>
                <a:cubicBezTo>
                  <a:pt x="2388" y="6650"/>
                  <a:pt x="2414" y="6624"/>
                  <a:pt x="2414" y="6624"/>
                </a:cubicBezTo>
                <a:cubicBezTo>
                  <a:pt x="2414" y="6596"/>
                  <a:pt x="2414" y="6596"/>
                  <a:pt x="2414" y="6596"/>
                </a:cubicBezTo>
                <a:cubicBezTo>
                  <a:pt x="2414" y="6596"/>
                  <a:pt x="2441" y="6570"/>
                  <a:pt x="2414" y="6570"/>
                </a:cubicBezTo>
                <a:cubicBezTo>
                  <a:pt x="2414" y="6543"/>
                  <a:pt x="2388" y="6543"/>
                  <a:pt x="2388" y="6543"/>
                </a:cubicBezTo>
                <a:cubicBezTo>
                  <a:pt x="2360" y="6543"/>
                  <a:pt x="2388" y="6570"/>
                  <a:pt x="2388" y="6570"/>
                </a:cubicBezTo>
                <a:cubicBezTo>
                  <a:pt x="2414" y="6570"/>
                  <a:pt x="2414" y="6570"/>
                  <a:pt x="2388" y="6570"/>
                </a:cubicBezTo>
                <a:cubicBezTo>
                  <a:pt x="2360" y="6570"/>
                  <a:pt x="2360" y="6570"/>
                  <a:pt x="2360" y="6570"/>
                </a:cubicBezTo>
                <a:cubicBezTo>
                  <a:pt x="2360" y="6543"/>
                  <a:pt x="2360" y="6543"/>
                  <a:pt x="2334" y="6543"/>
                </a:cubicBezTo>
                <a:cubicBezTo>
                  <a:pt x="2334" y="6543"/>
                  <a:pt x="2334" y="6543"/>
                  <a:pt x="2334" y="6570"/>
                </a:cubicBezTo>
                <a:cubicBezTo>
                  <a:pt x="2307" y="6570"/>
                  <a:pt x="2280" y="6570"/>
                  <a:pt x="2280" y="6570"/>
                </a:cubicBezTo>
                <a:cubicBezTo>
                  <a:pt x="2253" y="6570"/>
                  <a:pt x="2253" y="6570"/>
                  <a:pt x="2226" y="6570"/>
                </a:cubicBezTo>
                <a:cubicBezTo>
                  <a:pt x="2226" y="6570"/>
                  <a:pt x="2226" y="6570"/>
                  <a:pt x="2253" y="6570"/>
                </a:cubicBezTo>
                <a:cubicBezTo>
                  <a:pt x="2253" y="6570"/>
                  <a:pt x="2307" y="6570"/>
                  <a:pt x="2307" y="6596"/>
                </a:cubicBezTo>
                <a:cubicBezTo>
                  <a:pt x="2334" y="6596"/>
                  <a:pt x="2280" y="6596"/>
                  <a:pt x="2253" y="6596"/>
                </a:cubicBezTo>
                <a:cubicBezTo>
                  <a:pt x="2226" y="6596"/>
                  <a:pt x="2253" y="6596"/>
                  <a:pt x="2280" y="6596"/>
                </a:cubicBezTo>
                <a:cubicBezTo>
                  <a:pt x="2280" y="6596"/>
                  <a:pt x="2280" y="6596"/>
                  <a:pt x="2280" y="6624"/>
                </a:cubicBezTo>
                <a:cubicBezTo>
                  <a:pt x="2280" y="6624"/>
                  <a:pt x="2280" y="6624"/>
                  <a:pt x="2307" y="6624"/>
                </a:cubicBezTo>
                <a:cubicBezTo>
                  <a:pt x="2307" y="6624"/>
                  <a:pt x="2360" y="6624"/>
                  <a:pt x="2388" y="6624"/>
                </a:cubicBezTo>
                <a:lnTo>
                  <a:pt x="2388" y="6677"/>
                </a:lnTo>
                <a:lnTo>
                  <a:pt x="2334" y="6677"/>
                </a:lnTo>
                <a:lnTo>
                  <a:pt x="2388" y="6704"/>
                </a:lnTo>
                <a:lnTo>
                  <a:pt x="2414" y="6731"/>
                </a:lnTo>
                <a:cubicBezTo>
                  <a:pt x="2414" y="6731"/>
                  <a:pt x="2388" y="6731"/>
                  <a:pt x="2388" y="6704"/>
                </a:cubicBezTo>
                <a:cubicBezTo>
                  <a:pt x="2360" y="6704"/>
                  <a:pt x="2360" y="6731"/>
                  <a:pt x="2360" y="6731"/>
                </a:cubicBezTo>
                <a:lnTo>
                  <a:pt x="2334" y="6731"/>
                </a:lnTo>
                <a:cubicBezTo>
                  <a:pt x="2307" y="6731"/>
                  <a:pt x="2360" y="6731"/>
                  <a:pt x="2388" y="6731"/>
                </a:cubicBezTo>
                <a:cubicBezTo>
                  <a:pt x="2388" y="6758"/>
                  <a:pt x="2388" y="6758"/>
                  <a:pt x="2414" y="6758"/>
                </a:cubicBezTo>
                <a:lnTo>
                  <a:pt x="2441" y="6758"/>
                </a:lnTo>
                <a:cubicBezTo>
                  <a:pt x="2441" y="6758"/>
                  <a:pt x="2441" y="6731"/>
                  <a:pt x="2467" y="6731"/>
                </a:cubicBezTo>
                <a:cubicBezTo>
                  <a:pt x="2467" y="6731"/>
                  <a:pt x="2467" y="6758"/>
                  <a:pt x="2467" y="6784"/>
                </a:cubicBezTo>
                <a:cubicBezTo>
                  <a:pt x="2441" y="6784"/>
                  <a:pt x="2441" y="6784"/>
                  <a:pt x="2441" y="6784"/>
                </a:cubicBezTo>
                <a:cubicBezTo>
                  <a:pt x="2414" y="6784"/>
                  <a:pt x="2414" y="6811"/>
                  <a:pt x="2414" y="6811"/>
                </a:cubicBezTo>
                <a:lnTo>
                  <a:pt x="2388" y="6811"/>
                </a:lnTo>
                <a:cubicBezTo>
                  <a:pt x="2360" y="6811"/>
                  <a:pt x="2388" y="6838"/>
                  <a:pt x="2388" y="6838"/>
                </a:cubicBezTo>
                <a:cubicBezTo>
                  <a:pt x="2388" y="6838"/>
                  <a:pt x="2414" y="6811"/>
                  <a:pt x="2441" y="6811"/>
                </a:cubicBezTo>
                <a:lnTo>
                  <a:pt x="2441" y="6838"/>
                </a:lnTo>
                <a:cubicBezTo>
                  <a:pt x="2441" y="6838"/>
                  <a:pt x="2441" y="6838"/>
                  <a:pt x="2414" y="6865"/>
                </a:cubicBezTo>
                <a:cubicBezTo>
                  <a:pt x="2388" y="6865"/>
                  <a:pt x="2388" y="6891"/>
                  <a:pt x="2388" y="6891"/>
                </a:cubicBezTo>
                <a:lnTo>
                  <a:pt x="2334" y="6891"/>
                </a:lnTo>
                <a:cubicBezTo>
                  <a:pt x="2334" y="6918"/>
                  <a:pt x="2334" y="6918"/>
                  <a:pt x="2334" y="6918"/>
                </a:cubicBezTo>
                <a:cubicBezTo>
                  <a:pt x="2334" y="6918"/>
                  <a:pt x="2334" y="6918"/>
                  <a:pt x="2307" y="6918"/>
                </a:cubicBezTo>
                <a:cubicBezTo>
                  <a:pt x="2307" y="6918"/>
                  <a:pt x="2307" y="6946"/>
                  <a:pt x="2280" y="6918"/>
                </a:cubicBezTo>
                <a:cubicBezTo>
                  <a:pt x="2280" y="6918"/>
                  <a:pt x="2280" y="6918"/>
                  <a:pt x="2253" y="6918"/>
                </a:cubicBezTo>
                <a:cubicBezTo>
                  <a:pt x="2253" y="6891"/>
                  <a:pt x="2253" y="6918"/>
                  <a:pt x="2226" y="6918"/>
                </a:cubicBezTo>
                <a:cubicBezTo>
                  <a:pt x="2226" y="6891"/>
                  <a:pt x="2226" y="6891"/>
                  <a:pt x="2226" y="6891"/>
                </a:cubicBezTo>
                <a:lnTo>
                  <a:pt x="2226" y="6918"/>
                </a:lnTo>
                <a:cubicBezTo>
                  <a:pt x="2226" y="6918"/>
                  <a:pt x="2226" y="6918"/>
                  <a:pt x="2253" y="6918"/>
                </a:cubicBezTo>
                <a:cubicBezTo>
                  <a:pt x="2253" y="6946"/>
                  <a:pt x="2253" y="6946"/>
                  <a:pt x="2253" y="6946"/>
                </a:cubicBezTo>
                <a:cubicBezTo>
                  <a:pt x="2253" y="6946"/>
                  <a:pt x="2253" y="6972"/>
                  <a:pt x="2226" y="6972"/>
                </a:cubicBezTo>
                <a:cubicBezTo>
                  <a:pt x="2226" y="6972"/>
                  <a:pt x="2226" y="6972"/>
                  <a:pt x="2226" y="6946"/>
                </a:cubicBezTo>
                <a:cubicBezTo>
                  <a:pt x="2226" y="6946"/>
                  <a:pt x="2226" y="6918"/>
                  <a:pt x="2200" y="6918"/>
                </a:cubicBezTo>
                <a:cubicBezTo>
                  <a:pt x="2200" y="6918"/>
                  <a:pt x="2173" y="6918"/>
                  <a:pt x="2173" y="6946"/>
                </a:cubicBezTo>
                <a:cubicBezTo>
                  <a:pt x="2146" y="6946"/>
                  <a:pt x="2173" y="6972"/>
                  <a:pt x="2173" y="6972"/>
                </a:cubicBezTo>
                <a:cubicBezTo>
                  <a:pt x="2200" y="6972"/>
                  <a:pt x="2173" y="7025"/>
                  <a:pt x="2146" y="7025"/>
                </a:cubicBezTo>
                <a:cubicBezTo>
                  <a:pt x="2146" y="7053"/>
                  <a:pt x="2146" y="7053"/>
                  <a:pt x="2173" y="7053"/>
                </a:cubicBezTo>
                <a:lnTo>
                  <a:pt x="2173" y="7079"/>
                </a:lnTo>
                <a:lnTo>
                  <a:pt x="2173" y="7106"/>
                </a:lnTo>
                <a:lnTo>
                  <a:pt x="2146" y="7079"/>
                </a:lnTo>
                <a:lnTo>
                  <a:pt x="2146" y="7053"/>
                </a:lnTo>
                <a:cubicBezTo>
                  <a:pt x="2146" y="7053"/>
                  <a:pt x="2146" y="7053"/>
                  <a:pt x="2119" y="7025"/>
                </a:cubicBezTo>
                <a:cubicBezTo>
                  <a:pt x="2119" y="7025"/>
                  <a:pt x="2119" y="7025"/>
                  <a:pt x="2092" y="7053"/>
                </a:cubicBezTo>
                <a:lnTo>
                  <a:pt x="2038" y="7053"/>
                </a:lnTo>
                <a:cubicBezTo>
                  <a:pt x="2038" y="7025"/>
                  <a:pt x="2038" y="6999"/>
                  <a:pt x="2012" y="6999"/>
                </a:cubicBezTo>
                <a:lnTo>
                  <a:pt x="2012" y="7025"/>
                </a:lnTo>
                <a:cubicBezTo>
                  <a:pt x="1985" y="7025"/>
                  <a:pt x="1985" y="7025"/>
                  <a:pt x="1985" y="7025"/>
                </a:cubicBezTo>
                <a:cubicBezTo>
                  <a:pt x="1958" y="7025"/>
                  <a:pt x="1958" y="7025"/>
                  <a:pt x="1958" y="7025"/>
                </a:cubicBezTo>
                <a:cubicBezTo>
                  <a:pt x="1931" y="7025"/>
                  <a:pt x="1904" y="7053"/>
                  <a:pt x="1904" y="7053"/>
                </a:cubicBezTo>
                <a:cubicBezTo>
                  <a:pt x="1904" y="7053"/>
                  <a:pt x="1904" y="7053"/>
                  <a:pt x="1931" y="7053"/>
                </a:cubicBezTo>
                <a:lnTo>
                  <a:pt x="1958" y="7053"/>
                </a:lnTo>
                <a:cubicBezTo>
                  <a:pt x="1958" y="7079"/>
                  <a:pt x="1985" y="7053"/>
                  <a:pt x="1985" y="7053"/>
                </a:cubicBezTo>
                <a:cubicBezTo>
                  <a:pt x="2012" y="7079"/>
                  <a:pt x="1985" y="7079"/>
                  <a:pt x="1985" y="7079"/>
                </a:cubicBezTo>
                <a:lnTo>
                  <a:pt x="1985" y="7106"/>
                </a:lnTo>
                <a:cubicBezTo>
                  <a:pt x="1985" y="7106"/>
                  <a:pt x="1985" y="7106"/>
                  <a:pt x="1985" y="7133"/>
                </a:cubicBezTo>
                <a:lnTo>
                  <a:pt x="1985" y="7160"/>
                </a:lnTo>
                <a:cubicBezTo>
                  <a:pt x="1958" y="7160"/>
                  <a:pt x="1931" y="7160"/>
                  <a:pt x="1931" y="7160"/>
                </a:cubicBezTo>
                <a:cubicBezTo>
                  <a:pt x="1931" y="7160"/>
                  <a:pt x="1931" y="7133"/>
                  <a:pt x="1931" y="7106"/>
                </a:cubicBezTo>
                <a:cubicBezTo>
                  <a:pt x="1904" y="7106"/>
                  <a:pt x="1904" y="7133"/>
                  <a:pt x="1904" y="7133"/>
                </a:cubicBezTo>
                <a:cubicBezTo>
                  <a:pt x="1904" y="7160"/>
                  <a:pt x="1904" y="7133"/>
                  <a:pt x="1878" y="7133"/>
                </a:cubicBezTo>
                <a:cubicBezTo>
                  <a:pt x="1851" y="7106"/>
                  <a:pt x="1851" y="7133"/>
                  <a:pt x="1824" y="7106"/>
                </a:cubicBezTo>
                <a:cubicBezTo>
                  <a:pt x="1824" y="7079"/>
                  <a:pt x="1824" y="7106"/>
                  <a:pt x="1797" y="7079"/>
                </a:cubicBezTo>
                <a:cubicBezTo>
                  <a:pt x="1797" y="7079"/>
                  <a:pt x="1797" y="7079"/>
                  <a:pt x="1771" y="7079"/>
                </a:cubicBezTo>
                <a:lnTo>
                  <a:pt x="1797" y="7106"/>
                </a:lnTo>
                <a:lnTo>
                  <a:pt x="1771" y="7106"/>
                </a:lnTo>
                <a:cubicBezTo>
                  <a:pt x="1771" y="7106"/>
                  <a:pt x="1771" y="7106"/>
                  <a:pt x="1771" y="7133"/>
                </a:cubicBezTo>
                <a:cubicBezTo>
                  <a:pt x="1744" y="7133"/>
                  <a:pt x="1797" y="7133"/>
                  <a:pt x="1797" y="7133"/>
                </a:cubicBezTo>
                <a:cubicBezTo>
                  <a:pt x="1797" y="7160"/>
                  <a:pt x="1771" y="7160"/>
                  <a:pt x="1771" y="7160"/>
                </a:cubicBezTo>
                <a:cubicBezTo>
                  <a:pt x="1771" y="7160"/>
                  <a:pt x="1771" y="7187"/>
                  <a:pt x="1771" y="7213"/>
                </a:cubicBezTo>
                <a:lnTo>
                  <a:pt x="1744" y="7213"/>
                </a:lnTo>
                <a:cubicBezTo>
                  <a:pt x="1744" y="7213"/>
                  <a:pt x="1744" y="7213"/>
                  <a:pt x="1716" y="7213"/>
                </a:cubicBezTo>
                <a:cubicBezTo>
                  <a:pt x="1716" y="7213"/>
                  <a:pt x="1716" y="7213"/>
                  <a:pt x="1716" y="7240"/>
                </a:cubicBezTo>
                <a:cubicBezTo>
                  <a:pt x="1690" y="7240"/>
                  <a:pt x="1716" y="7213"/>
                  <a:pt x="1690" y="7213"/>
                </a:cubicBezTo>
                <a:cubicBezTo>
                  <a:pt x="1690" y="7187"/>
                  <a:pt x="1690" y="7187"/>
                  <a:pt x="1690" y="7187"/>
                </a:cubicBezTo>
                <a:cubicBezTo>
                  <a:pt x="1663" y="7187"/>
                  <a:pt x="1663" y="7187"/>
                  <a:pt x="1663" y="7187"/>
                </a:cubicBezTo>
                <a:cubicBezTo>
                  <a:pt x="1637" y="7187"/>
                  <a:pt x="1637" y="7187"/>
                  <a:pt x="1637" y="7187"/>
                </a:cubicBezTo>
                <a:cubicBezTo>
                  <a:pt x="1637" y="7160"/>
                  <a:pt x="1637" y="7187"/>
                  <a:pt x="1637" y="7187"/>
                </a:cubicBezTo>
                <a:lnTo>
                  <a:pt x="1609" y="7187"/>
                </a:lnTo>
                <a:cubicBezTo>
                  <a:pt x="1609" y="7187"/>
                  <a:pt x="1583" y="7160"/>
                  <a:pt x="1583" y="7187"/>
                </a:cubicBezTo>
                <a:lnTo>
                  <a:pt x="1556" y="7187"/>
                </a:lnTo>
                <a:cubicBezTo>
                  <a:pt x="1556" y="7187"/>
                  <a:pt x="1556" y="7187"/>
                  <a:pt x="1556" y="7213"/>
                </a:cubicBezTo>
                <a:lnTo>
                  <a:pt x="1529" y="7187"/>
                </a:lnTo>
                <a:cubicBezTo>
                  <a:pt x="1502" y="7187"/>
                  <a:pt x="1502" y="7187"/>
                  <a:pt x="1502" y="7187"/>
                </a:cubicBezTo>
                <a:cubicBezTo>
                  <a:pt x="1475" y="7187"/>
                  <a:pt x="1502" y="7187"/>
                  <a:pt x="1502" y="7213"/>
                </a:cubicBezTo>
                <a:cubicBezTo>
                  <a:pt x="1502" y="7213"/>
                  <a:pt x="1502" y="7213"/>
                  <a:pt x="1502" y="7240"/>
                </a:cubicBezTo>
                <a:cubicBezTo>
                  <a:pt x="1502" y="7240"/>
                  <a:pt x="1502" y="7240"/>
                  <a:pt x="1475" y="7240"/>
                </a:cubicBezTo>
                <a:cubicBezTo>
                  <a:pt x="1475" y="7267"/>
                  <a:pt x="1475" y="7240"/>
                  <a:pt x="1475" y="7240"/>
                </a:cubicBezTo>
                <a:lnTo>
                  <a:pt x="1475" y="7213"/>
                </a:lnTo>
                <a:cubicBezTo>
                  <a:pt x="1475" y="7187"/>
                  <a:pt x="1449" y="7213"/>
                  <a:pt x="1449" y="7213"/>
                </a:cubicBezTo>
                <a:lnTo>
                  <a:pt x="1449" y="7240"/>
                </a:lnTo>
                <a:lnTo>
                  <a:pt x="1422" y="7267"/>
                </a:lnTo>
                <a:cubicBezTo>
                  <a:pt x="1422" y="7267"/>
                  <a:pt x="1422" y="7267"/>
                  <a:pt x="1422" y="7294"/>
                </a:cubicBezTo>
                <a:cubicBezTo>
                  <a:pt x="1422" y="7294"/>
                  <a:pt x="1422" y="7294"/>
                  <a:pt x="1395" y="7321"/>
                </a:cubicBezTo>
                <a:cubicBezTo>
                  <a:pt x="1395" y="7321"/>
                  <a:pt x="1395" y="7321"/>
                  <a:pt x="1395" y="7294"/>
                </a:cubicBezTo>
                <a:lnTo>
                  <a:pt x="1368" y="7321"/>
                </a:lnTo>
                <a:cubicBezTo>
                  <a:pt x="1341" y="7321"/>
                  <a:pt x="1368" y="7294"/>
                  <a:pt x="1368" y="7294"/>
                </a:cubicBezTo>
                <a:lnTo>
                  <a:pt x="1341" y="7294"/>
                </a:lnTo>
                <a:lnTo>
                  <a:pt x="1315" y="7294"/>
                </a:lnTo>
                <a:cubicBezTo>
                  <a:pt x="1315" y="7267"/>
                  <a:pt x="1315" y="7294"/>
                  <a:pt x="1315" y="7294"/>
                </a:cubicBezTo>
                <a:cubicBezTo>
                  <a:pt x="1287" y="7294"/>
                  <a:pt x="1315" y="7294"/>
                  <a:pt x="1315" y="7321"/>
                </a:cubicBezTo>
                <a:cubicBezTo>
                  <a:pt x="1315" y="7321"/>
                  <a:pt x="1287" y="7347"/>
                  <a:pt x="1261" y="7347"/>
                </a:cubicBezTo>
                <a:cubicBezTo>
                  <a:pt x="1234" y="7347"/>
                  <a:pt x="1261" y="7347"/>
                  <a:pt x="1234" y="7347"/>
                </a:cubicBezTo>
                <a:lnTo>
                  <a:pt x="1208" y="7347"/>
                </a:lnTo>
                <a:cubicBezTo>
                  <a:pt x="1234" y="7321"/>
                  <a:pt x="1234" y="7321"/>
                  <a:pt x="1261" y="7321"/>
                </a:cubicBezTo>
                <a:cubicBezTo>
                  <a:pt x="1261" y="7321"/>
                  <a:pt x="1261" y="7321"/>
                  <a:pt x="1261" y="7294"/>
                </a:cubicBezTo>
                <a:cubicBezTo>
                  <a:pt x="1261" y="7294"/>
                  <a:pt x="1261" y="7294"/>
                  <a:pt x="1261" y="7267"/>
                </a:cubicBezTo>
                <a:lnTo>
                  <a:pt x="1287" y="7240"/>
                </a:lnTo>
                <a:cubicBezTo>
                  <a:pt x="1315" y="7213"/>
                  <a:pt x="1287" y="7213"/>
                  <a:pt x="1287" y="7213"/>
                </a:cubicBezTo>
                <a:cubicBezTo>
                  <a:pt x="1261" y="7213"/>
                  <a:pt x="1261" y="7213"/>
                  <a:pt x="1261" y="7240"/>
                </a:cubicBezTo>
                <a:cubicBezTo>
                  <a:pt x="1261" y="7240"/>
                  <a:pt x="1261" y="7213"/>
                  <a:pt x="1261" y="7240"/>
                </a:cubicBezTo>
                <a:cubicBezTo>
                  <a:pt x="1234" y="7240"/>
                  <a:pt x="1234" y="7267"/>
                  <a:pt x="1234" y="7267"/>
                </a:cubicBezTo>
                <a:cubicBezTo>
                  <a:pt x="1234" y="7267"/>
                  <a:pt x="1208" y="7294"/>
                  <a:pt x="1180" y="7294"/>
                </a:cubicBezTo>
                <a:cubicBezTo>
                  <a:pt x="1208" y="7267"/>
                  <a:pt x="1208" y="7213"/>
                  <a:pt x="1208" y="7213"/>
                </a:cubicBezTo>
                <a:cubicBezTo>
                  <a:pt x="1180" y="7213"/>
                  <a:pt x="1180" y="7213"/>
                  <a:pt x="1180" y="7213"/>
                </a:cubicBezTo>
                <a:cubicBezTo>
                  <a:pt x="1180" y="7187"/>
                  <a:pt x="1153" y="7187"/>
                  <a:pt x="1153" y="7187"/>
                </a:cubicBezTo>
                <a:cubicBezTo>
                  <a:pt x="1127" y="7187"/>
                  <a:pt x="1127" y="7187"/>
                  <a:pt x="1127" y="7187"/>
                </a:cubicBezTo>
                <a:cubicBezTo>
                  <a:pt x="1127" y="7160"/>
                  <a:pt x="1127" y="7187"/>
                  <a:pt x="1127" y="7213"/>
                </a:cubicBezTo>
                <a:cubicBezTo>
                  <a:pt x="1127" y="7213"/>
                  <a:pt x="1153" y="7213"/>
                  <a:pt x="1153" y="7240"/>
                </a:cubicBezTo>
                <a:cubicBezTo>
                  <a:pt x="1153" y="7240"/>
                  <a:pt x="1153" y="7240"/>
                  <a:pt x="1127" y="7240"/>
                </a:cubicBezTo>
                <a:cubicBezTo>
                  <a:pt x="1100" y="7240"/>
                  <a:pt x="1073" y="7267"/>
                  <a:pt x="1073" y="7267"/>
                </a:cubicBezTo>
                <a:lnTo>
                  <a:pt x="1073" y="7240"/>
                </a:lnTo>
                <a:cubicBezTo>
                  <a:pt x="1046" y="7240"/>
                  <a:pt x="1046" y="7240"/>
                  <a:pt x="1046" y="7240"/>
                </a:cubicBezTo>
                <a:lnTo>
                  <a:pt x="1046" y="7267"/>
                </a:lnTo>
                <a:lnTo>
                  <a:pt x="1020" y="7294"/>
                </a:lnTo>
                <a:cubicBezTo>
                  <a:pt x="993" y="7294"/>
                  <a:pt x="993" y="7267"/>
                  <a:pt x="993" y="7267"/>
                </a:cubicBezTo>
                <a:cubicBezTo>
                  <a:pt x="993" y="7294"/>
                  <a:pt x="966" y="7294"/>
                  <a:pt x="939" y="7294"/>
                </a:cubicBezTo>
                <a:cubicBezTo>
                  <a:pt x="939" y="7294"/>
                  <a:pt x="939" y="7294"/>
                  <a:pt x="939" y="7267"/>
                </a:cubicBezTo>
                <a:cubicBezTo>
                  <a:pt x="939" y="7267"/>
                  <a:pt x="939" y="7294"/>
                  <a:pt x="939" y="7267"/>
                </a:cubicBezTo>
                <a:cubicBezTo>
                  <a:pt x="939" y="7267"/>
                  <a:pt x="939" y="7267"/>
                  <a:pt x="912" y="7240"/>
                </a:cubicBezTo>
                <a:lnTo>
                  <a:pt x="912" y="7267"/>
                </a:lnTo>
                <a:cubicBezTo>
                  <a:pt x="886" y="7267"/>
                  <a:pt x="912" y="7267"/>
                  <a:pt x="886" y="7267"/>
                </a:cubicBezTo>
                <a:cubicBezTo>
                  <a:pt x="886" y="7294"/>
                  <a:pt x="858" y="7294"/>
                  <a:pt x="858" y="7321"/>
                </a:cubicBezTo>
                <a:cubicBezTo>
                  <a:pt x="858" y="7347"/>
                  <a:pt x="805" y="7375"/>
                  <a:pt x="805" y="7375"/>
                </a:cubicBezTo>
                <a:cubicBezTo>
                  <a:pt x="778" y="7347"/>
                  <a:pt x="805" y="7347"/>
                  <a:pt x="805" y="7321"/>
                </a:cubicBezTo>
                <a:lnTo>
                  <a:pt x="778" y="7347"/>
                </a:lnTo>
                <a:cubicBezTo>
                  <a:pt x="778" y="7347"/>
                  <a:pt x="778" y="7347"/>
                  <a:pt x="778" y="7375"/>
                </a:cubicBezTo>
                <a:cubicBezTo>
                  <a:pt x="778" y="7375"/>
                  <a:pt x="724" y="7401"/>
                  <a:pt x="724" y="7375"/>
                </a:cubicBezTo>
                <a:cubicBezTo>
                  <a:pt x="724" y="7375"/>
                  <a:pt x="751" y="7347"/>
                  <a:pt x="724" y="7347"/>
                </a:cubicBezTo>
                <a:cubicBezTo>
                  <a:pt x="724" y="7321"/>
                  <a:pt x="724" y="7347"/>
                  <a:pt x="724" y="7321"/>
                </a:cubicBezTo>
                <a:cubicBezTo>
                  <a:pt x="698" y="7321"/>
                  <a:pt x="751" y="7321"/>
                  <a:pt x="751" y="7294"/>
                </a:cubicBezTo>
                <a:cubicBezTo>
                  <a:pt x="778" y="7294"/>
                  <a:pt x="805" y="7267"/>
                  <a:pt x="805" y="7267"/>
                </a:cubicBezTo>
                <a:cubicBezTo>
                  <a:pt x="805" y="7267"/>
                  <a:pt x="858" y="7240"/>
                  <a:pt x="886" y="7240"/>
                </a:cubicBezTo>
                <a:cubicBezTo>
                  <a:pt x="886" y="7240"/>
                  <a:pt x="939" y="7187"/>
                  <a:pt x="939" y="7160"/>
                </a:cubicBezTo>
                <a:cubicBezTo>
                  <a:pt x="966" y="7160"/>
                  <a:pt x="966" y="7160"/>
                  <a:pt x="966" y="7133"/>
                </a:cubicBezTo>
                <a:cubicBezTo>
                  <a:pt x="993" y="7133"/>
                  <a:pt x="993" y="7133"/>
                  <a:pt x="993" y="7133"/>
                </a:cubicBezTo>
                <a:lnTo>
                  <a:pt x="1046" y="7106"/>
                </a:lnTo>
                <a:cubicBezTo>
                  <a:pt x="1073" y="7106"/>
                  <a:pt x="1046" y="7079"/>
                  <a:pt x="1073" y="7079"/>
                </a:cubicBezTo>
                <a:cubicBezTo>
                  <a:pt x="1073" y="7053"/>
                  <a:pt x="1020" y="7106"/>
                  <a:pt x="993" y="7106"/>
                </a:cubicBezTo>
                <a:cubicBezTo>
                  <a:pt x="993" y="7106"/>
                  <a:pt x="993" y="7106"/>
                  <a:pt x="966" y="7106"/>
                </a:cubicBezTo>
                <a:cubicBezTo>
                  <a:pt x="966" y="7106"/>
                  <a:pt x="966" y="7133"/>
                  <a:pt x="939" y="7133"/>
                </a:cubicBezTo>
                <a:cubicBezTo>
                  <a:pt x="912" y="7133"/>
                  <a:pt x="912" y="7133"/>
                  <a:pt x="912" y="7133"/>
                </a:cubicBezTo>
                <a:cubicBezTo>
                  <a:pt x="886" y="7133"/>
                  <a:pt x="832" y="7187"/>
                  <a:pt x="832" y="7187"/>
                </a:cubicBezTo>
                <a:cubicBezTo>
                  <a:pt x="832" y="7187"/>
                  <a:pt x="832" y="7187"/>
                  <a:pt x="805" y="7187"/>
                </a:cubicBezTo>
                <a:lnTo>
                  <a:pt x="751" y="7213"/>
                </a:lnTo>
                <a:cubicBezTo>
                  <a:pt x="724" y="7213"/>
                  <a:pt x="698" y="7213"/>
                  <a:pt x="698" y="7213"/>
                </a:cubicBezTo>
                <a:cubicBezTo>
                  <a:pt x="671" y="7213"/>
                  <a:pt x="724" y="7213"/>
                  <a:pt x="751" y="7187"/>
                </a:cubicBezTo>
                <a:cubicBezTo>
                  <a:pt x="778" y="7160"/>
                  <a:pt x="751" y="7160"/>
                  <a:pt x="751" y="7160"/>
                </a:cubicBezTo>
                <a:cubicBezTo>
                  <a:pt x="751" y="7160"/>
                  <a:pt x="858" y="7106"/>
                  <a:pt x="886" y="7079"/>
                </a:cubicBezTo>
                <a:cubicBezTo>
                  <a:pt x="912" y="7053"/>
                  <a:pt x="939" y="7053"/>
                  <a:pt x="939" y="7053"/>
                </a:cubicBezTo>
                <a:cubicBezTo>
                  <a:pt x="966" y="7053"/>
                  <a:pt x="993" y="7025"/>
                  <a:pt x="993" y="7025"/>
                </a:cubicBezTo>
                <a:cubicBezTo>
                  <a:pt x="1020" y="7025"/>
                  <a:pt x="1046" y="6999"/>
                  <a:pt x="1073" y="6999"/>
                </a:cubicBezTo>
                <a:cubicBezTo>
                  <a:pt x="1073" y="7025"/>
                  <a:pt x="1100" y="6999"/>
                  <a:pt x="1100" y="6972"/>
                </a:cubicBezTo>
                <a:lnTo>
                  <a:pt x="1127" y="6972"/>
                </a:lnTo>
                <a:cubicBezTo>
                  <a:pt x="1153" y="6972"/>
                  <a:pt x="1153" y="6972"/>
                  <a:pt x="1153" y="6946"/>
                </a:cubicBezTo>
                <a:lnTo>
                  <a:pt x="1153" y="6918"/>
                </a:lnTo>
                <a:lnTo>
                  <a:pt x="1180" y="6891"/>
                </a:lnTo>
                <a:cubicBezTo>
                  <a:pt x="1180" y="6865"/>
                  <a:pt x="1153" y="6891"/>
                  <a:pt x="1153" y="6891"/>
                </a:cubicBezTo>
                <a:cubicBezTo>
                  <a:pt x="1153" y="6891"/>
                  <a:pt x="1153" y="6891"/>
                  <a:pt x="1153" y="6865"/>
                </a:cubicBezTo>
                <a:cubicBezTo>
                  <a:pt x="1127" y="6865"/>
                  <a:pt x="1127" y="6891"/>
                  <a:pt x="1127" y="6891"/>
                </a:cubicBezTo>
                <a:cubicBezTo>
                  <a:pt x="1100" y="6891"/>
                  <a:pt x="1100" y="6891"/>
                  <a:pt x="1100" y="6891"/>
                </a:cubicBezTo>
                <a:cubicBezTo>
                  <a:pt x="1073" y="6865"/>
                  <a:pt x="1073" y="6891"/>
                  <a:pt x="1073" y="6865"/>
                </a:cubicBezTo>
                <a:cubicBezTo>
                  <a:pt x="1046" y="6865"/>
                  <a:pt x="1073" y="6865"/>
                  <a:pt x="1073" y="6838"/>
                </a:cubicBezTo>
                <a:cubicBezTo>
                  <a:pt x="1046" y="6838"/>
                  <a:pt x="1046" y="6838"/>
                  <a:pt x="1046" y="6838"/>
                </a:cubicBezTo>
                <a:cubicBezTo>
                  <a:pt x="1020" y="6838"/>
                  <a:pt x="1020" y="6865"/>
                  <a:pt x="1020" y="6865"/>
                </a:cubicBezTo>
                <a:cubicBezTo>
                  <a:pt x="1020" y="6891"/>
                  <a:pt x="1020" y="6891"/>
                  <a:pt x="1020" y="6891"/>
                </a:cubicBezTo>
                <a:cubicBezTo>
                  <a:pt x="1020" y="6918"/>
                  <a:pt x="1020" y="6918"/>
                  <a:pt x="1020" y="6918"/>
                </a:cubicBezTo>
                <a:lnTo>
                  <a:pt x="993" y="6918"/>
                </a:lnTo>
                <a:lnTo>
                  <a:pt x="993" y="6946"/>
                </a:lnTo>
                <a:cubicBezTo>
                  <a:pt x="966" y="6946"/>
                  <a:pt x="912" y="6972"/>
                  <a:pt x="912" y="6972"/>
                </a:cubicBezTo>
                <a:lnTo>
                  <a:pt x="912" y="6946"/>
                </a:lnTo>
                <a:cubicBezTo>
                  <a:pt x="912" y="6946"/>
                  <a:pt x="912" y="6972"/>
                  <a:pt x="886" y="6972"/>
                </a:cubicBezTo>
                <a:cubicBezTo>
                  <a:pt x="886" y="6972"/>
                  <a:pt x="858" y="6972"/>
                  <a:pt x="858" y="6946"/>
                </a:cubicBezTo>
                <a:cubicBezTo>
                  <a:pt x="832" y="6946"/>
                  <a:pt x="858" y="6946"/>
                  <a:pt x="858" y="6946"/>
                </a:cubicBezTo>
                <a:cubicBezTo>
                  <a:pt x="858" y="6918"/>
                  <a:pt x="832" y="6946"/>
                  <a:pt x="832" y="6946"/>
                </a:cubicBezTo>
                <a:cubicBezTo>
                  <a:pt x="805" y="6946"/>
                  <a:pt x="832" y="6972"/>
                  <a:pt x="832" y="6972"/>
                </a:cubicBezTo>
                <a:cubicBezTo>
                  <a:pt x="832" y="6999"/>
                  <a:pt x="832" y="6999"/>
                  <a:pt x="805" y="6999"/>
                </a:cubicBezTo>
                <a:cubicBezTo>
                  <a:pt x="805" y="6999"/>
                  <a:pt x="805" y="6999"/>
                  <a:pt x="778" y="6999"/>
                </a:cubicBezTo>
                <a:cubicBezTo>
                  <a:pt x="778" y="6999"/>
                  <a:pt x="724" y="7025"/>
                  <a:pt x="724" y="6999"/>
                </a:cubicBezTo>
                <a:cubicBezTo>
                  <a:pt x="724" y="6999"/>
                  <a:pt x="724" y="7025"/>
                  <a:pt x="698" y="6999"/>
                </a:cubicBezTo>
                <a:cubicBezTo>
                  <a:pt x="671" y="6999"/>
                  <a:pt x="671" y="7025"/>
                  <a:pt x="671" y="7025"/>
                </a:cubicBezTo>
                <a:cubicBezTo>
                  <a:pt x="644" y="7025"/>
                  <a:pt x="644" y="7025"/>
                  <a:pt x="617" y="7025"/>
                </a:cubicBezTo>
                <a:cubicBezTo>
                  <a:pt x="617" y="7025"/>
                  <a:pt x="617" y="7025"/>
                  <a:pt x="617" y="7053"/>
                </a:cubicBezTo>
                <a:cubicBezTo>
                  <a:pt x="590" y="7053"/>
                  <a:pt x="590" y="7053"/>
                  <a:pt x="590" y="7053"/>
                </a:cubicBezTo>
                <a:lnTo>
                  <a:pt x="617" y="7079"/>
                </a:lnTo>
                <a:lnTo>
                  <a:pt x="590" y="7079"/>
                </a:lnTo>
                <a:cubicBezTo>
                  <a:pt x="564" y="7079"/>
                  <a:pt x="564" y="7079"/>
                  <a:pt x="564" y="7079"/>
                </a:cubicBezTo>
                <a:cubicBezTo>
                  <a:pt x="564" y="7053"/>
                  <a:pt x="536" y="7079"/>
                  <a:pt x="536" y="7106"/>
                </a:cubicBezTo>
                <a:cubicBezTo>
                  <a:pt x="510" y="7133"/>
                  <a:pt x="483" y="7133"/>
                  <a:pt x="483" y="7133"/>
                </a:cubicBezTo>
                <a:cubicBezTo>
                  <a:pt x="457" y="7133"/>
                  <a:pt x="483" y="7106"/>
                  <a:pt x="457" y="7106"/>
                </a:cubicBezTo>
                <a:lnTo>
                  <a:pt x="429" y="7106"/>
                </a:lnTo>
                <a:lnTo>
                  <a:pt x="403" y="7106"/>
                </a:lnTo>
                <a:cubicBezTo>
                  <a:pt x="403" y="7106"/>
                  <a:pt x="376" y="7106"/>
                  <a:pt x="376" y="7133"/>
                </a:cubicBezTo>
                <a:lnTo>
                  <a:pt x="349" y="7133"/>
                </a:lnTo>
                <a:lnTo>
                  <a:pt x="376" y="7106"/>
                </a:lnTo>
                <a:lnTo>
                  <a:pt x="349" y="7106"/>
                </a:lnTo>
                <a:cubicBezTo>
                  <a:pt x="349" y="7106"/>
                  <a:pt x="349" y="7106"/>
                  <a:pt x="322" y="7133"/>
                </a:cubicBezTo>
                <a:lnTo>
                  <a:pt x="269" y="7160"/>
                </a:lnTo>
                <a:cubicBezTo>
                  <a:pt x="242" y="7160"/>
                  <a:pt x="269" y="7133"/>
                  <a:pt x="269" y="7133"/>
                </a:cubicBezTo>
                <a:cubicBezTo>
                  <a:pt x="295" y="7106"/>
                  <a:pt x="322" y="7106"/>
                  <a:pt x="349" y="7106"/>
                </a:cubicBezTo>
                <a:cubicBezTo>
                  <a:pt x="349" y="7106"/>
                  <a:pt x="349" y="7079"/>
                  <a:pt x="376" y="7079"/>
                </a:cubicBezTo>
                <a:cubicBezTo>
                  <a:pt x="376" y="7079"/>
                  <a:pt x="376" y="7079"/>
                  <a:pt x="403" y="7106"/>
                </a:cubicBezTo>
                <a:lnTo>
                  <a:pt x="429" y="7079"/>
                </a:lnTo>
                <a:cubicBezTo>
                  <a:pt x="429" y="7079"/>
                  <a:pt x="429" y="7079"/>
                  <a:pt x="457" y="7079"/>
                </a:cubicBezTo>
                <a:lnTo>
                  <a:pt x="457" y="7053"/>
                </a:lnTo>
                <a:lnTo>
                  <a:pt x="457" y="7025"/>
                </a:lnTo>
                <a:cubicBezTo>
                  <a:pt x="483" y="7025"/>
                  <a:pt x="429" y="6999"/>
                  <a:pt x="429" y="6999"/>
                </a:cubicBezTo>
                <a:cubicBezTo>
                  <a:pt x="403" y="6999"/>
                  <a:pt x="429" y="6972"/>
                  <a:pt x="429" y="6972"/>
                </a:cubicBezTo>
                <a:lnTo>
                  <a:pt x="457" y="6999"/>
                </a:lnTo>
                <a:cubicBezTo>
                  <a:pt x="483" y="6999"/>
                  <a:pt x="483" y="6999"/>
                  <a:pt x="483" y="6972"/>
                </a:cubicBezTo>
                <a:cubicBezTo>
                  <a:pt x="483" y="6972"/>
                  <a:pt x="510" y="6972"/>
                  <a:pt x="510" y="6999"/>
                </a:cubicBezTo>
                <a:lnTo>
                  <a:pt x="510" y="6972"/>
                </a:lnTo>
                <a:cubicBezTo>
                  <a:pt x="536" y="6972"/>
                  <a:pt x="536" y="6972"/>
                  <a:pt x="564" y="6972"/>
                </a:cubicBezTo>
                <a:cubicBezTo>
                  <a:pt x="564" y="6972"/>
                  <a:pt x="564" y="6972"/>
                  <a:pt x="564" y="6946"/>
                </a:cubicBezTo>
                <a:cubicBezTo>
                  <a:pt x="564" y="6918"/>
                  <a:pt x="590" y="6918"/>
                  <a:pt x="590" y="6918"/>
                </a:cubicBezTo>
                <a:cubicBezTo>
                  <a:pt x="590" y="6891"/>
                  <a:pt x="590" y="6891"/>
                  <a:pt x="590" y="6918"/>
                </a:cubicBezTo>
                <a:cubicBezTo>
                  <a:pt x="564" y="6918"/>
                  <a:pt x="536" y="6918"/>
                  <a:pt x="536" y="6918"/>
                </a:cubicBezTo>
                <a:cubicBezTo>
                  <a:pt x="510" y="6891"/>
                  <a:pt x="536" y="6891"/>
                  <a:pt x="536" y="6891"/>
                </a:cubicBezTo>
                <a:cubicBezTo>
                  <a:pt x="564" y="6865"/>
                  <a:pt x="590" y="6865"/>
                  <a:pt x="617" y="6865"/>
                </a:cubicBezTo>
                <a:lnTo>
                  <a:pt x="644" y="6838"/>
                </a:lnTo>
                <a:lnTo>
                  <a:pt x="671" y="6838"/>
                </a:lnTo>
                <a:lnTo>
                  <a:pt x="644" y="6865"/>
                </a:lnTo>
                <a:lnTo>
                  <a:pt x="671" y="6865"/>
                </a:lnTo>
                <a:cubicBezTo>
                  <a:pt x="671" y="6838"/>
                  <a:pt x="698" y="6838"/>
                  <a:pt x="698" y="6838"/>
                </a:cubicBezTo>
                <a:cubicBezTo>
                  <a:pt x="698" y="6838"/>
                  <a:pt x="698" y="6838"/>
                  <a:pt x="698" y="6811"/>
                </a:cubicBezTo>
                <a:cubicBezTo>
                  <a:pt x="724" y="6811"/>
                  <a:pt x="724" y="6838"/>
                  <a:pt x="751" y="6838"/>
                </a:cubicBezTo>
                <a:lnTo>
                  <a:pt x="778" y="6838"/>
                </a:lnTo>
                <a:cubicBezTo>
                  <a:pt x="778" y="6838"/>
                  <a:pt x="778" y="6838"/>
                  <a:pt x="778" y="6811"/>
                </a:cubicBezTo>
                <a:cubicBezTo>
                  <a:pt x="778" y="6784"/>
                  <a:pt x="751" y="6784"/>
                  <a:pt x="751" y="6784"/>
                </a:cubicBezTo>
                <a:cubicBezTo>
                  <a:pt x="724" y="6784"/>
                  <a:pt x="724" y="6784"/>
                  <a:pt x="724" y="6784"/>
                </a:cubicBezTo>
                <a:cubicBezTo>
                  <a:pt x="724" y="6758"/>
                  <a:pt x="778" y="6758"/>
                  <a:pt x="778" y="6758"/>
                </a:cubicBezTo>
                <a:cubicBezTo>
                  <a:pt x="805" y="6758"/>
                  <a:pt x="778" y="6731"/>
                  <a:pt x="778" y="6731"/>
                </a:cubicBezTo>
                <a:cubicBezTo>
                  <a:pt x="805" y="6731"/>
                  <a:pt x="832" y="6704"/>
                  <a:pt x="832" y="6677"/>
                </a:cubicBezTo>
                <a:cubicBezTo>
                  <a:pt x="832" y="6677"/>
                  <a:pt x="832" y="6677"/>
                  <a:pt x="858" y="6677"/>
                </a:cubicBezTo>
                <a:cubicBezTo>
                  <a:pt x="886" y="6677"/>
                  <a:pt x="912" y="6677"/>
                  <a:pt x="939" y="6677"/>
                </a:cubicBezTo>
                <a:lnTo>
                  <a:pt x="939" y="6650"/>
                </a:lnTo>
                <a:lnTo>
                  <a:pt x="993" y="6624"/>
                </a:lnTo>
                <a:lnTo>
                  <a:pt x="1020" y="6624"/>
                </a:lnTo>
                <a:cubicBezTo>
                  <a:pt x="1046" y="6596"/>
                  <a:pt x="1020" y="6596"/>
                  <a:pt x="1020" y="6596"/>
                </a:cubicBezTo>
                <a:cubicBezTo>
                  <a:pt x="1020" y="6596"/>
                  <a:pt x="1020" y="6624"/>
                  <a:pt x="993" y="6624"/>
                </a:cubicBezTo>
                <a:lnTo>
                  <a:pt x="966" y="6624"/>
                </a:lnTo>
                <a:lnTo>
                  <a:pt x="939" y="6624"/>
                </a:lnTo>
                <a:lnTo>
                  <a:pt x="912" y="6624"/>
                </a:lnTo>
                <a:cubicBezTo>
                  <a:pt x="912" y="6624"/>
                  <a:pt x="858" y="6650"/>
                  <a:pt x="805" y="6650"/>
                </a:cubicBezTo>
                <a:cubicBezTo>
                  <a:pt x="778" y="6650"/>
                  <a:pt x="778" y="6677"/>
                  <a:pt x="778" y="6677"/>
                </a:cubicBezTo>
                <a:lnTo>
                  <a:pt x="724" y="6704"/>
                </a:lnTo>
                <a:cubicBezTo>
                  <a:pt x="698" y="6704"/>
                  <a:pt x="698" y="6731"/>
                  <a:pt x="698" y="6731"/>
                </a:cubicBezTo>
                <a:lnTo>
                  <a:pt x="671" y="6731"/>
                </a:lnTo>
                <a:lnTo>
                  <a:pt x="671" y="6704"/>
                </a:lnTo>
                <a:cubicBezTo>
                  <a:pt x="671" y="6704"/>
                  <a:pt x="644" y="6704"/>
                  <a:pt x="644" y="6731"/>
                </a:cubicBezTo>
                <a:lnTo>
                  <a:pt x="644" y="6704"/>
                </a:lnTo>
                <a:cubicBezTo>
                  <a:pt x="644" y="6704"/>
                  <a:pt x="644" y="6677"/>
                  <a:pt x="617" y="6677"/>
                </a:cubicBezTo>
                <a:lnTo>
                  <a:pt x="644" y="6731"/>
                </a:lnTo>
                <a:cubicBezTo>
                  <a:pt x="644" y="6731"/>
                  <a:pt x="644" y="6758"/>
                  <a:pt x="644" y="6784"/>
                </a:cubicBezTo>
                <a:cubicBezTo>
                  <a:pt x="644" y="6784"/>
                  <a:pt x="617" y="6784"/>
                  <a:pt x="644" y="6758"/>
                </a:cubicBezTo>
                <a:cubicBezTo>
                  <a:pt x="617" y="6731"/>
                  <a:pt x="590" y="6758"/>
                  <a:pt x="564" y="6758"/>
                </a:cubicBezTo>
                <a:cubicBezTo>
                  <a:pt x="564" y="6758"/>
                  <a:pt x="564" y="6758"/>
                  <a:pt x="564" y="6784"/>
                </a:cubicBezTo>
                <a:cubicBezTo>
                  <a:pt x="536" y="6784"/>
                  <a:pt x="536" y="6784"/>
                  <a:pt x="536" y="6784"/>
                </a:cubicBezTo>
                <a:cubicBezTo>
                  <a:pt x="536" y="6784"/>
                  <a:pt x="536" y="6784"/>
                  <a:pt x="510" y="6811"/>
                </a:cubicBezTo>
                <a:cubicBezTo>
                  <a:pt x="510" y="6811"/>
                  <a:pt x="483" y="6811"/>
                  <a:pt x="483" y="6784"/>
                </a:cubicBezTo>
                <a:cubicBezTo>
                  <a:pt x="483" y="6784"/>
                  <a:pt x="483" y="6811"/>
                  <a:pt x="457" y="6811"/>
                </a:cubicBezTo>
                <a:cubicBezTo>
                  <a:pt x="457" y="6811"/>
                  <a:pt x="457" y="6811"/>
                  <a:pt x="457" y="6838"/>
                </a:cubicBezTo>
                <a:cubicBezTo>
                  <a:pt x="429" y="6838"/>
                  <a:pt x="429" y="6838"/>
                  <a:pt x="429" y="6838"/>
                </a:cubicBezTo>
                <a:cubicBezTo>
                  <a:pt x="429" y="6838"/>
                  <a:pt x="403" y="6838"/>
                  <a:pt x="403" y="6865"/>
                </a:cubicBezTo>
                <a:lnTo>
                  <a:pt x="376" y="6838"/>
                </a:lnTo>
                <a:cubicBezTo>
                  <a:pt x="376" y="6838"/>
                  <a:pt x="403" y="6838"/>
                  <a:pt x="403" y="6811"/>
                </a:cubicBezTo>
                <a:cubicBezTo>
                  <a:pt x="403" y="6811"/>
                  <a:pt x="376" y="6811"/>
                  <a:pt x="376" y="6838"/>
                </a:cubicBezTo>
                <a:lnTo>
                  <a:pt x="376" y="6811"/>
                </a:lnTo>
                <a:cubicBezTo>
                  <a:pt x="349" y="6811"/>
                  <a:pt x="322" y="6811"/>
                  <a:pt x="322" y="6811"/>
                </a:cubicBezTo>
                <a:lnTo>
                  <a:pt x="269" y="6784"/>
                </a:lnTo>
                <a:lnTo>
                  <a:pt x="295" y="6784"/>
                </a:lnTo>
                <a:cubicBezTo>
                  <a:pt x="322" y="6784"/>
                  <a:pt x="322" y="6784"/>
                  <a:pt x="322" y="6784"/>
                </a:cubicBezTo>
                <a:lnTo>
                  <a:pt x="322" y="6758"/>
                </a:lnTo>
                <a:lnTo>
                  <a:pt x="349" y="6758"/>
                </a:lnTo>
                <a:lnTo>
                  <a:pt x="322" y="6731"/>
                </a:lnTo>
                <a:cubicBezTo>
                  <a:pt x="322" y="6731"/>
                  <a:pt x="349" y="6731"/>
                  <a:pt x="322" y="6704"/>
                </a:cubicBezTo>
                <a:cubicBezTo>
                  <a:pt x="322" y="6677"/>
                  <a:pt x="322" y="6704"/>
                  <a:pt x="295" y="6677"/>
                </a:cubicBezTo>
                <a:lnTo>
                  <a:pt x="322" y="6650"/>
                </a:lnTo>
                <a:cubicBezTo>
                  <a:pt x="322" y="6650"/>
                  <a:pt x="295" y="6650"/>
                  <a:pt x="295" y="6677"/>
                </a:cubicBezTo>
                <a:cubicBezTo>
                  <a:pt x="269" y="6677"/>
                  <a:pt x="269" y="6677"/>
                  <a:pt x="242" y="6677"/>
                </a:cubicBezTo>
                <a:cubicBezTo>
                  <a:pt x="242" y="6677"/>
                  <a:pt x="242" y="6677"/>
                  <a:pt x="242" y="6704"/>
                </a:cubicBezTo>
                <a:lnTo>
                  <a:pt x="215" y="6704"/>
                </a:lnTo>
                <a:cubicBezTo>
                  <a:pt x="215" y="6731"/>
                  <a:pt x="215" y="6731"/>
                  <a:pt x="215" y="6731"/>
                </a:cubicBezTo>
                <a:lnTo>
                  <a:pt x="161" y="6784"/>
                </a:lnTo>
                <a:cubicBezTo>
                  <a:pt x="161" y="6784"/>
                  <a:pt x="135" y="6784"/>
                  <a:pt x="135" y="6758"/>
                </a:cubicBezTo>
                <a:lnTo>
                  <a:pt x="161" y="6758"/>
                </a:lnTo>
                <a:lnTo>
                  <a:pt x="161" y="6731"/>
                </a:lnTo>
                <a:cubicBezTo>
                  <a:pt x="161" y="6731"/>
                  <a:pt x="161" y="6704"/>
                  <a:pt x="161" y="6677"/>
                </a:cubicBezTo>
                <a:cubicBezTo>
                  <a:pt x="161" y="6677"/>
                  <a:pt x="161" y="6677"/>
                  <a:pt x="135" y="6677"/>
                </a:cubicBezTo>
                <a:cubicBezTo>
                  <a:pt x="135" y="6677"/>
                  <a:pt x="135" y="6677"/>
                  <a:pt x="107" y="6677"/>
                </a:cubicBezTo>
                <a:cubicBezTo>
                  <a:pt x="107" y="6677"/>
                  <a:pt x="107" y="6650"/>
                  <a:pt x="107" y="6624"/>
                </a:cubicBezTo>
                <a:cubicBezTo>
                  <a:pt x="107" y="6624"/>
                  <a:pt x="81" y="6624"/>
                  <a:pt x="81" y="6596"/>
                </a:cubicBezTo>
                <a:lnTo>
                  <a:pt x="135" y="6624"/>
                </a:lnTo>
                <a:cubicBezTo>
                  <a:pt x="135" y="6596"/>
                  <a:pt x="135" y="6596"/>
                  <a:pt x="161" y="6596"/>
                </a:cubicBezTo>
                <a:cubicBezTo>
                  <a:pt x="161" y="6596"/>
                  <a:pt x="161" y="6596"/>
                  <a:pt x="188" y="6596"/>
                </a:cubicBezTo>
                <a:cubicBezTo>
                  <a:pt x="188" y="6596"/>
                  <a:pt x="188" y="6596"/>
                  <a:pt x="215" y="6596"/>
                </a:cubicBezTo>
                <a:lnTo>
                  <a:pt x="215" y="6570"/>
                </a:lnTo>
                <a:cubicBezTo>
                  <a:pt x="215" y="6570"/>
                  <a:pt x="215" y="6570"/>
                  <a:pt x="215" y="6543"/>
                </a:cubicBezTo>
                <a:cubicBezTo>
                  <a:pt x="242" y="6543"/>
                  <a:pt x="242" y="6570"/>
                  <a:pt x="242" y="6570"/>
                </a:cubicBezTo>
                <a:cubicBezTo>
                  <a:pt x="269" y="6596"/>
                  <a:pt x="242" y="6570"/>
                  <a:pt x="242" y="6570"/>
                </a:cubicBezTo>
                <a:lnTo>
                  <a:pt x="242" y="6543"/>
                </a:lnTo>
                <a:lnTo>
                  <a:pt x="242" y="6516"/>
                </a:lnTo>
                <a:lnTo>
                  <a:pt x="269" y="6489"/>
                </a:lnTo>
                <a:cubicBezTo>
                  <a:pt x="295" y="6462"/>
                  <a:pt x="242" y="6462"/>
                  <a:pt x="242" y="6462"/>
                </a:cubicBezTo>
                <a:lnTo>
                  <a:pt x="215" y="6489"/>
                </a:lnTo>
                <a:cubicBezTo>
                  <a:pt x="188" y="6462"/>
                  <a:pt x="188" y="6489"/>
                  <a:pt x="161" y="6489"/>
                </a:cubicBezTo>
                <a:cubicBezTo>
                  <a:pt x="161" y="6462"/>
                  <a:pt x="188" y="6462"/>
                  <a:pt x="188" y="6462"/>
                </a:cubicBezTo>
                <a:cubicBezTo>
                  <a:pt x="188" y="6462"/>
                  <a:pt x="188" y="6462"/>
                  <a:pt x="215" y="6462"/>
                </a:cubicBezTo>
                <a:cubicBezTo>
                  <a:pt x="215" y="6436"/>
                  <a:pt x="215" y="6462"/>
                  <a:pt x="242" y="6462"/>
                </a:cubicBezTo>
                <a:lnTo>
                  <a:pt x="242" y="6436"/>
                </a:lnTo>
                <a:cubicBezTo>
                  <a:pt x="242" y="6436"/>
                  <a:pt x="242" y="6409"/>
                  <a:pt x="269" y="6409"/>
                </a:cubicBezTo>
                <a:cubicBezTo>
                  <a:pt x="269" y="6409"/>
                  <a:pt x="269" y="6409"/>
                  <a:pt x="295" y="6409"/>
                </a:cubicBezTo>
                <a:cubicBezTo>
                  <a:pt x="295" y="6382"/>
                  <a:pt x="295" y="6382"/>
                  <a:pt x="322" y="6382"/>
                </a:cubicBezTo>
                <a:cubicBezTo>
                  <a:pt x="322" y="6382"/>
                  <a:pt x="376" y="6328"/>
                  <a:pt x="403" y="6355"/>
                </a:cubicBezTo>
                <a:cubicBezTo>
                  <a:pt x="403" y="6355"/>
                  <a:pt x="403" y="6328"/>
                  <a:pt x="429" y="6328"/>
                </a:cubicBezTo>
                <a:cubicBezTo>
                  <a:pt x="429" y="6328"/>
                  <a:pt x="457" y="6328"/>
                  <a:pt x="483" y="6328"/>
                </a:cubicBezTo>
                <a:cubicBezTo>
                  <a:pt x="510" y="6328"/>
                  <a:pt x="536" y="6302"/>
                  <a:pt x="536" y="6302"/>
                </a:cubicBezTo>
                <a:cubicBezTo>
                  <a:pt x="564" y="6274"/>
                  <a:pt x="564" y="6248"/>
                  <a:pt x="564" y="6221"/>
                </a:cubicBezTo>
                <a:lnTo>
                  <a:pt x="564" y="6248"/>
                </a:lnTo>
                <a:cubicBezTo>
                  <a:pt x="564" y="6248"/>
                  <a:pt x="564" y="6248"/>
                  <a:pt x="564" y="6274"/>
                </a:cubicBezTo>
                <a:lnTo>
                  <a:pt x="590" y="6248"/>
                </a:lnTo>
                <a:cubicBezTo>
                  <a:pt x="590" y="6248"/>
                  <a:pt x="590" y="6248"/>
                  <a:pt x="590" y="6274"/>
                </a:cubicBezTo>
                <a:cubicBezTo>
                  <a:pt x="617" y="6274"/>
                  <a:pt x="617" y="6274"/>
                  <a:pt x="644" y="6302"/>
                </a:cubicBezTo>
                <a:cubicBezTo>
                  <a:pt x="644" y="6302"/>
                  <a:pt x="644" y="6274"/>
                  <a:pt x="617" y="6274"/>
                </a:cubicBezTo>
                <a:lnTo>
                  <a:pt x="617" y="6248"/>
                </a:lnTo>
                <a:cubicBezTo>
                  <a:pt x="590" y="6221"/>
                  <a:pt x="617" y="6221"/>
                  <a:pt x="617" y="6195"/>
                </a:cubicBezTo>
                <a:cubicBezTo>
                  <a:pt x="644" y="6195"/>
                  <a:pt x="644" y="6167"/>
                  <a:pt x="644" y="6167"/>
                </a:cubicBezTo>
                <a:lnTo>
                  <a:pt x="644" y="6195"/>
                </a:lnTo>
                <a:lnTo>
                  <a:pt x="698" y="6195"/>
                </a:lnTo>
                <a:cubicBezTo>
                  <a:pt x="698" y="6167"/>
                  <a:pt x="698" y="6167"/>
                  <a:pt x="698" y="6167"/>
                </a:cubicBezTo>
                <a:lnTo>
                  <a:pt x="724" y="6167"/>
                </a:lnTo>
                <a:lnTo>
                  <a:pt x="724" y="6141"/>
                </a:lnTo>
                <a:cubicBezTo>
                  <a:pt x="751" y="6141"/>
                  <a:pt x="778" y="6167"/>
                  <a:pt x="778" y="6167"/>
                </a:cubicBezTo>
                <a:cubicBezTo>
                  <a:pt x="778" y="6141"/>
                  <a:pt x="751" y="6141"/>
                  <a:pt x="751" y="6141"/>
                </a:cubicBezTo>
                <a:cubicBezTo>
                  <a:pt x="751" y="6141"/>
                  <a:pt x="751" y="6114"/>
                  <a:pt x="778" y="6114"/>
                </a:cubicBezTo>
                <a:lnTo>
                  <a:pt x="805" y="6114"/>
                </a:lnTo>
                <a:lnTo>
                  <a:pt x="805" y="6087"/>
                </a:lnTo>
                <a:cubicBezTo>
                  <a:pt x="778" y="6087"/>
                  <a:pt x="778" y="6114"/>
                  <a:pt x="778" y="6114"/>
                </a:cubicBezTo>
                <a:cubicBezTo>
                  <a:pt x="778" y="6114"/>
                  <a:pt x="778" y="6114"/>
                  <a:pt x="751" y="6114"/>
                </a:cubicBezTo>
                <a:cubicBezTo>
                  <a:pt x="751" y="6087"/>
                  <a:pt x="671" y="6114"/>
                  <a:pt x="644" y="6114"/>
                </a:cubicBezTo>
                <a:cubicBezTo>
                  <a:pt x="617" y="6114"/>
                  <a:pt x="590" y="6114"/>
                  <a:pt x="590" y="6141"/>
                </a:cubicBezTo>
                <a:cubicBezTo>
                  <a:pt x="564" y="6141"/>
                  <a:pt x="590" y="6167"/>
                  <a:pt x="590" y="6167"/>
                </a:cubicBezTo>
                <a:cubicBezTo>
                  <a:pt x="590" y="6195"/>
                  <a:pt x="564" y="6141"/>
                  <a:pt x="564" y="6141"/>
                </a:cubicBezTo>
                <a:lnTo>
                  <a:pt x="536" y="6141"/>
                </a:lnTo>
                <a:cubicBezTo>
                  <a:pt x="536" y="6141"/>
                  <a:pt x="536" y="6141"/>
                  <a:pt x="510" y="6141"/>
                </a:cubicBezTo>
                <a:lnTo>
                  <a:pt x="483" y="6141"/>
                </a:lnTo>
                <a:cubicBezTo>
                  <a:pt x="457" y="6141"/>
                  <a:pt x="429" y="6167"/>
                  <a:pt x="429" y="6167"/>
                </a:cubicBezTo>
                <a:cubicBezTo>
                  <a:pt x="429" y="6167"/>
                  <a:pt x="429" y="6167"/>
                  <a:pt x="403" y="6167"/>
                </a:cubicBezTo>
                <a:cubicBezTo>
                  <a:pt x="403" y="6195"/>
                  <a:pt x="376" y="6195"/>
                  <a:pt x="376" y="6195"/>
                </a:cubicBezTo>
                <a:lnTo>
                  <a:pt x="376" y="6167"/>
                </a:lnTo>
                <a:cubicBezTo>
                  <a:pt x="349" y="6167"/>
                  <a:pt x="349" y="6167"/>
                  <a:pt x="322" y="6195"/>
                </a:cubicBezTo>
                <a:lnTo>
                  <a:pt x="295" y="6167"/>
                </a:lnTo>
                <a:cubicBezTo>
                  <a:pt x="295" y="6141"/>
                  <a:pt x="322" y="6141"/>
                  <a:pt x="322" y="6141"/>
                </a:cubicBezTo>
                <a:lnTo>
                  <a:pt x="295" y="6141"/>
                </a:lnTo>
                <a:cubicBezTo>
                  <a:pt x="295" y="6141"/>
                  <a:pt x="295" y="6141"/>
                  <a:pt x="269" y="6141"/>
                </a:cubicBezTo>
                <a:cubicBezTo>
                  <a:pt x="269" y="6141"/>
                  <a:pt x="269" y="6141"/>
                  <a:pt x="295" y="6167"/>
                </a:cubicBezTo>
                <a:cubicBezTo>
                  <a:pt x="295" y="6167"/>
                  <a:pt x="269" y="6167"/>
                  <a:pt x="242" y="6167"/>
                </a:cubicBezTo>
                <a:cubicBezTo>
                  <a:pt x="242" y="6141"/>
                  <a:pt x="215" y="6141"/>
                  <a:pt x="215" y="6141"/>
                </a:cubicBezTo>
                <a:cubicBezTo>
                  <a:pt x="215" y="6141"/>
                  <a:pt x="188" y="6141"/>
                  <a:pt x="188" y="6167"/>
                </a:cubicBezTo>
                <a:cubicBezTo>
                  <a:pt x="188" y="6167"/>
                  <a:pt x="242" y="6167"/>
                  <a:pt x="242" y="6195"/>
                </a:cubicBezTo>
                <a:cubicBezTo>
                  <a:pt x="215" y="6195"/>
                  <a:pt x="188" y="6195"/>
                  <a:pt x="161" y="6195"/>
                </a:cubicBezTo>
                <a:cubicBezTo>
                  <a:pt x="161" y="6167"/>
                  <a:pt x="135" y="6167"/>
                  <a:pt x="135" y="6141"/>
                </a:cubicBezTo>
                <a:cubicBezTo>
                  <a:pt x="107" y="6141"/>
                  <a:pt x="107" y="6167"/>
                  <a:pt x="107" y="6167"/>
                </a:cubicBezTo>
                <a:cubicBezTo>
                  <a:pt x="107" y="6167"/>
                  <a:pt x="107" y="6195"/>
                  <a:pt x="135" y="6195"/>
                </a:cubicBezTo>
                <a:cubicBezTo>
                  <a:pt x="135" y="6195"/>
                  <a:pt x="135" y="6195"/>
                  <a:pt x="107" y="6195"/>
                </a:cubicBezTo>
                <a:cubicBezTo>
                  <a:pt x="107" y="6195"/>
                  <a:pt x="107" y="6195"/>
                  <a:pt x="81" y="6195"/>
                </a:cubicBezTo>
                <a:cubicBezTo>
                  <a:pt x="81" y="6195"/>
                  <a:pt x="54" y="6221"/>
                  <a:pt x="27" y="6221"/>
                </a:cubicBezTo>
                <a:cubicBezTo>
                  <a:pt x="0" y="6221"/>
                  <a:pt x="27" y="6195"/>
                  <a:pt x="27" y="6195"/>
                </a:cubicBezTo>
                <a:lnTo>
                  <a:pt x="0" y="6195"/>
                </a:lnTo>
                <a:lnTo>
                  <a:pt x="0" y="6167"/>
                </a:lnTo>
                <a:lnTo>
                  <a:pt x="0" y="6141"/>
                </a:lnTo>
                <a:cubicBezTo>
                  <a:pt x="0" y="6114"/>
                  <a:pt x="0" y="6114"/>
                  <a:pt x="0" y="6114"/>
                </a:cubicBezTo>
                <a:cubicBezTo>
                  <a:pt x="0" y="6114"/>
                  <a:pt x="0" y="6114"/>
                  <a:pt x="27" y="6114"/>
                </a:cubicBezTo>
                <a:cubicBezTo>
                  <a:pt x="27" y="6114"/>
                  <a:pt x="27" y="6114"/>
                  <a:pt x="27" y="6087"/>
                </a:cubicBezTo>
                <a:lnTo>
                  <a:pt x="54" y="6087"/>
                </a:lnTo>
                <a:lnTo>
                  <a:pt x="0" y="6060"/>
                </a:lnTo>
                <a:lnTo>
                  <a:pt x="27" y="6033"/>
                </a:lnTo>
                <a:cubicBezTo>
                  <a:pt x="54" y="6033"/>
                  <a:pt x="54" y="6007"/>
                  <a:pt x="81" y="6007"/>
                </a:cubicBezTo>
                <a:cubicBezTo>
                  <a:pt x="81" y="6007"/>
                  <a:pt x="54" y="6033"/>
                  <a:pt x="54" y="6060"/>
                </a:cubicBezTo>
                <a:lnTo>
                  <a:pt x="81" y="6060"/>
                </a:lnTo>
                <a:cubicBezTo>
                  <a:pt x="81" y="6087"/>
                  <a:pt x="107" y="6087"/>
                  <a:pt x="107" y="6060"/>
                </a:cubicBezTo>
                <a:cubicBezTo>
                  <a:pt x="135" y="6060"/>
                  <a:pt x="107" y="6033"/>
                  <a:pt x="107" y="6033"/>
                </a:cubicBezTo>
                <a:cubicBezTo>
                  <a:pt x="107" y="6033"/>
                  <a:pt x="135" y="6033"/>
                  <a:pt x="135" y="6007"/>
                </a:cubicBezTo>
                <a:cubicBezTo>
                  <a:pt x="135" y="6007"/>
                  <a:pt x="107" y="6007"/>
                  <a:pt x="107" y="5980"/>
                </a:cubicBezTo>
                <a:cubicBezTo>
                  <a:pt x="107" y="5953"/>
                  <a:pt x="161" y="5953"/>
                  <a:pt x="161" y="5953"/>
                </a:cubicBezTo>
                <a:cubicBezTo>
                  <a:pt x="188" y="5953"/>
                  <a:pt x="188" y="5926"/>
                  <a:pt x="188" y="5926"/>
                </a:cubicBezTo>
                <a:lnTo>
                  <a:pt x="215" y="5926"/>
                </a:lnTo>
                <a:cubicBezTo>
                  <a:pt x="242" y="5926"/>
                  <a:pt x="242" y="5899"/>
                  <a:pt x="242" y="5899"/>
                </a:cubicBezTo>
                <a:lnTo>
                  <a:pt x="295" y="5899"/>
                </a:lnTo>
                <a:lnTo>
                  <a:pt x="295" y="5873"/>
                </a:lnTo>
                <a:cubicBezTo>
                  <a:pt x="295" y="5873"/>
                  <a:pt x="349" y="5845"/>
                  <a:pt x="349" y="5873"/>
                </a:cubicBezTo>
                <a:cubicBezTo>
                  <a:pt x="376" y="5873"/>
                  <a:pt x="349" y="5899"/>
                  <a:pt x="349" y="5899"/>
                </a:cubicBezTo>
                <a:cubicBezTo>
                  <a:pt x="376" y="5926"/>
                  <a:pt x="349" y="5926"/>
                  <a:pt x="349" y="5926"/>
                </a:cubicBezTo>
                <a:cubicBezTo>
                  <a:pt x="322" y="5953"/>
                  <a:pt x="322" y="5953"/>
                  <a:pt x="322" y="5980"/>
                </a:cubicBezTo>
                <a:cubicBezTo>
                  <a:pt x="322" y="5980"/>
                  <a:pt x="322" y="5980"/>
                  <a:pt x="349" y="5953"/>
                </a:cubicBezTo>
                <a:cubicBezTo>
                  <a:pt x="349" y="5953"/>
                  <a:pt x="349" y="5953"/>
                  <a:pt x="376" y="5953"/>
                </a:cubicBezTo>
                <a:cubicBezTo>
                  <a:pt x="376" y="5953"/>
                  <a:pt x="403" y="5953"/>
                  <a:pt x="429" y="5953"/>
                </a:cubicBezTo>
                <a:cubicBezTo>
                  <a:pt x="429" y="5926"/>
                  <a:pt x="483" y="5899"/>
                  <a:pt x="483" y="5899"/>
                </a:cubicBezTo>
                <a:cubicBezTo>
                  <a:pt x="510" y="5873"/>
                  <a:pt x="483" y="5873"/>
                  <a:pt x="483" y="5873"/>
                </a:cubicBezTo>
                <a:cubicBezTo>
                  <a:pt x="483" y="5845"/>
                  <a:pt x="457" y="5845"/>
                  <a:pt x="457" y="5819"/>
                </a:cubicBezTo>
                <a:lnTo>
                  <a:pt x="483" y="5819"/>
                </a:lnTo>
                <a:lnTo>
                  <a:pt x="483" y="5792"/>
                </a:lnTo>
                <a:cubicBezTo>
                  <a:pt x="457" y="5765"/>
                  <a:pt x="510" y="5792"/>
                  <a:pt x="510" y="5792"/>
                </a:cubicBezTo>
                <a:cubicBezTo>
                  <a:pt x="510" y="5792"/>
                  <a:pt x="510" y="5792"/>
                  <a:pt x="510" y="5819"/>
                </a:cubicBezTo>
                <a:cubicBezTo>
                  <a:pt x="510" y="5845"/>
                  <a:pt x="510" y="5873"/>
                  <a:pt x="510" y="5873"/>
                </a:cubicBezTo>
                <a:cubicBezTo>
                  <a:pt x="510" y="5873"/>
                  <a:pt x="510" y="5873"/>
                  <a:pt x="510" y="5899"/>
                </a:cubicBezTo>
                <a:cubicBezTo>
                  <a:pt x="510" y="5899"/>
                  <a:pt x="510" y="5899"/>
                  <a:pt x="510" y="5926"/>
                </a:cubicBezTo>
                <a:lnTo>
                  <a:pt x="536" y="5926"/>
                </a:lnTo>
                <a:cubicBezTo>
                  <a:pt x="536" y="5926"/>
                  <a:pt x="564" y="5953"/>
                  <a:pt x="590" y="5953"/>
                </a:cubicBezTo>
                <a:cubicBezTo>
                  <a:pt x="590" y="5980"/>
                  <a:pt x="590" y="5980"/>
                  <a:pt x="617" y="5980"/>
                </a:cubicBezTo>
                <a:lnTo>
                  <a:pt x="644" y="5980"/>
                </a:lnTo>
                <a:lnTo>
                  <a:pt x="671" y="5953"/>
                </a:lnTo>
                <a:cubicBezTo>
                  <a:pt x="698" y="5953"/>
                  <a:pt x="698" y="5926"/>
                  <a:pt x="724" y="5926"/>
                </a:cubicBezTo>
                <a:lnTo>
                  <a:pt x="724" y="5953"/>
                </a:lnTo>
                <a:cubicBezTo>
                  <a:pt x="751" y="5953"/>
                  <a:pt x="751" y="5953"/>
                  <a:pt x="778" y="5926"/>
                </a:cubicBezTo>
                <a:lnTo>
                  <a:pt x="805" y="5926"/>
                </a:lnTo>
                <a:lnTo>
                  <a:pt x="832" y="5926"/>
                </a:lnTo>
                <a:cubicBezTo>
                  <a:pt x="858" y="5899"/>
                  <a:pt x="832" y="5899"/>
                  <a:pt x="832" y="5899"/>
                </a:cubicBezTo>
                <a:cubicBezTo>
                  <a:pt x="805" y="5899"/>
                  <a:pt x="805" y="5899"/>
                  <a:pt x="778" y="5899"/>
                </a:cubicBezTo>
                <a:cubicBezTo>
                  <a:pt x="778" y="5873"/>
                  <a:pt x="778" y="5899"/>
                  <a:pt x="751" y="5899"/>
                </a:cubicBezTo>
                <a:cubicBezTo>
                  <a:pt x="698" y="5899"/>
                  <a:pt x="698" y="5873"/>
                  <a:pt x="671" y="5873"/>
                </a:cubicBezTo>
                <a:cubicBezTo>
                  <a:pt x="671" y="5873"/>
                  <a:pt x="698" y="5873"/>
                  <a:pt x="698" y="5845"/>
                </a:cubicBezTo>
                <a:cubicBezTo>
                  <a:pt x="724" y="5845"/>
                  <a:pt x="724" y="5819"/>
                  <a:pt x="724" y="5819"/>
                </a:cubicBezTo>
                <a:lnTo>
                  <a:pt x="724" y="5792"/>
                </a:lnTo>
                <a:cubicBezTo>
                  <a:pt x="698" y="5792"/>
                  <a:pt x="724" y="5792"/>
                  <a:pt x="724" y="5765"/>
                </a:cubicBezTo>
                <a:cubicBezTo>
                  <a:pt x="724" y="5738"/>
                  <a:pt x="724" y="5711"/>
                  <a:pt x="724" y="5711"/>
                </a:cubicBezTo>
                <a:cubicBezTo>
                  <a:pt x="724" y="5685"/>
                  <a:pt x="724" y="5685"/>
                  <a:pt x="724" y="5685"/>
                </a:cubicBezTo>
                <a:cubicBezTo>
                  <a:pt x="698" y="5658"/>
                  <a:pt x="644" y="5685"/>
                  <a:pt x="617" y="5658"/>
                </a:cubicBezTo>
                <a:cubicBezTo>
                  <a:pt x="564" y="5631"/>
                  <a:pt x="590" y="5604"/>
                  <a:pt x="617" y="5604"/>
                </a:cubicBezTo>
                <a:cubicBezTo>
                  <a:pt x="617" y="5604"/>
                  <a:pt x="644" y="5604"/>
                  <a:pt x="698" y="5604"/>
                </a:cubicBezTo>
                <a:cubicBezTo>
                  <a:pt x="724" y="5604"/>
                  <a:pt x="751" y="5578"/>
                  <a:pt x="751" y="5578"/>
                </a:cubicBezTo>
                <a:lnTo>
                  <a:pt x="778" y="5578"/>
                </a:lnTo>
                <a:cubicBezTo>
                  <a:pt x="805" y="5578"/>
                  <a:pt x="832" y="5551"/>
                  <a:pt x="832" y="5523"/>
                </a:cubicBezTo>
                <a:lnTo>
                  <a:pt x="886" y="5497"/>
                </a:lnTo>
                <a:cubicBezTo>
                  <a:pt x="912" y="5523"/>
                  <a:pt x="939" y="5523"/>
                  <a:pt x="939" y="5551"/>
                </a:cubicBezTo>
                <a:cubicBezTo>
                  <a:pt x="939" y="5551"/>
                  <a:pt x="939" y="5551"/>
                  <a:pt x="939" y="5523"/>
                </a:cubicBezTo>
                <a:cubicBezTo>
                  <a:pt x="939" y="5523"/>
                  <a:pt x="939" y="5497"/>
                  <a:pt x="912" y="5497"/>
                </a:cubicBezTo>
                <a:lnTo>
                  <a:pt x="886" y="5497"/>
                </a:lnTo>
                <a:cubicBezTo>
                  <a:pt x="886" y="5497"/>
                  <a:pt x="886" y="5497"/>
                  <a:pt x="886" y="5470"/>
                </a:cubicBezTo>
                <a:cubicBezTo>
                  <a:pt x="912" y="5470"/>
                  <a:pt x="886" y="5444"/>
                  <a:pt x="886" y="5444"/>
                </a:cubicBezTo>
                <a:lnTo>
                  <a:pt x="912" y="5416"/>
                </a:lnTo>
                <a:cubicBezTo>
                  <a:pt x="912" y="5390"/>
                  <a:pt x="912" y="5390"/>
                  <a:pt x="912" y="5390"/>
                </a:cubicBezTo>
                <a:cubicBezTo>
                  <a:pt x="886" y="5390"/>
                  <a:pt x="912" y="5390"/>
                  <a:pt x="912" y="5390"/>
                </a:cubicBezTo>
                <a:cubicBezTo>
                  <a:pt x="912" y="5363"/>
                  <a:pt x="912" y="5363"/>
                  <a:pt x="912" y="5363"/>
                </a:cubicBezTo>
                <a:cubicBezTo>
                  <a:pt x="912" y="5363"/>
                  <a:pt x="939" y="5336"/>
                  <a:pt x="966" y="5336"/>
                </a:cubicBezTo>
                <a:cubicBezTo>
                  <a:pt x="966" y="5309"/>
                  <a:pt x="993" y="5336"/>
                  <a:pt x="1020" y="5363"/>
                </a:cubicBezTo>
                <a:cubicBezTo>
                  <a:pt x="1046" y="5363"/>
                  <a:pt x="1046" y="5363"/>
                  <a:pt x="1046" y="5363"/>
                </a:cubicBezTo>
                <a:cubicBezTo>
                  <a:pt x="1073" y="5363"/>
                  <a:pt x="1073" y="5363"/>
                  <a:pt x="1073" y="5336"/>
                </a:cubicBezTo>
                <a:cubicBezTo>
                  <a:pt x="1100" y="5336"/>
                  <a:pt x="1100" y="5363"/>
                  <a:pt x="1100" y="5363"/>
                </a:cubicBezTo>
                <a:cubicBezTo>
                  <a:pt x="1100" y="5363"/>
                  <a:pt x="1100" y="5363"/>
                  <a:pt x="1100" y="5390"/>
                </a:cubicBezTo>
                <a:cubicBezTo>
                  <a:pt x="1100" y="5390"/>
                  <a:pt x="1100" y="5390"/>
                  <a:pt x="1127" y="5390"/>
                </a:cubicBezTo>
                <a:cubicBezTo>
                  <a:pt x="1127" y="5416"/>
                  <a:pt x="1127" y="5390"/>
                  <a:pt x="1127" y="5390"/>
                </a:cubicBezTo>
                <a:cubicBezTo>
                  <a:pt x="1127" y="5363"/>
                  <a:pt x="1127" y="5363"/>
                  <a:pt x="1127" y="5363"/>
                </a:cubicBezTo>
                <a:cubicBezTo>
                  <a:pt x="1127" y="5336"/>
                  <a:pt x="1127" y="5309"/>
                  <a:pt x="1153" y="5309"/>
                </a:cubicBezTo>
                <a:cubicBezTo>
                  <a:pt x="1180" y="5309"/>
                  <a:pt x="1180" y="5336"/>
                  <a:pt x="1180" y="5336"/>
                </a:cubicBezTo>
                <a:cubicBezTo>
                  <a:pt x="1208" y="5336"/>
                  <a:pt x="1234" y="5309"/>
                  <a:pt x="1234" y="5309"/>
                </a:cubicBezTo>
                <a:cubicBezTo>
                  <a:pt x="1261" y="5309"/>
                  <a:pt x="1234" y="5336"/>
                  <a:pt x="1234" y="5336"/>
                </a:cubicBezTo>
                <a:cubicBezTo>
                  <a:pt x="1234" y="5336"/>
                  <a:pt x="1234" y="5336"/>
                  <a:pt x="1261" y="5336"/>
                </a:cubicBezTo>
                <a:cubicBezTo>
                  <a:pt x="1315" y="5336"/>
                  <a:pt x="1341" y="5336"/>
                  <a:pt x="1368" y="5309"/>
                </a:cubicBezTo>
                <a:cubicBezTo>
                  <a:pt x="1395" y="5309"/>
                  <a:pt x="1395" y="5309"/>
                  <a:pt x="1422" y="5309"/>
                </a:cubicBezTo>
                <a:cubicBezTo>
                  <a:pt x="1449" y="5309"/>
                  <a:pt x="1422" y="5309"/>
                  <a:pt x="1449" y="5309"/>
                </a:cubicBezTo>
                <a:cubicBezTo>
                  <a:pt x="1449" y="5309"/>
                  <a:pt x="1502" y="5256"/>
                  <a:pt x="1529" y="5256"/>
                </a:cubicBezTo>
                <a:lnTo>
                  <a:pt x="1556" y="5282"/>
                </a:lnTo>
                <a:cubicBezTo>
                  <a:pt x="1556" y="5309"/>
                  <a:pt x="1556" y="5282"/>
                  <a:pt x="1556" y="5309"/>
                </a:cubicBezTo>
                <a:cubicBezTo>
                  <a:pt x="1583" y="5309"/>
                  <a:pt x="1583" y="5309"/>
                  <a:pt x="1583" y="5309"/>
                </a:cubicBezTo>
                <a:cubicBezTo>
                  <a:pt x="1583" y="5282"/>
                  <a:pt x="1609" y="5309"/>
                  <a:pt x="1609" y="5309"/>
                </a:cubicBezTo>
                <a:lnTo>
                  <a:pt x="1583" y="5282"/>
                </a:lnTo>
                <a:cubicBezTo>
                  <a:pt x="1583" y="5282"/>
                  <a:pt x="1637" y="5256"/>
                  <a:pt x="1637" y="5282"/>
                </a:cubicBezTo>
                <a:lnTo>
                  <a:pt x="1663" y="5282"/>
                </a:lnTo>
                <a:cubicBezTo>
                  <a:pt x="1690" y="5282"/>
                  <a:pt x="1690" y="5309"/>
                  <a:pt x="1690" y="5309"/>
                </a:cubicBezTo>
                <a:cubicBezTo>
                  <a:pt x="1690" y="5309"/>
                  <a:pt x="1663" y="5256"/>
                  <a:pt x="1663" y="5229"/>
                </a:cubicBezTo>
                <a:cubicBezTo>
                  <a:pt x="1663" y="5229"/>
                  <a:pt x="1690" y="5202"/>
                  <a:pt x="1690" y="5175"/>
                </a:cubicBezTo>
                <a:cubicBezTo>
                  <a:pt x="1690" y="5175"/>
                  <a:pt x="1716" y="5175"/>
                  <a:pt x="1716" y="5202"/>
                </a:cubicBezTo>
                <a:lnTo>
                  <a:pt x="1771" y="5175"/>
                </a:lnTo>
                <a:cubicBezTo>
                  <a:pt x="1797" y="5175"/>
                  <a:pt x="1851" y="5175"/>
                  <a:pt x="1851" y="5175"/>
                </a:cubicBezTo>
                <a:cubicBezTo>
                  <a:pt x="1851" y="5175"/>
                  <a:pt x="1851" y="5175"/>
                  <a:pt x="1878" y="5202"/>
                </a:cubicBezTo>
                <a:cubicBezTo>
                  <a:pt x="1878" y="5202"/>
                  <a:pt x="1878" y="5202"/>
                  <a:pt x="1878" y="5229"/>
                </a:cubicBezTo>
                <a:cubicBezTo>
                  <a:pt x="1878" y="5229"/>
                  <a:pt x="1904" y="5202"/>
                  <a:pt x="1931" y="5202"/>
                </a:cubicBezTo>
                <a:cubicBezTo>
                  <a:pt x="1931" y="5202"/>
                  <a:pt x="1931" y="5202"/>
                  <a:pt x="1904" y="5202"/>
                </a:cubicBezTo>
                <a:cubicBezTo>
                  <a:pt x="1904" y="5202"/>
                  <a:pt x="1904" y="5202"/>
                  <a:pt x="1904" y="5175"/>
                </a:cubicBezTo>
                <a:lnTo>
                  <a:pt x="1931" y="5148"/>
                </a:lnTo>
                <a:cubicBezTo>
                  <a:pt x="1958" y="5148"/>
                  <a:pt x="1958" y="5175"/>
                  <a:pt x="1985" y="5202"/>
                </a:cubicBezTo>
                <a:cubicBezTo>
                  <a:pt x="1985" y="5202"/>
                  <a:pt x="2012" y="5202"/>
                  <a:pt x="2038" y="5202"/>
                </a:cubicBezTo>
                <a:cubicBezTo>
                  <a:pt x="2038" y="5202"/>
                  <a:pt x="2038" y="5202"/>
                  <a:pt x="2012" y="5202"/>
                </a:cubicBezTo>
                <a:lnTo>
                  <a:pt x="1985" y="5148"/>
                </a:lnTo>
                <a:lnTo>
                  <a:pt x="1931" y="5148"/>
                </a:lnTo>
                <a:cubicBezTo>
                  <a:pt x="1904" y="5148"/>
                  <a:pt x="1904" y="5148"/>
                  <a:pt x="1904" y="5148"/>
                </a:cubicBezTo>
                <a:cubicBezTo>
                  <a:pt x="1878" y="5148"/>
                  <a:pt x="1878" y="5148"/>
                  <a:pt x="1878" y="5122"/>
                </a:cubicBezTo>
                <a:lnTo>
                  <a:pt x="1851" y="5122"/>
                </a:lnTo>
                <a:lnTo>
                  <a:pt x="1824" y="5122"/>
                </a:lnTo>
                <a:cubicBezTo>
                  <a:pt x="1824" y="5122"/>
                  <a:pt x="1824" y="5122"/>
                  <a:pt x="1824" y="5094"/>
                </a:cubicBezTo>
                <a:cubicBezTo>
                  <a:pt x="1797" y="5094"/>
                  <a:pt x="1797" y="5094"/>
                  <a:pt x="1771" y="5094"/>
                </a:cubicBezTo>
                <a:lnTo>
                  <a:pt x="1771" y="5122"/>
                </a:lnTo>
                <a:cubicBezTo>
                  <a:pt x="1744" y="5122"/>
                  <a:pt x="1744" y="5122"/>
                  <a:pt x="1744" y="5122"/>
                </a:cubicBezTo>
                <a:lnTo>
                  <a:pt x="1716" y="5122"/>
                </a:lnTo>
                <a:cubicBezTo>
                  <a:pt x="1716" y="5122"/>
                  <a:pt x="1716" y="5122"/>
                  <a:pt x="1690" y="5122"/>
                </a:cubicBezTo>
                <a:lnTo>
                  <a:pt x="1744" y="5094"/>
                </a:lnTo>
                <a:cubicBezTo>
                  <a:pt x="1744" y="5068"/>
                  <a:pt x="1716" y="5068"/>
                  <a:pt x="1716" y="5068"/>
                </a:cubicBezTo>
                <a:cubicBezTo>
                  <a:pt x="1690" y="5041"/>
                  <a:pt x="1716" y="5041"/>
                  <a:pt x="1744" y="5041"/>
                </a:cubicBezTo>
                <a:lnTo>
                  <a:pt x="1716" y="5015"/>
                </a:lnTo>
                <a:lnTo>
                  <a:pt x="1690" y="5015"/>
                </a:lnTo>
                <a:cubicBezTo>
                  <a:pt x="1690" y="4987"/>
                  <a:pt x="1690" y="4987"/>
                  <a:pt x="1716" y="4987"/>
                </a:cubicBezTo>
                <a:cubicBezTo>
                  <a:pt x="1716" y="4960"/>
                  <a:pt x="1716" y="4934"/>
                  <a:pt x="1716" y="4934"/>
                </a:cubicBezTo>
                <a:lnTo>
                  <a:pt x="1716" y="4960"/>
                </a:lnTo>
                <a:cubicBezTo>
                  <a:pt x="1716" y="4960"/>
                  <a:pt x="1690" y="4987"/>
                  <a:pt x="1663" y="4987"/>
                </a:cubicBezTo>
                <a:cubicBezTo>
                  <a:pt x="1663" y="4987"/>
                  <a:pt x="1663" y="4987"/>
                  <a:pt x="1637" y="4987"/>
                </a:cubicBezTo>
                <a:cubicBezTo>
                  <a:pt x="1637" y="4987"/>
                  <a:pt x="1609" y="5015"/>
                  <a:pt x="1583" y="5015"/>
                </a:cubicBezTo>
                <a:cubicBezTo>
                  <a:pt x="1556" y="5041"/>
                  <a:pt x="1609" y="5041"/>
                  <a:pt x="1609" y="5041"/>
                </a:cubicBezTo>
                <a:cubicBezTo>
                  <a:pt x="1609" y="5068"/>
                  <a:pt x="1583" y="5094"/>
                  <a:pt x="1583" y="5094"/>
                </a:cubicBezTo>
                <a:cubicBezTo>
                  <a:pt x="1583" y="5122"/>
                  <a:pt x="1583" y="5122"/>
                  <a:pt x="1556" y="5148"/>
                </a:cubicBezTo>
                <a:lnTo>
                  <a:pt x="1529" y="5175"/>
                </a:lnTo>
                <a:cubicBezTo>
                  <a:pt x="1502" y="5175"/>
                  <a:pt x="1529" y="5175"/>
                  <a:pt x="1529" y="5175"/>
                </a:cubicBezTo>
                <a:lnTo>
                  <a:pt x="1529" y="5202"/>
                </a:lnTo>
                <a:cubicBezTo>
                  <a:pt x="1529" y="5202"/>
                  <a:pt x="1502" y="5202"/>
                  <a:pt x="1502" y="5229"/>
                </a:cubicBezTo>
                <a:cubicBezTo>
                  <a:pt x="1475" y="5229"/>
                  <a:pt x="1502" y="5229"/>
                  <a:pt x="1475" y="5256"/>
                </a:cubicBezTo>
                <a:lnTo>
                  <a:pt x="1395" y="5256"/>
                </a:lnTo>
                <a:cubicBezTo>
                  <a:pt x="1368" y="5256"/>
                  <a:pt x="1368" y="5256"/>
                  <a:pt x="1368" y="5256"/>
                </a:cubicBezTo>
                <a:cubicBezTo>
                  <a:pt x="1368" y="5282"/>
                  <a:pt x="1368" y="5282"/>
                  <a:pt x="1315" y="5309"/>
                </a:cubicBezTo>
                <a:cubicBezTo>
                  <a:pt x="1287" y="5336"/>
                  <a:pt x="1287" y="5282"/>
                  <a:pt x="1287" y="5282"/>
                </a:cubicBezTo>
                <a:lnTo>
                  <a:pt x="1341" y="5229"/>
                </a:lnTo>
                <a:cubicBezTo>
                  <a:pt x="1341" y="5229"/>
                  <a:pt x="1341" y="5229"/>
                  <a:pt x="1315" y="5229"/>
                </a:cubicBezTo>
                <a:cubicBezTo>
                  <a:pt x="1315" y="5229"/>
                  <a:pt x="1287" y="5256"/>
                  <a:pt x="1261" y="5256"/>
                </a:cubicBezTo>
                <a:lnTo>
                  <a:pt x="1234" y="5256"/>
                </a:lnTo>
                <a:cubicBezTo>
                  <a:pt x="1208" y="5256"/>
                  <a:pt x="1208" y="5282"/>
                  <a:pt x="1208" y="5282"/>
                </a:cubicBezTo>
                <a:cubicBezTo>
                  <a:pt x="1180" y="5282"/>
                  <a:pt x="1153" y="5282"/>
                  <a:pt x="1153" y="5256"/>
                </a:cubicBezTo>
                <a:lnTo>
                  <a:pt x="1127" y="5256"/>
                </a:lnTo>
                <a:cubicBezTo>
                  <a:pt x="1100" y="5256"/>
                  <a:pt x="1100" y="5229"/>
                  <a:pt x="1100" y="5229"/>
                </a:cubicBezTo>
                <a:lnTo>
                  <a:pt x="1127" y="5229"/>
                </a:lnTo>
                <a:cubicBezTo>
                  <a:pt x="1127" y="5202"/>
                  <a:pt x="1100" y="5229"/>
                  <a:pt x="1073" y="5229"/>
                </a:cubicBezTo>
                <a:cubicBezTo>
                  <a:pt x="1073" y="5229"/>
                  <a:pt x="1046" y="5229"/>
                  <a:pt x="1046" y="5202"/>
                </a:cubicBezTo>
                <a:cubicBezTo>
                  <a:pt x="1046" y="5202"/>
                  <a:pt x="1046" y="5202"/>
                  <a:pt x="1046" y="5175"/>
                </a:cubicBezTo>
                <a:cubicBezTo>
                  <a:pt x="1046" y="5175"/>
                  <a:pt x="1046" y="5175"/>
                  <a:pt x="1046" y="5148"/>
                </a:cubicBezTo>
                <a:cubicBezTo>
                  <a:pt x="1046" y="5148"/>
                  <a:pt x="1046" y="5175"/>
                  <a:pt x="1020" y="5175"/>
                </a:cubicBezTo>
                <a:cubicBezTo>
                  <a:pt x="993" y="5175"/>
                  <a:pt x="993" y="5148"/>
                  <a:pt x="966" y="5148"/>
                </a:cubicBezTo>
                <a:lnTo>
                  <a:pt x="993" y="5175"/>
                </a:lnTo>
                <a:cubicBezTo>
                  <a:pt x="1020" y="5175"/>
                  <a:pt x="1020" y="5202"/>
                  <a:pt x="1020" y="5202"/>
                </a:cubicBezTo>
                <a:cubicBezTo>
                  <a:pt x="1020" y="5229"/>
                  <a:pt x="993" y="5229"/>
                  <a:pt x="993" y="5229"/>
                </a:cubicBezTo>
                <a:lnTo>
                  <a:pt x="966" y="5256"/>
                </a:lnTo>
                <a:cubicBezTo>
                  <a:pt x="966" y="5256"/>
                  <a:pt x="939" y="5256"/>
                  <a:pt x="912" y="5256"/>
                </a:cubicBezTo>
                <a:cubicBezTo>
                  <a:pt x="886" y="5256"/>
                  <a:pt x="886" y="5256"/>
                  <a:pt x="858" y="5256"/>
                </a:cubicBezTo>
                <a:cubicBezTo>
                  <a:pt x="858" y="5282"/>
                  <a:pt x="858" y="5309"/>
                  <a:pt x="858" y="5336"/>
                </a:cubicBezTo>
                <a:cubicBezTo>
                  <a:pt x="858" y="5336"/>
                  <a:pt x="832" y="5309"/>
                  <a:pt x="805" y="5309"/>
                </a:cubicBezTo>
                <a:lnTo>
                  <a:pt x="805" y="5336"/>
                </a:lnTo>
                <a:cubicBezTo>
                  <a:pt x="778" y="5336"/>
                  <a:pt x="778" y="5336"/>
                  <a:pt x="778" y="5336"/>
                </a:cubicBezTo>
                <a:cubicBezTo>
                  <a:pt x="751" y="5336"/>
                  <a:pt x="751" y="5363"/>
                  <a:pt x="751" y="5363"/>
                </a:cubicBezTo>
                <a:cubicBezTo>
                  <a:pt x="751" y="5363"/>
                  <a:pt x="724" y="5363"/>
                  <a:pt x="724" y="5336"/>
                </a:cubicBezTo>
                <a:cubicBezTo>
                  <a:pt x="698" y="5336"/>
                  <a:pt x="698" y="5336"/>
                  <a:pt x="698" y="5336"/>
                </a:cubicBezTo>
                <a:cubicBezTo>
                  <a:pt x="671" y="5336"/>
                  <a:pt x="698" y="5363"/>
                  <a:pt x="671" y="5363"/>
                </a:cubicBezTo>
                <a:cubicBezTo>
                  <a:pt x="671" y="5363"/>
                  <a:pt x="617" y="5363"/>
                  <a:pt x="590" y="5363"/>
                </a:cubicBezTo>
                <a:lnTo>
                  <a:pt x="617" y="5363"/>
                </a:lnTo>
                <a:cubicBezTo>
                  <a:pt x="617" y="5336"/>
                  <a:pt x="617" y="5336"/>
                  <a:pt x="617" y="5336"/>
                </a:cubicBezTo>
                <a:cubicBezTo>
                  <a:pt x="644" y="5336"/>
                  <a:pt x="644" y="5336"/>
                  <a:pt x="644" y="5336"/>
                </a:cubicBezTo>
                <a:cubicBezTo>
                  <a:pt x="671" y="5336"/>
                  <a:pt x="671" y="5309"/>
                  <a:pt x="671" y="5309"/>
                </a:cubicBezTo>
                <a:cubicBezTo>
                  <a:pt x="671" y="5309"/>
                  <a:pt x="724" y="5282"/>
                  <a:pt x="751" y="5282"/>
                </a:cubicBezTo>
                <a:lnTo>
                  <a:pt x="751" y="5256"/>
                </a:lnTo>
                <a:cubicBezTo>
                  <a:pt x="751" y="5256"/>
                  <a:pt x="832" y="5202"/>
                  <a:pt x="832" y="5175"/>
                </a:cubicBezTo>
                <a:cubicBezTo>
                  <a:pt x="858" y="5175"/>
                  <a:pt x="858" y="5175"/>
                  <a:pt x="858" y="5175"/>
                </a:cubicBezTo>
                <a:lnTo>
                  <a:pt x="858" y="5148"/>
                </a:lnTo>
                <a:cubicBezTo>
                  <a:pt x="886" y="5122"/>
                  <a:pt x="886" y="5148"/>
                  <a:pt x="886" y="5148"/>
                </a:cubicBezTo>
                <a:cubicBezTo>
                  <a:pt x="886" y="5148"/>
                  <a:pt x="886" y="5148"/>
                  <a:pt x="912" y="5148"/>
                </a:cubicBezTo>
                <a:cubicBezTo>
                  <a:pt x="939" y="5148"/>
                  <a:pt x="912" y="5094"/>
                  <a:pt x="939" y="5094"/>
                </a:cubicBezTo>
                <a:lnTo>
                  <a:pt x="966" y="5068"/>
                </a:lnTo>
                <a:lnTo>
                  <a:pt x="939" y="5041"/>
                </a:lnTo>
                <a:lnTo>
                  <a:pt x="966" y="5041"/>
                </a:lnTo>
                <a:cubicBezTo>
                  <a:pt x="966" y="5041"/>
                  <a:pt x="966" y="5041"/>
                  <a:pt x="966" y="5015"/>
                </a:cubicBezTo>
                <a:lnTo>
                  <a:pt x="1020" y="5015"/>
                </a:lnTo>
                <a:cubicBezTo>
                  <a:pt x="1046" y="5015"/>
                  <a:pt x="1046" y="5015"/>
                  <a:pt x="1046" y="5041"/>
                </a:cubicBezTo>
                <a:cubicBezTo>
                  <a:pt x="1046" y="5041"/>
                  <a:pt x="1046" y="5041"/>
                  <a:pt x="1073" y="5041"/>
                </a:cubicBezTo>
                <a:cubicBezTo>
                  <a:pt x="1073" y="5015"/>
                  <a:pt x="1073" y="5041"/>
                  <a:pt x="1073" y="5041"/>
                </a:cubicBezTo>
                <a:cubicBezTo>
                  <a:pt x="1073" y="5041"/>
                  <a:pt x="1100" y="5015"/>
                  <a:pt x="1100" y="4987"/>
                </a:cubicBezTo>
                <a:cubicBezTo>
                  <a:pt x="1100" y="4960"/>
                  <a:pt x="1100" y="4960"/>
                  <a:pt x="1127" y="4960"/>
                </a:cubicBezTo>
                <a:lnTo>
                  <a:pt x="1100" y="4960"/>
                </a:lnTo>
                <a:cubicBezTo>
                  <a:pt x="1100" y="4934"/>
                  <a:pt x="1100" y="4907"/>
                  <a:pt x="1100" y="4907"/>
                </a:cubicBezTo>
                <a:lnTo>
                  <a:pt x="1153" y="4880"/>
                </a:lnTo>
                <a:lnTo>
                  <a:pt x="1153" y="4853"/>
                </a:lnTo>
                <a:cubicBezTo>
                  <a:pt x="1153" y="4853"/>
                  <a:pt x="1153" y="4853"/>
                  <a:pt x="1180" y="4853"/>
                </a:cubicBezTo>
                <a:lnTo>
                  <a:pt x="1153" y="4827"/>
                </a:lnTo>
                <a:lnTo>
                  <a:pt x="1180" y="4800"/>
                </a:lnTo>
                <a:lnTo>
                  <a:pt x="1180" y="4772"/>
                </a:lnTo>
                <a:lnTo>
                  <a:pt x="1208" y="4746"/>
                </a:lnTo>
                <a:cubicBezTo>
                  <a:pt x="1234" y="4746"/>
                  <a:pt x="1234" y="4719"/>
                  <a:pt x="1234" y="4719"/>
                </a:cubicBezTo>
                <a:cubicBezTo>
                  <a:pt x="1234" y="4719"/>
                  <a:pt x="1234" y="4719"/>
                  <a:pt x="1261" y="4719"/>
                </a:cubicBezTo>
                <a:lnTo>
                  <a:pt x="1261" y="4693"/>
                </a:lnTo>
                <a:cubicBezTo>
                  <a:pt x="1261" y="4665"/>
                  <a:pt x="1261" y="4665"/>
                  <a:pt x="1261" y="4665"/>
                </a:cubicBezTo>
                <a:lnTo>
                  <a:pt x="1287" y="4665"/>
                </a:lnTo>
                <a:cubicBezTo>
                  <a:pt x="1287" y="4639"/>
                  <a:pt x="1261" y="4665"/>
                  <a:pt x="1234" y="4665"/>
                </a:cubicBezTo>
                <a:cubicBezTo>
                  <a:pt x="1208" y="4665"/>
                  <a:pt x="1208" y="4665"/>
                  <a:pt x="1208" y="4665"/>
                </a:cubicBezTo>
                <a:cubicBezTo>
                  <a:pt x="1208" y="4693"/>
                  <a:pt x="1180" y="4665"/>
                  <a:pt x="1180" y="4665"/>
                </a:cubicBezTo>
                <a:cubicBezTo>
                  <a:pt x="1153" y="4665"/>
                  <a:pt x="1127" y="4665"/>
                  <a:pt x="1127" y="4665"/>
                </a:cubicBezTo>
                <a:cubicBezTo>
                  <a:pt x="1127" y="4665"/>
                  <a:pt x="1153" y="4612"/>
                  <a:pt x="1180" y="4585"/>
                </a:cubicBezTo>
                <a:cubicBezTo>
                  <a:pt x="1153" y="4558"/>
                  <a:pt x="1208" y="4558"/>
                  <a:pt x="1208" y="4531"/>
                </a:cubicBezTo>
                <a:cubicBezTo>
                  <a:pt x="1180" y="4505"/>
                  <a:pt x="1180" y="4505"/>
                  <a:pt x="1208" y="4505"/>
                </a:cubicBezTo>
                <a:cubicBezTo>
                  <a:pt x="1208" y="4478"/>
                  <a:pt x="1234" y="4478"/>
                  <a:pt x="1234" y="4451"/>
                </a:cubicBezTo>
                <a:lnTo>
                  <a:pt x="1234" y="4424"/>
                </a:lnTo>
                <a:cubicBezTo>
                  <a:pt x="1234" y="4424"/>
                  <a:pt x="1287" y="4397"/>
                  <a:pt x="1315" y="4397"/>
                </a:cubicBezTo>
                <a:lnTo>
                  <a:pt x="1315" y="4371"/>
                </a:lnTo>
                <a:lnTo>
                  <a:pt x="1315" y="4343"/>
                </a:lnTo>
                <a:cubicBezTo>
                  <a:pt x="1341" y="4317"/>
                  <a:pt x="1341" y="4317"/>
                  <a:pt x="1315" y="4317"/>
                </a:cubicBezTo>
                <a:cubicBezTo>
                  <a:pt x="1315" y="4290"/>
                  <a:pt x="1341" y="4264"/>
                  <a:pt x="1341" y="4264"/>
                </a:cubicBezTo>
                <a:cubicBezTo>
                  <a:pt x="1341" y="4264"/>
                  <a:pt x="1395" y="4290"/>
                  <a:pt x="1422" y="4290"/>
                </a:cubicBezTo>
                <a:cubicBezTo>
                  <a:pt x="1422" y="4317"/>
                  <a:pt x="1475" y="4290"/>
                  <a:pt x="1475" y="4290"/>
                </a:cubicBezTo>
                <a:cubicBezTo>
                  <a:pt x="1502" y="4317"/>
                  <a:pt x="1475" y="4317"/>
                  <a:pt x="1449" y="4317"/>
                </a:cubicBezTo>
                <a:lnTo>
                  <a:pt x="1475" y="4317"/>
                </a:lnTo>
                <a:cubicBezTo>
                  <a:pt x="1502" y="4343"/>
                  <a:pt x="1502" y="4317"/>
                  <a:pt x="1502" y="4317"/>
                </a:cubicBezTo>
                <a:lnTo>
                  <a:pt x="1529" y="4290"/>
                </a:lnTo>
                <a:cubicBezTo>
                  <a:pt x="1529" y="4290"/>
                  <a:pt x="1556" y="4317"/>
                  <a:pt x="1583" y="4317"/>
                </a:cubicBezTo>
                <a:cubicBezTo>
                  <a:pt x="1583" y="4343"/>
                  <a:pt x="1583" y="4317"/>
                  <a:pt x="1583" y="4290"/>
                </a:cubicBezTo>
                <a:lnTo>
                  <a:pt x="1556" y="4290"/>
                </a:lnTo>
                <a:cubicBezTo>
                  <a:pt x="1556" y="4290"/>
                  <a:pt x="1529" y="4290"/>
                  <a:pt x="1529" y="4264"/>
                </a:cubicBezTo>
                <a:cubicBezTo>
                  <a:pt x="1502" y="4264"/>
                  <a:pt x="1556" y="4264"/>
                  <a:pt x="1556" y="4264"/>
                </a:cubicBezTo>
                <a:cubicBezTo>
                  <a:pt x="1583" y="4264"/>
                  <a:pt x="1583" y="4264"/>
                  <a:pt x="1583" y="4264"/>
                </a:cubicBezTo>
                <a:cubicBezTo>
                  <a:pt x="1609" y="4264"/>
                  <a:pt x="1637" y="4290"/>
                  <a:pt x="1637" y="4290"/>
                </a:cubicBezTo>
                <a:cubicBezTo>
                  <a:pt x="1663" y="4290"/>
                  <a:pt x="1663" y="4290"/>
                  <a:pt x="1663" y="4290"/>
                </a:cubicBezTo>
                <a:lnTo>
                  <a:pt x="1663" y="4264"/>
                </a:lnTo>
                <a:cubicBezTo>
                  <a:pt x="1637" y="4264"/>
                  <a:pt x="1609" y="4264"/>
                  <a:pt x="1609" y="4236"/>
                </a:cubicBezTo>
                <a:lnTo>
                  <a:pt x="1663" y="4236"/>
                </a:lnTo>
                <a:cubicBezTo>
                  <a:pt x="1690" y="4236"/>
                  <a:pt x="1663" y="4236"/>
                  <a:pt x="1690" y="4236"/>
                </a:cubicBezTo>
                <a:cubicBezTo>
                  <a:pt x="1690" y="4209"/>
                  <a:pt x="1690" y="4236"/>
                  <a:pt x="1690" y="4236"/>
                </a:cubicBezTo>
                <a:cubicBezTo>
                  <a:pt x="1690" y="4264"/>
                  <a:pt x="1716" y="4290"/>
                  <a:pt x="1716" y="4290"/>
                </a:cubicBezTo>
                <a:lnTo>
                  <a:pt x="1744" y="4290"/>
                </a:lnTo>
                <a:cubicBezTo>
                  <a:pt x="1771" y="4290"/>
                  <a:pt x="1744" y="4264"/>
                  <a:pt x="1744" y="4264"/>
                </a:cubicBezTo>
                <a:cubicBezTo>
                  <a:pt x="1716" y="4264"/>
                  <a:pt x="1744" y="4264"/>
                  <a:pt x="1744" y="4264"/>
                </a:cubicBezTo>
                <a:cubicBezTo>
                  <a:pt x="1744" y="4236"/>
                  <a:pt x="1716" y="4236"/>
                  <a:pt x="1716" y="4236"/>
                </a:cubicBezTo>
                <a:cubicBezTo>
                  <a:pt x="1716" y="4209"/>
                  <a:pt x="1716" y="4209"/>
                  <a:pt x="1744" y="4183"/>
                </a:cubicBezTo>
                <a:cubicBezTo>
                  <a:pt x="1744" y="4156"/>
                  <a:pt x="1771" y="4183"/>
                  <a:pt x="1797" y="4156"/>
                </a:cubicBezTo>
                <a:cubicBezTo>
                  <a:pt x="1797" y="4156"/>
                  <a:pt x="1797" y="4156"/>
                  <a:pt x="1771" y="4156"/>
                </a:cubicBezTo>
                <a:cubicBezTo>
                  <a:pt x="1771" y="4156"/>
                  <a:pt x="1771" y="4156"/>
                  <a:pt x="1797" y="4129"/>
                </a:cubicBezTo>
                <a:cubicBezTo>
                  <a:pt x="1797" y="4129"/>
                  <a:pt x="1797" y="4102"/>
                  <a:pt x="1771" y="4102"/>
                </a:cubicBezTo>
                <a:lnTo>
                  <a:pt x="1771" y="4129"/>
                </a:lnTo>
                <a:cubicBezTo>
                  <a:pt x="1771" y="4129"/>
                  <a:pt x="1771" y="4129"/>
                  <a:pt x="1744" y="4129"/>
                </a:cubicBezTo>
                <a:lnTo>
                  <a:pt x="1716" y="4156"/>
                </a:lnTo>
                <a:cubicBezTo>
                  <a:pt x="1690" y="4156"/>
                  <a:pt x="1690" y="4156"/>
                  <a:pt x="1663" y="4129"/>
                </a:cubicBezTo>
                <a:lnTo>
                  <a:pt x="1690" y="4102"/>
                </a:lnTo>
                <a:lnTo>
                  <a:pt x="1716" y="4102"/>
                </a:lnTo>
                <a:lnTo>
                  <a:pt x="1690" y="4102"/>
                </a:lnTo>
                <a:cubicBezTo>
                  <a:pt x="1690" y="4102"/>
                  <a:pt x="1690" y="4076"/>
                  <a:pt x="1663" y="4076"/>
                </a:cubicBezTo>
                <a:cubicBezTo>
                  <a:pt x="1663" y="4076"/>
                  <a:pt x="1690" y="4076"/>
                  <a:pt x="1716" y="4076"/>
                </a:cubicBezTo>
                <a:lnTo>
                  <a:pt x="1744" y="4049"/>
                </a:lnTo>
                <a:lnTo>
                  <a:pt x="1690" y="4049"/>
                </a:lnTo>
                <a:cubicBezTo>
                  <a:pt x="1690" y="4049"/>
                  <a:pt x="1690" y="4049"/>
                  <a:pt x="1663" y="4049"/>
                </a:cubicBezTo>
                <a:cubicBezTo>
                  <a:pt x="1663" y="4076"/>
                  <a:pt x="1663" y="4049"/>
                  <a:pt x="1663" y="4049"/>
                </a:cubicBezTo>
                <a:cubicBezTo>
                  <a:pt x="1637" y="4049"/>
                  <a:pt x="1637" y="4049"/>
                  <a:pt x="1609" y="4049"/>
                </a:cubicBezTo>
                <a:cubicBezTo>
                  <a:pt x="1609" y="4049"/>
                  <a:pt x="1609" y="4022"/>
                  <a:pt x="1637" y="4022"/>
                </a:cubicBezTo>
                <a:lnTo>
                  <a:pt x="1609" y="4022"/>
                </a:lnTo>
                <a:lnTo>
                  <a:pt x="1583" y="3995"/>
                </a:lnTo>
                <a:lnTo>
                  <a:pt x="1609" y="3942"/>
                </a:lnTo>
                <a:cubicBezTo>
                  <a:pt x="1609" y="3942"/>
                  <a:pt x="1609" y="3914"/>
                  <a:pt x="1583" y="3888"/>
                </a:cubicBezTo>
                <a:cubicBezTo>
                  <a:pt x="1556" y="3888"/>
                  <a:pt x="1583" y="3834"/>
                  <a:pt x="1583" y="3834"/>
                </a:cubicBezTo>
                <a:cubicBezTo>
                  <a:pt x="1583" y="3807"/>
                  <a:pt x="1583" y="3807"/>
                  <a:pt x="1609" y="3807"/>
                </a:cubicBezTo>
                <a:cubicBezTo>
                  <a:pt x="1609" y="3807"/>
                  <a:pt x="1609" y="3780"/>
                  <a:pt x="1637" y="3780"/>
                </a:cubicBezTo>
                <a:cubicBezTo>
                  <a:pt x="1637" y="3754"/>
                  <a:pt x="1556" y="3780"/>
                  <a:pt x="1529" y="3780"/>
                </a:cubicBezTo>
                <a:lnTo>
                  <a:pt x="1529" y="3754"/>
                </a:lnTo>
                <a:cubicBezTo>
                  <a:pt x="1529" y="3727"/>
                  <a:pt x="1502" y="3754"/>
                  <a:pt x="1475" y="3754"/>
                </a:cubicBezTo>
                <a:cubicBezTo>
                  <a:pt x="1475" y="3754"/>
                  <a:pt x="1475" y="3754"/>
                  <a:pt x="1475" y="3727"/>
                </a:cubicBezTo>
                <a:cubicBezTo>
                  <a:pt x="1475" y="3727"/>
                  <a:pt x="1449" y="3727"/>
                  <a:pt x="1422" y="3700"/>
                </a:cubicBezTo>
                <a:cubicBezTo>
                  <a:pt x="1395" y="3673"/>
                  <a:pt x="1422" y="3673"/>
                  <a:pt x="1422" y="3646"/>
                </a:cubicBezTo>
                <a:cubicBezTo>
                  <a:pt x="1449" y="3646"/>
                  <a:pt x="1422" y="3646"/>
                  <a:pt x="1422" y="3619"/>
                </a:cubicBezTo>
                <a:cubicBezTo>
                  <a:pt x="1422" y="3592"/>
                  <a:pt x="1422" y="3592"/>
                  <a:pt x="1395" y="3592"/>
                </a:cubicBezTo>
                <a:cubicBezTo>
                  <a:pt x="1395" y="3592"/>
                  <a:pt x="1395" y="3592"/>
                  <a:pt x="1395" y="3566"/>
                </a:cubicBezTo>
                <a:cubicBezTo>
                  <a:pt x="1395" y="3566"/>
                  <a:pt x="1368" y="3566"/>
                  <a:pt x="1341" y="3566"/>
                </a:cubicBezTo>
                <a:cubicBezTo>
                  <a:pt x="1341" y="3566"/>
                  <a:pt x="1341" y="3566"/>
                  <a:pt x="1315" y="3566"/>
                </a:cubicBezTo>
                <a:cubicBezTo>
                  <a:pt x="1315" y="3566"/>
                  <a:pt x="1315" y="3566"/>
                  <a:pt x="1287" y="3566"/>
                </a:cubicBezTo>
                <a:cubicBezTo>
                  <a:pt x="1261" y="3566"/>
                  <a:pt x="1208" y="3592"/>
                  <a:pt x="1208" y="3592"/>
                </a:cubicBezTo>
                <a:cubicBezTo>
                  <a:pt x="1180" y="3592"/>
                  <a:pt x="1208" y="3619"/>
                  <a:pt x="1234" y="3619"/>
                </a:cubicBezTo>
                <a:lnTo>
                  <a:pt x="1208" y="3619"/>
                </a:lnTo>
                <a:cubicBezTo>
                  <a:pt x="1180" y="3619"/>
                  <a:pt x="1180" y="3619"/>
                  <a:pt x="1180" y="3592"/>
                </a:cubicBezTo>
                <a:cubicBezTo>
                  <a:pt x="1153" y="3592"/>
                  <a:pt x="1127" y="3619"/>
                  <a:pt x="1127" y="3646"/>
                </a:cubicBezTo>
                <a:cubicBezTo>
                  <a:pt x="1127" y="3646"/>
                  <a:pt x="1127" y="3646"/>
                  <a:pt x="1180" y="3646"/>
                </a:cubicBezTo>
                <a:cubicBezTo>
                  <a:pt x="1208" y="3646"/>
                  <a:pt x="1261" y="3673"/>
                  <a:pt x="1287" y="3700"/>
                </a:cubicBezTo>
                <a:cubicBezTo>
                  <a:pt x="1315" y="3727"/>
                  <a:pt x="1315" y="3727"/>
                  <a:pt x="1315" y="3727"/>
                </a:cubicBezTo>
                <a:cubicBezTo>
                  <a:pt x="1315" y="3754"/>
                  <a:pt x="1341" y="3754"/>
                  <a:pt x="1341" y="3754"/>
                </a:cubicBezTo>
                <a:cubicBezTo>
                  <a:pt x="1368" y="3754"/>
                  <a:pt x="1368" y="3754"/>
                  <a:pt x="1368" y="3754"/>
                </a:cubicBezTo>
                <a:cubicBezTo>
                  <a:pt x="1395" y="3754"/>
                  <a:pt x="1395" y="3754"/>
                  <a:pt x="1395" y="3780"/>
                </a:cubicBezTo>
                <a:cubicBezTo>
                  <a:pt x="1422" y="3780"/>
                  <a:pt x="1475" y="3780"/>
                  <a:pt x="1475" y="3780"/>
                </a:cubicBezTo>
                <a:lnTo>
                  <a:pt x="1502" y="3807"/>
                </a:lnTo>
                <a:cubicBezTo>
                  <a:pt x="1502" y="3807"/>
                  <a:pt x="1502" y="3807"/>
                  <a:pt x="1502" y="3834"/>
                </a:cubicBezTo>
                <a:cubicBezTo>
                  <a:pt x="1475" y="3834"/>
                  <a:pt x="1502" y="3834"/>
                  <a:pt x="1502" y="3861"/>
                </a:cubicBezTo>
                <a:cubicBezTo>
                  <a:pt x="1529" y="3861"/>
                  <a:pt x="1502" y="3888"/>
                  <a:pt x="1502" y="3888"/>
                </a:cubicBezTo>
                <a:cubicBezTo>
                  <a:pt x="1475" y="3914"/>
                  <a:pt x="1529" y="3995"/>
                  <a:pt x="1529" y="3995"/>
                </a:cubicBezTo>
                <a:lnTo>
                  <a:pt x="1583" y="3995"/>
                </a:lnTo>
                <a:cubicBezTo>
                  <a:pt x="1583" y="4022"/>
                  <a:pt x="1609" y="4022"/>
                  <a:pt x="1609" y="4022"/>
                </a:cubicBezTo>
                <a:cubicBezTo>
                  <a:pt x="1609" y="4049"/>
                  <a:pt x="1556" y="4076"/>
                  <a:pt x="1556" y="4076"/>
                </a:cubicBezTo>
                <a:cubicBezTo>
                  <a:pt x="1529" y="4076"/>
                  <a:pt x="1529" y="4076"/>
                  <a:pt x="1529" y="4076"/>
                </a:cubicBezTo>
                <a:cubicBezTo>
                  <a:pt x="1529" y="4076"/>
                  <a:pt x="1529" y="4076"/>
                  <a:pt x="1502" y="4076"/>
                </a:cubicBezTo>
                <a:lnTo>
                  <a:pt x="1422" y="4102"/>
                </a:lnTo>
                <a:cubicBezTo>
                  <a:pt x="1395" y="4102"/>
                  <a:pt x="1395" y="4076"/>
                  <a:pt x="1395" y="4102"/>
                </a:cubicBezTo>
                <a:lnTo>
                  <a:pt x="1315" y="4102"/>
                </a:lnTo>
                <a:cubicBezTo>
                  <a:pt x="1315" y="4102"/>
                  <a:pt x="1315" y="4102"/>
                  <a:pt x="1287" y="4102"/>
                </a:cubicBezTo>
                <a:lnTo>
                  <a:pt x="1261" y="4102"/>
                </a:lnTo>
                <a:cubicBezTo>
                  <a:pt x="1234" y="4102"/>
                  <a:pt x="1234" y="4102"/>
                  <a:pt x="1234" y="4102"/>
                </a:cubicBezTo>
                <a:cubicBezTo>
                  <a:pt x="1234" y="4129"/>
                  <a:pt x="1100" y="4129"/>
                  <a:pt x="1100" y="4129"/>
                </a:cubicBezTo>
                <a:cubicBezTo>
                  <a:pt x="1073" y="4129"/>
                  <a:pt x="1073" y="4129"/>
                  <a:pt x="1073" y="4129"/>
                </a:cubicBezTo>
                <a:cubicBezTo>
                  <a:pt x="1046" y="4129"/>
                  <a:pt x="1046" y="4129"/>
                  <a:pt x="1046" y="4102"/>
                </a:cubicBezTo>
                <a:cubicBezTo>
                  <a:pt x="1046" y="4102"/>
                  <a:pt x="1046" y="4102"/>
                  <a:pt x="1046" y="4076"/>
                </a:cubicBezTo>
                <a:cubicBezTo>
                  <a:pt x="1046" y="4076"/>
                  <a:pt x="1046" y="4076"/>
                  <a:pt x="1046" y="4049"/>
                </a:cubicBezTo>
                <a:cubicBezTo>
                  <a:pt x="1046" y="4049"/>
                  <a:pt x="1046" y="4049"/>
                  <a:pt x="1020" y="4049"/>
                </a:cubicBezTo>
                <a:cubicBezTo>
                  <a:pt x="1020" y="4049"/>
                  <a:pt x="1046" y="4049"/>
                  <a:pt x="1046" y="4022"/>
                </a:cubicBezTo>
                <a:cubicBezTo>
                  <a:pt x="1046" y="4022"/>
                  <a:pt x="1020" y="4022"/>
                  <a:pt x="1020" y="3995"/>
                </a:cubicBezTo>
                <a:lnTo>
                  <a:pt x="993" y="4049"/>
                </a:lnTo>
                <a:cubicBezTo>
                  <a:pt x="993" y="4049"/>
                  <a:pt x="993" y="4049"/>
                  <a:pt x="993" y="4076"/>
                </a:cubicBezTo>
                <a:cubicBezTo>
                  <a:pt x="993" y="4076"/>
                  <a:pt x="993" y="4076"/>
                  <a:pt x="993" y="4102"/>
                </a:cubicBezTo>
                <a:cubicBezTo>
                  <a:pt x="966" y="4102"/>
                  <a:pt x="966" y="4129"/>
                  <a:pt x="966" y="4102"/>
                </a:cubicBezTo>
                <a:cubicBezTo>
                  <a:pt x="966" y="4102"/>
                  <a:pt x="939" y="4102"/>
                  <a:pt x="939" y="4076"/>
                </a:cubicBezTo>
                <a:lnTo>
                  <a:pt x="993" y="4022"/>
                </a:lnTo>
                <a:cubicBezTo>
                  <a:pt x="993" y="3995"/>
                  <a:pt x="993" y="3995"/>
                  <a:pt x="993" y="3995"/>
                </a:cubicBezTo>
                <a:cubicBezTo>
                  <a:pt x="993" y="3995"/>
                  <a:pt x="939" y="3968"/>
                  <a:pt x="966" y="3968"/>
                </a:cubicBezTo>
                <a:cubicBezTo>
                  <a:pt x="966" y="3942"/>
                  <a:pt x="993" y="3942"/>
                  <a:pt x="993" y="3968"/>
                </a:cubicBezTo>
                <a:cubicBezTo>
                  <a:pt x="993" y="3968"/>
                  <a:pt x="993" y="3968"/>
                  <a:pt x="1020" y="3968"/>
                </a:cubicBezTo>
                <a:cubicBezTo>
                  <a:pt x="1020" y="3942"/>
                  <a:pt x="1020" y="3968"/>
                  <a:pt x="1020" y="3968"/>
                </a:cubicBezTo>
                <a:cubicBezTo>
                  <a:pt x="1046" y="3968"/>
                  <a:pt x="1046" y="3968"/>
                  <a:pt x="1046" y="3968"/>
                </a:cubicBezTo>
                <a:cubicBezTo>
                  <a:pt x="1046" y="3942"/>
                  <a:pt x="1020" y="3942"/>
                  <a:pt x="1020" y="3942"/>
                </a:cubicBezTo>
                <a:cubicBezTo>
                  <a:pt x="1020" y="3942"/>
                  <a:pt x="1046" y="3914"/>
                  <a:pt x="1046" y="3888"/>
                </a:cubicBezTo>
                <a:cubicBezTo>
                  <a:pt x="1073" y="3888"/>
                  <a:pt x="1046" y="3888"/>
                  <a:pt x="1046" y="3914"/>
                </a:cubicBezTo>
                <a:cubicBezTo>
                  <a:pt x="1020" y="3914"/>
                  <a:pt x="1020" y="3888"/>
                  <a:pt x="993" y="3888"/>
                </a:cubicBezTo>
                <a:cubicBezTo>
                  <a:pt x="993" y="3888"/>
                  <a:pt x="993" y="3888"/>
                  <a:pt x="993" y="3861"/>
                </a:cubicBezTo>
                <a:cubicBezTo>
                  <a:pt x="993" y="3861"/>
                  <a:pt x="1020" y="3861"/>
                  <a:pt x="1046" y="3861"/>
                </a:cubicBezTo>
                <a:cubicBezTo>
                  <a:pt x="1046" y="3861"/>
                  <a:pt x="1046" y="3834"/>
                  <a:pt x="1020" y="3834"/>
                </a:cubicBezTo>
                <a:lnTo>
                  <a:pt x="993" y="3834"/>
                </a:lnTo>
                <a:cubicBezTo>
                  <a:pt x="966" y="3834"/>
                  <a:pt x="966" y="3834"/>
                  <a:pt x="966" y="3834"/>
                </a:cubicBezTo>
                <a:cubicBezTo>
                  <a:pt x="939" y="3834"/>
                  <a:pt x="939" y="3834"/>
                  <a:pt x="939" y="3834"/>
                </a:cubicBezTo>
                <a:cubicBezTo>
                  <a:pt x="939" y="3834"/>
                  <a:pt x="939" y="3834"/>
                  <a:pt x="912" y="3834"/>
                </a:cubicBezTo>
                <a:cubicBezTo>
                  <a:pt x="912" y="3834"/>
                  <a:pt x="912" y="3834"/>
                  <a:pt x="912" y="3861"/>
                </a:cubicBezTo>
                <a:cubicBezTo>
                  <a:pt x="886" y="3861"/>
                  <a:pt x="886" y="3861"/>
                  <a:pt x="886" y="3888"/>
                </a:cubicBezTo>
                <a:cubicBezTo>
                  <a:pt x="858" y="3888"/>
                  <a:pt x="858" y="3888"/>
                  <a:pt x="858" y="3888"/>
                </a:cubicBezTo>
                <a:cubicBezTo>
                  <a:pt x="858" y="3888"/>
                  <a:pt x="858" y="3888"/>
                  <a:pt x="858" y="3914"/>
                </a:cubicBezTo>
                <a:lnTo>
                  <a:pt x="832" y="3942"/>
                </a:lnTo>
                <a:cubicBezTo>
                  <a:pt x="805" y="3942"/>
                  <a:pt x="832" y="3968"/>
                  <a:pt x="832" y="3968"/>
                </a:cubicBezTo>
                <a:lnTo>
                  <a:pt x="778" y="3995"/>
                </a:lnTo>
                <a:cubicBezTo>
                  <a:pt x="778" y="3968"/>
                  <a:pt x="751" y="3968"/>
                  <a:pt x="751" y="3968"/>
                </a:cubicBezTo>
                <a:cubicBezTo>
                  <a:pt x="724" y="3968"/>
                  <a:pt x="751" y="3942"/>
                  <a:pt x="751" y="3942"/>
                </a:cubicBezTo>
                <a:cubicBezTo>
                  <a:pt x="751" y="3942"/>
                  <a:pt x="724" y="3942"/>
                  <a:pt x="724" y="3968"/>
                </a:cubicBezTo>
                <a:cubicBezTo>
                  <a:pt x="698" y="3968"/>
                  <a:pt x="698" y="3942"/>
                  <a:pt x="698" y="3942"/>
                </a:cubicBezTo>
                <a:cubicBezTo>
                  <a:pt x="698" y="3942"/>
                  <a:pt x="698" y="3942"/>
                  <a:pt x="671" y="3914"/>
                </a:cubicBezTo>
                <a:lnTo>
                  <a:pt x="671" y="3942"/>
                </a:lnTo>
                <a:cubicBezTo>
                  <a:pt x="671" y="3968"/>
                  <a:pt x="644" y="3942"/>
                  <a:pt x="644" y="3942"/>
                </a:cubicBezTo>
                <a:cubicBezTo>
                  <a:pt x="644" y="3914"/>
                  <a:pt x="671" y="3914"/>
                  <a:pt x="671" y="3914"/>
                </a:cubicBezTo>
                <a:cubicBezTo>
                  <a:pt x="644" y="3914"/>
                  <a:pt x="671" y="3914"/>
                  <a:pt x="671" y="3888"/>
                </a:cubicBezTo>
                <a:cubicBezTo>
                  <a:pt x="671" y="3861"/>
                  <a:pt x="698" y="3861"/>
                  <a:pt x="698" y="3861"/>
                </a:cubicBezTo>
                <a:cubicBezTo>
                  <a:pt x="724" y="3834"/>
                  <a:pt x="724" y="3861"/>
                  <a:pt x="724" y="3861"/>
                </a:cubicBezTo>
                <a:cubicBezTo>
                  <a:pt x="751" y="3861"/>
                  <a:pt x="724" y="3861"/>
                  <a:pt x="751" y="3834"/>
                </a:cubicBezTo>
                <a:lnTo>
                  <a:pt x="778" y="3834"/>
                </a:lnTo>
                <a:cubicBezTo>
                  <a:pt x="805" y="3834"/>
                  <a:pt x="778" y="3807"/>
                  <a:pt x="778" y="3807"/>
                </a:cubicBezTo>
                <a:cubicBezTo>
                  <a:pt x="751" y="3807"/>
                  <a:pt x="778" y="3780"/>
                  <a:pt x="778" y="3780"/>
                </a:cubicBezTo>
                <a:cubicBezTo>
                  <a:pt x="751" y="3780"/>
                  <a:pt x="751" y="3780"/>
                  <a:pt x="751" y="3780"/>
                </a:cubicBezTo>
                <a:cubicBezTo>
                  <a:pt x="751" y="3754"/>
                  <a:pt x="724" y="3780"/>
                  <a:pt x="724" y="3780"/>
                </a:cubicBezTo>
                <a:cubicBezTo>
                  <a:pt x="724" y="3754"/>
                  <a:pt x="724" y="3754"/>
                  <a:pt x="724" y="3754"/>
                </a:cubicBezTo>
                <a:lnTo>
                  <a:pt x="671" y="3727"/>
                </a:lnTo>
                <a:cubicBezTo>
                  <a:pt x="644" y="3727"/>
                  <a:pt x="671" y="3727"/>
                  <a:pt x="671" y="3754"/>
                </a:cubicBezTo>
                <a:cubicBezTo>
                  <a:pt x="671" y="3754"/>
                  <a:pt x="671" y="3754"/>
                  <a:pt x="644" y="3754"/>
                </a:cubicBezTo>
                <a:cubicBezTo>
                  <a:pt x="644" y="3754"/>
                  <a:pt x="617" y="3754"/>
                  <a:pt x="617" y="3780"/>
                </a:cubicBezTo>
                <a:cubicBezTo>
                  <a:pt x="617" y="3807"/>
                  <a:pt x="617" y="3834"/>
                  <a:pt x="590" y="3834"/>
                </a:cubicBezTo>
                <a:lnTo>
                  <a:pt x="564" y="3834"/>
                </a:lnTo>
                <a:lnTo>
                  <a:pt x="536" y="3834"/>
                </a:lnTo>
                <a:cubicBezTo>
                  <a:pt x="510" y="3834"/>
                  <a:pt x="483" y="3807"/>
                  <a:pt x="483" y="3807"/>
                </a:cubicBezTo>
                <a:cubicBezTo>
                  <a:pt x="483" y="3807"/>
                  <a:pt x="483" y="3807"/>
                  <a:pt x="510" y="3807"/>
                </a:cubicBezTo>
                <a:cubicBezTo>
                  <a:pt x="510" y="3780"/>
                  <a:pt x="483" y="3780"/>
                  <a:pt x="483" y="3780"/>
                </a:cubicBezTo>
                <a:cubicBezTo>
                  <a:pt x="457" y="3780"/>
                  <a:pt x="483" y="3780"/>
                  <a:pt x="457" y="3780"/>
                </a:cubicBezTo>
                <a:lnTo>
                  <a:pt x="457" y="3754"/>
                </a:lnTo>
                <a:cubicBezTo>
                  <a:pt x="429" y="3754"/>
                  <a:pt x="429" y="3754"/>
                  <a:pt x="429" y="3780"/>
                </a:cubicBezTo>
                <a:cubicBezTo>
                  <a:pt x="403" y="3780"/>
                  <a:pt x="403" y="3780"/>
                  <a:pt x="403" y="3780"/>
                </a:cubicBezTo>
                <a:cubicBezTo>
                  <a:pt x="403" y="3780"/>
                  <a:pt x="403" y="3780"/>
                  <a:pt x="376" y="3807"/>
                </a:cubicBezTo>
                <a:lnTo>
                  <a:pt x="376" y="3780"/>
                </a:lnTo>
                <a:cubicBezTo>
                  <a:pt x="376" y="3780"/>
                  <a:pt x="376" y="3754"/>
                  <a:pt x="349" y="3754"/>
                </a:cubicBezTo>
                <a:lnTo>
                  <a:pt x="322" y="3780"/>
                </a:lnTo>
                <a:cubicBezTo>
                  <a:pt x="322" y="3754"/>
                  <a:pt x="376" y="3700"/>
                  <a:pt x="376" y="3700"/>
                </a:cubicBezTo>
                <a:cubicBezTo>
                  <a:pt x="403" y="3700"/>
                  <a:pt x="429" y="3727"/>
                  <a:pt x="429" y="3727"/>
                </a:cubicBezTo>
                <a:cubicBezTo>
                  <a:pt x="457" y="3754"/>
                  <a:pt x="457" y="3700"/>
                  <a:pt x="457" y="3700"/>
                </a:cubicBezTo>
                <a:cubicBezTo>
                  <a:pt x="457" y="3700"/>
                  <a:pt x="483" y="3700"/>
                  <a:pt x="483" y="3673"/>
                </a:cubicBezTo>
                <a:cubicBezTo>
                  <a:pt x="510" y="3673"/>
                  <a:pt x="483" y="3673"/>
                  <a:pt x="483" y="3673"/>
                </a:cubicBezTo>
                <a:cubicBezTo>
                  <a:pt x="457" y="3673"/>
                  <a:pt x="429" y="3646"/>
                  <a:pt x="429" y="3646"/>
                </a:cubicBezTo>
                <a:lnTo>
                  <a:pt x="483" y="3673"/>
                </a:lnTo>
                <a:cubicBezTo>
                  <a:pt x="510" y="3673"/>
                  <a:pt x="510" y="3673"/>
                  <a:pt x="510" y="3646"/>
                </a:cubicBezTo>
                <a:cubicBezTo>
                  <a:pt x="510" y="3646"/>
                  <a:pt x="510" y="3673"/>
                  <a:pt x="483" y="3646"/>
                </a:cubicBezTo>
                <a:cubicBezTo>
                  <a:pt x="483" y="3646"/>
                  <a:pt x="483" y="3646"/>
                  <a:pt x="510" y="3646"/>
                </a:cubicBezTo>
                <a:lnTo>
                  <a:pt x="483" y="3646"/>
                </a:lnTo>
                <a:cubicBezTo>
                  <a:pt x="483" y="3646"/>
                  <a:pt x="457" y="3619"/>
                  <a:pt x="429" y="3619"/>
                </a:cubicBezTo>
                <a:cubicBezTo>
                  <a:pt x="403" y="3619"/>
                  <a:pt x="403" y="3592"/>
                  <a:pt x="403" y="3592"/>
                </a:cubicBezTo>
                <a:lnTo>
                  <a:pt x="429" y="3592"/>
                </a:lnTo>
                <a:lnTo>
                  <a:pt x="483" y="3592"/>
                </a:lnTo>
                <a:cubicBezTo>
                  <a:pt x="483" y="3592"/>
                  <a:pt x="483" y="3592"/>
                  <a:pt x="457" y="3592"/>
                </a:cubicBezTo>
                <a:cubicBezTo>
                  <a:pt x="457" y="3592"/>
                  <a:pt x="403" y="3566"/>
                  <a:pt x="376" y="3566"/>
                </a:cubicBezTo>
                <a:cubicBezTo>
                  <a:pt x="376" y="3539"/>
                  <a:pt x="376" y="3539"/>
                  <a:pt x="376" y="3539"/>
                </a:cubicBezTo>
                <a:cubicBezTo>
                  <a:pt x="376" y="3539"/>
                  <a:pt x="349" y="3513"/>
                  <a:pt x="349" y="3539"/>
                </a:cubicBezTo>
                <a:cubicBezTo>
                  <a:pt x="349" y="3539"/>
                  <a:pt x="322" y="3539"/>
                  <a:pt x="322" y="3513"/>
                </a:cubicBezTo>
                <a:lnTo>
                  <a:pt x="349" y="3513"/>
                </a:lnTo>
                <a:lnTo>
                  <a:pt x="349" y="3485"/>
                </a:lnTo>
                <a:lnTo>
                  <a:pt x="376" y="3513"/>
                </a:lnTo>
                <a:cubicBezTo>
                  <a:pt x="403" y="3513"/>
                  <a:pt x="403" y="3485"/>
                  <a:pt x="403" y="3485"/>
                </a:cubicBezTo>
                <a:lnTo>
                  <a:pt x="457" y="3539"/>
                </a:lnTo>
                <a:cubicBezTo>
                  <a:pt x="483" y="3539"/>
                  <a:pt x="457" y="3513"/>
                  <a:pt x="429" y="3513"/>
                </a:cubicBezTo>
                <a:cubicBezTo>
                  <a:pt x="429" y="3513"/>
                  <a:pt x="403" y="3485"/>
                  <a:pt x="376" y="3459"/>
                </a:cubicBezTo>
                <a:lnTo>
                  <a:pt x="403" y="3459"/>
                </a:lnTo>
                <a:cubicBezTo>
                  <a:pt x="403" y="3459"/>
                  <a:pt x="403" y="3459"/>
                  <a:pt x="429" y="3485"/>
                </a:cubicBezTo>
                <a:cubicBezTo>
                  <a:pt x="457" y="3485"/>
                  <a:pt x="457" y="3485"/>
                  <a:pt x="457" y="3485"/>
                </a:cubicBezTo>
                <a:lnTo>
                  <a:pt x="483" y="3485"/>
                </a:lnTo>
                <a:cubicBezTo>
                  <a:pt x="483" y="3485"/>
                  <a:pt x="483" y="3485"/>
                  <a:pt x="483" y="3513"/>
                </a:cubicBezTo>
                <a:lnTo>
                  <a:pt x="510" y="3513"/>
                </a:lnTo>
                <a:cubicBezTo>
                  <a:pt x="510" y="3513"/>
                  <a:pt x="510" y="3513"/>
                  <a:pt x="510" y="3539"/>
                </a:cubicBezTo>
                <a:lnTo>
                  <a:pt x="536" y="3539"/>
                </a:lnTo>
                <a:cubicBezTo>
                  <a:pt x="536" y="3539"/>
                  <a:pt x="536" y="3539"/>
                  <a:pt x="536" y="3513"/>
                </a:cubicBezTo>
                <a:lnTo>
                  <a:pt x="536" y="3539"/>
                </a:lnTo>
                <a:lnTo>
                  <a:pt x="564" y="3539"/>
                </a:lnTo>
                <a:lnTo>
                  <a:pt x="564" y="3513"/>
                </a:lnTo>
                <a:cubicBezTo>
                  <a:pt x="564" y="3513"/>
                  <a:pt x="564" y="3513"/>
                  <a:pt x="590" y="3513"/>
                </a:cubicBezTo>
                <a:cubicBezTo>
                  <a:pt x="590" y="3513"/>
                  <a:pt x="564" y="3513"/>
                  <a:pt x="564" y="3485"/>
                </a:cubicBezTo>
                <a:cubicBezTo>
                  <a:pt x="590" y="3485"/>
                  <a:pt x="536" y="3485"/>
                  <a:pt x="510" y="3459"/>
                </a:cubicBezTo>
                <a:cubicBezTo>
                  <a:pt x="510" y="3459"/>
                  <a:pt x="483" y="3432"/>
                  <a:pt x="483" y="3405"/>
                </a:cubicBezTo>
                <a:cubicBezTo>
                  <a:pt x="457" y="3405"/>
                  <a:pt x="510" y="3405"/>
                  <a:pt x="510" y="3405"/>
                </a:cubicBezTo>
                <a:cubicBezTo>
                  <a:pt x="536" y="3405"/>
                  <a:pt x="564" y="3405"/>
                  <a:pt x="564" y="3405"/>
                </a:cubicBezTo>
                <a:cubicBezTo>
                  <a:pt x="564" y="3432"/>
                  <a:pt x="617" y="3432"/>
                  <a:pt x="617" y="3432"/>
                </a:cubicBezTo>
                <a:cubicBezTo>
                  <a:pt x="617" y="3405"/>
                  <a:pt x="644" y="3405"/>
                  <a:pt x="644" y="3405"/>
                </a:cubicBezTo>
                <a:lnTo>
                  <a:pt x="698" y="3405"/>
                </a:lnTo>
                <a:cubicBezTo>
                  <a:pt x="698" y="3405"/>
                  <a:pt x="698" y="3405"/>
                  <a:pt x="724" y="3405"/>
                </a:cubicBezTo>
                <a:cubicBezTo>
                  <a:pt x="751" y="3405"/>
                  <a:pt x="751" y="3432"/>
                  <a:pt x="778" y="3432"/>
                </a:cubicBezTo>
                <a:cubicBezTo>
                  <a:pt x="778" y="3432"/>
                  <a:pt x="778" y="3432"/>
                  <a:pt x="805" y="3432"/>
                </a:cubicBezTo>
                <a:cubicBezTo>
                  <a:pt x="832" y="3432"/>
                  <a:pt x="858" y="3432"/>
                  <a:pt x="858" y="3432"/>
                </a:cubicBezTo>
                <a:cubicBezTo>
                  <a:pt x="886" y="3432"/>
                  <a:pt x="886" y="3432"/>
                  <a:pt x="886" y="3405"/>
                </a:cubicBezTo>
                <a:cubicBezTo>
                  <a:pt x="912" y="3405"/>
                  <a:pt x="912" y="3405"/>
                  <a:pt x="912" y="3405"/>
                </a:cubicBezTo>
                <a:cubicBezTo>
                  <a:pt x="886" y="3378"/>
                  <a:pt x="886" y="3405"/>
                  <a:pt x="858" y="3405"/>
                </a:cubicBezTo>
                <a:cubicBezTo>
                  <a:pt x="858" y="3405"/>
                  <a:pt x="832" y="3405"/>
                  <a:pt x="805" y="3405"/>
                </a:cubicBezTo>
                <a:cubicBezTo>
                  <a:pt x="805" y="3405"/>
                  <a:pt x="778" y="3405"/>
                  <a:pt x="778" y="3432"/>
                </a:cubicBezTo>
                <a:cubicBezTo>
                  <a:pt x="778" y="3432"/>
                  <a:pt x="671" y="3378"/>
                  <a:pt x="671" y="3351"/>
                </a:cubicBezTo>
                <a:cubicBezTo>
                  <a:pt x="671" y="3351"/>
                  <a:pt x="671" y="3351"/>
                  <a:pt x="671" y="3325"/>
                </a:cubicBezTo>
                <a:lnTo>
                  <a:pt x="644" y="3325"/>
                </a:lnTo>
                <a:cubicBezTo>
                  <a:pt x="617" y="3325"/>
                  <a:pt x="644" y="3298"/>
                  <a:pt x="644" y="3271"/>
                </a:cubicBezTo>
                <a:cubicBezTo>
                  <a:pt x="644" y="3271"/>
                  <a:pt x="617" y="3271"/>
                  <a:pt x="617" y="3244"/>
                </a:cubicBezTo>
                <a:cubicBezTo>
                  <a:pt x="617" y="3244"/>
                  <a:pt x="644" y="3217"/>
                  <a:pt x="644" y="3191"/>
                </a:cubicBezTo>
                <a:cubicBezTo>
                  <a:pt x="644" y="3163"/>
                  <a:pt x="617" y="3137"/>
                  <a:pt x="617" y="3110"/>
                </a:cubicBezTo>
                <a:cubicBezTo>
                  <a:pt x="617" y="3110"/>
                  <a:pt x="671" y="3110"/>
                  <a:pt x="698" y="3110"/>
                </a:cubicBezTo>
                <a:cubicBezTo>
                  <a:pt x="724" y="3110"/>
                  <a:pt x="778" y="3083"/>
                  <a:pt x="778" y="3083"/>
                </a:cubicBezTo>
                <a:cubicBezTo>
                  <a:pt x="778" y="3083"/>
                  <a:pt x="778" y="3083"/>
                  <a:pt x="805" y="3110"/>
                </a:cubicBezTo>
                <a:cubicBezTo>
                  <a:pt x="832" y="3110"/>
                  <a:pt x="886" y="3083"/>
                  <a:pt x="912" y="3083"/>
                </a:cubicBezTo>
                <a:lnTo>
                  <a:pt x="966" y="3083"/>
                </a:lnTo>
                <a:lnTo>
                  <a:pt x="993" y="3083"/>
                </a:lnTo>
                <a:lnTo>
                  <a:pt x="1046" y="3056"/>
                </a:lnTo>
                <a:cubicBezTo>
                  <a:pt x="1046" y="3056"/>
                  <a:pt x="1046" y="3056"/>
                  <a:pt x="1046" y="3029"/>
                </a:cubicBezTo>
                <a:lnTo>
                  <a:pt x="1020" y="3029"/>
                </a:lnTo>
                <a:cubicBezTo>
                  <a:pt x="993" y="3029"/>
                  <a:pt x="966" y="3003"/>
                  <a:pt x="966" y="3003"/>
                </a:cubicBezTo>
                <a:lnTo>
                  <a:pt x="993" y="3003"/>
                </a:lnTo>
                <a:lnTo>
                  <a:pt x="966" y="2976"/>
                </a:lnTo>
                <a:cubicBezTo>
                  <a:pt x="966" y="2976"/>
                  <a:pt x="993" y="2949"/>
                  <a:pt x="1020" y="2949"/>
                </a:cubicBezTo>
                <a:lnTo>
                  <a:pt x="1046" y="2949"/>
                </a:lnTo>
                <a:lnTo>
                  <a:pt x="1020" y="2922"/>
                </a:lnTo>
                <a:cubicBezTo>
                  <a:pt x="1020" y="2896"/>
                  <a:pt x="1020" y="2896"/>
                  <a:pt x="1020" y="2896"/>
                </a:cubicBezTo>
                <a:lnTo>
                  <a:pt x="1046" y="2869"/>
                </a:lnTo>
                <a:cubicBezTo>
                  <a:pt x="1046" y="2869"/>
                  <a:pt x="1046" y="2869"/>
                  <a:pt x="1020" y="2869"/>
                </a:cubicBezTo>
                <a:lnTo>
                  <a:pt x="1020" y="2841"/>
                </a:lnTo>
                <a:lnTo>
                  <a:pt x="1020" y="2815"/>
                </a:lnTo>
                <a:lnTo>
                  <a:pt x="993" y="2841"/>
                </a:lnTo>
                <a:cubicBezTo>
                  <a:pt x="993" y="2869"/>
                  <a:pt x="993" y="2869"/>
                  <a:pt x="966" y="2869"/>
                </a:cubicBezTo>
                <a:cubicBezTo>
                  <a:pt x="966" y="2841"/>
                  <a:pt x="939" y="2869"/>
                  <a:pt x="939" y="2869"/>
                </a:cubicBezTo>
                <a:cubicBezTo>
                  <a:pt x="912" y="2869"/>
                  <a:pt x="912" y="2841"/>
                  <a:pt x="912" y="2841"/>
                </a:cubicBezTo>
                <a:lnTo>
                  <a:pt x="912" y="2869"/>
                </a:lnTo>
                <a:cubicBezTo>
                  <a:pt x="886" y="2869"/>
                  <a:pt x="886" y="2841"/>
                  <a:pt x="886" y="2841"/>
                </a:cubicBezTo>
                <a:cubicBezTo>
                  <a:pt x="858" y="2869"/>
                  <a:pt x="858" y="2869"/>
                  <a:pt x="832" y="2841"/>
                </a:cubicBezTo>
                <a:cubicBezTo>
                  <a:pt x="805" y="2841"/>
                  <a:pt x="805" y="2841"/>
                  <a:pt x="805" y="2841"/>
                </a:cubicBezTo>
                <a:cubicBezTo>
                  <a:pt x="778" y="2841"/>
                  <a:pt x="778" y="2841"/>
                  <a:pt x="778" y="2841"/>
                </a:cubicBezTo>
                <a:cubicBezTo>
                  <a:pt x="778" y="2841"/>
                  <a:pt x="751" y="2869"/>
                  <a:pt x="724" y="2896"/>
                </a:cubicBezTo>
                <a:cubicBezTo>
                  <a:pt x="698" y="2922"/>
                  <a:pt x="617" y="2922"/>
                  <a:pt x="617" y="2922"/>
                </a:cubicBezTo>
                <a:cubicBezTo>
                  <a:pt x="590" y="2896"/>
                  <a:pt x="617" y="2896"/>
                  <a:pt x="617" y="2896"/>
                </a:cubicBezTo>
                <a:cubicBezTo>
                  <a:pt x="617" y="2869"/>
                  <a:pt x="617" y="2841"/>
                  <a:pt x="617" y="2841"/>
                </a:cubicBezTo>
                <a:cubicBezTo>
                  <a:pt x="590" y="2815"/>
                  <a:pt x="617" y="2815"/>
                  <a:pt x="644" y="2788"/>
                </a:cubicBezTo>
                <a:cubicBezTo>
                  <a:pt x="617" y="2788"/>
                  <a:pt x="644" y="2762"/>
                  <a:pt x="644" y="2762"/>
                </a:cubicBezTo>
                <a:lnTo>
                  <a:pt x="698" y="2762"/>
                </a:lnTo>
                <a:cubicBezTo>
                  <a:pt x="724" y="2762"/>
                  <a:pt x="724" y="2762"/>
                  <a:pt x="724" y="2762"/>
                </a:cubicBezTo>
                <a:cubicBezTo>
                  <a:pt x="724" y="2788"/>
                  <a:pt x="724" y="2762"/>
                  <a:pt x="751" y="2788"/>
                </a:cubicBezTo>
                <a:lnTo>
                  <a:pt x="724" y="2788"/>
                </a:lnTo>
                <a:cubicBezTo>
                  <a:pt x="724" y="2815"/>
                  <a:pt x="751" y="2841"/>
                  <a:pt x="751" y="2841"/>
                </a:cubicBezTo>
                <a:cubicBezTo>
                  <a:pt x="778" y="2841"/>
                  <a:pt x="751" y="2788"/>
                  <a:pt x="751" y="2788"/>
                </a:cubicBezTo>
                <a:cubicBezTo>
                  <a:pt x="751" y="2788"/>
                  <a:pt x="778" y="2788"/>
                  <a:pt x="778" y="2762"/>
                </a:cubicBezTo>
                <a:lnTo>
                  <a:pt x="751" y="2734"/>
                </a:lnTo>
                <a:cubicBezTo>
                  <a:pt x="751" y="2708"/>
                  <a:pt x="751" y="2708"/>
                  <a:pt x="751" y="2708"/>
                </a:cubicBezTo>
                <a:cubicBezTo>
                  <a:pt x="724" y="2708"/>
                  <a:pt x="751" y="2708"/>
                  <a:pt x="724" y="2708"/>
                </a:cubicBezTo>
                <a:cubicBezTo>
                  <a:pt x="724" y="2734"/>
                  <a:pt x="724" y="2708"/>
                  <a:pt x="698" y="2708"/>
                </a:cubicBezTo>
                <a:lnTo>
                  <a:pt x="724" y="2708"/>
                </a:lnTo>
                <a:cubicBezTo>
                  <a:pt x="724" y="2708"/>
                  <a:pt x="724" y="2708"/>
                  <a:pt x="724" y="2681"/>
                </a:cubicBezTo>
                <a:cubicBezTo>
                  <a:pt x="724" y="2681"/>
                  <a:pt x="698" y="2681"/>
                  <a:pt x="698" y="2654"/>
                </a:cubicBezTo>
                <a:cubicBezTo>
                  <a:pt x="698" y="2654"/>
                  <a:pt x="698" y="2654"/>
                  <a:pt x="698" y="2627"/>
                </a:cubicBezTo>
                <a:lnTo>
                  <a:pt x="671" y="2654"/>
                </a:lnTo>
                <a:lnTo>
                  <a:pt x="671" y="2627"/>
                </a:lnTo>
                <a:cubicBezTo>
                  <a:pt x="671" y="2627"/>
                  <a:pt x="671" y="2627"/>
                  <a:pt x="644" y="2627"/>
                </a:cubicBezTo>
                <a:cubicBezTo>
                  <a:pt x="644" y="2627"/>
                  <a:pt x="617" y="2600"/>
                  <a:pt x="617" y="2574"/>
                </a:cubicBezTo>
                <a:lnTo>
                  <a:pt x="644" y="2574"/>
                </a:lnTo>
                <a:cubicBezTo>
                  <a:pt x="644" y="2574"/>
                  <a:pt x="644" y="2574"/>
                  <a:pt x="644" y="2547"/>
                </a:cubicBezTo>
                <a:lnTo>
                  <a:pt x="671" y="2574"/>
                </a:lnTo>
                <a:cubicBezTo>
                  <a:pt x="698" y="2574"/>
                  <a:pt x="698" y="2547"/>
                  <a:pt x="698" y="2547"/>
                </a:cubicBezTo>
                <a:cubicBezTo>
                  <a:pt x="698" y="2547"/>
                  <a:pt x="698" y="2547"/>
                  <a:pt x="724" y="2547"/>
                </a:cubicBezTo>
                <a:cubicBezTo>
                  <a:pt x="724" y="2547"/>
                  <a:pt x="698" y="2520"/>
                  <a:pt x="671" y="2520"/>
                </a:cubicBezTo>
                <a:cubicBezTo>
                  <a:pt x="671" y="2493"/>
                  <a:pt x="698" y="2493"/>
                  <a:pt x="698" y="2520"/>
                </a:cubicBezTo>
                <a:cubicBezTo>
                  <a:pt x="698" y="2520"/>
                  <a:pt x="698" y="2493"/>
                  <a:pt x="724" y="2493"/>
                </a:cubicBezTo>
                <a:cubicBezTo>
                  <a:pt x="724" y="2493"/>
                  <a:pt x="698" y="2493"/>
                  <a:pt x="698" y="2466"/>
                </a:cubicBezTo>
                <a:cubicBezTo>
                  <a:pt x="698" y="2439"/>
                  <a:pt x="671" y="2439"/>
                  <a:pt x="671" y="2439"/>
                </a:cubicBezTo>
                <a:cubicBezTo>
                  <a:pt x="644" y="2439"/>
                  <a:pt x="671" y="2466"/>
                  <a:pt x="671" y="2466"/>
                </a:cubicBezTo>
                <a:cubicBezTo>
                  <a:pt x="671" y="2466"/>
                  <a:pt x="644" y="2466"/>
                  <a:pt x="644" y="2493"/>
                </a:cubicBezTo>
                <a:cubicBezTo>
                  <a:pt x="617" y="2493"/>
                  <a:pt x="644" y="2520"/>
                  <a:pt x="644" y="2520"/>
                </a:cubicBezTo>
                <a:cubicBezTo>
                  <a:pt x="644" y="2547"/>
                  <a:pt x="617" y="2547"/>
                  <a:pt x="617" y="2547"/>
                </a:cubicBezTo>
                <a:cubicBezTo>
                  <a:pt x="590" y="2547"/>
                  <a:pt x="590" y="2547"/>
                  <a:pt x="590" y="2547"/>
                </a:cubicBezTo>
                <a:lnTo>
                  <a:pt x="564" y="2547"/>
                </a:lnTo>
                <a:cubicBezTo>
                  <a:pt x="536" y="2547"/>
                  <a:pt x="564" y="2520"/>
                  <a:pt x="564" y="2520"/>
                </a:cubicBezTo>
                <a:cubicBezTo>
                  <a:pt x="564" y="2520"/>
                  <a:pt x="536" y="2493"/>
                  <a:pt x="536" y="2466"/>
                </a:cubicBezTo>
                <a:cubicBezTo>
                  <a:pt x="536" y="2466"/>
                  <a:pt x="536" y="2466"/>
                  <a:pt x="564" y="2466"/>
                </a:cubicBezTo>
                <a:lnTo>
                  <a:pt x="590" y="2466"/>
                </a:lnTo>
                <a:cubicBezTo>
                  <a:pt x="590" y="2466"/>
                  <a:pt x="617" y="2439"/>
                  <a:pt x="644" y="2439"/>
                </a:cubicBezTo>
                <a:cubicBezTo>
                  <a:pt x="617" y="2439"/>
                  <a:pt x="617" y="2412"/>
                  <a:pt x="617" y="2412"/>
                </a:cubicBezTo>
                <a:cubicBezTo>
                  <a:pt x="617" y="2412"/>
                  <a:pt x="617" y="2412"/>
                  <a:pt x="590" y="2412"/>
                </a:cubicBezTo>
                <a:lnTo>
                  <a:pt x="564" y="2386"/>
                </a:lnTo>
                <a:lnTo>
                  <a:pt x="617" y="2386"/>
                </a:lnTo>
                <a:cubicBezTo>
                  <a:pt x="617" y="2359"/>
                  <a:pt x="590" y="2359"/>
                  <a:pt x="590" y="2359"/>
                </a:cubicBezTo>
                <a:lnTo>
                  <a:pt x="590" y="2333"/>
                </a:lnTo>
                <a:cubicBezTo>
                  <a:pt x="590" y="2333"/>
                  <a:pt x="590" y="2333"/>
                  <a:pt x="590" y="2305"/>
                </a:cubicBezTo>
                <a:lnTo>
                  <a:pt x="617" y="2305"/>
                </a:lnTo>
                <a:cubicBezTo>
                  <a:pt x="617" y="2305"/>
                  <a:pt x="617" y="2305"/>
                  <a:pt x="590" y="2305"/>
                </a:cubicBezTo>
                <a:cubicBezTo>
                  <a:pt x="590" y="2278"/>
                  <a:pt x="564" y="2252"/>
                  <a:pt x="536" y="2252"/>
                </a:cubicBezTo>
                <a:cubicBezTo>
                  <a:pt x="536" y="2252"/>
                  <a:pt x="564" y="2252"/>
                  <a:pt x="590" y="2278"/>
                </a:cubicBezTo>
                <a:cubicBezTo>
                  <a:pt x="617" y="2278"/>
                  <a:pt x="617" y="2278"/>
                  <a:pt x="644" y="2278"/>
                </a:cubicBezTo>
                <a:cubicBezTo>
                  <a:pt x="644" y="2252"/>
                  <a:pt x="644" y="2252"/>
                  <a:pt x="644" y="2252"/>
                </a:cubicBezTo>
                <a:cubicBezTo>
                  <a:pt x="671" y="2252"/>
                  <a:pt x="671" y="2252"/>
                  <a:pt x="671" y="2252"/>
                </a:cubicBezTo>
                <a:cubicBezTo>
                  <a:pt x="671" y="2225"/>
                  <a:pt x="698" y="2252"/>
                  <a:pt x="698" y="2252"/>
                </a:cubicBezTo>
                <a:cubicBezTo>
                  <a:pt x="698" y="2252"/>
                  <a:pt x="698" y="2252"/>
                  <a:pt x="724" y="2252"/>
                </a:cubicBezTo>
                <a:cubicBezTo>
                  <a:pt x="724" y="2252"/>
                  <a:pt x="724" y="2252"/>
                  <a:pt x="698" y="2225"/>
                </a:cubicBezTo>
                <a:cubicBezTo>
                  <a:pt x="671" y="2225"/>
                  <a:pt x="671" y="2198"/>
                  <a:pt x="671" y="2171"/>
                </a:cubicBezTo>
                <a:cubicBezTo>
                  <a:pt x="671" y="2145"/>
                  <a:pt x="724" y="2118"/>
                  <a:pt x="724" y="2118"/>
                </a:cubicBezTo>
                <a:cubicBezTo>
                  <a:pt x="751" y="2118"/>
                  <a:pt x="724" y="2145"/>
                  <a:pt x="751" y="2145"/>
                </a:cubicBezTo>
                <a:cubicBezTo>
                  <a:pt x="751" y="2171"/>
                  <a:pt x="778" y="2171"/>
                  <a:pt x="805" y="2171"/>
                </a:cubicBezTo>
                <a:cubicBezTo>
                  <a:pt x="832" y="2198"/>
                  <a:pt x="832" y="2171"/>
                  <a:pt x="832" y="2171"/>
                </a:cubicBezTo>
                <a:lnTo>
                  <a:pt x="778" y="2145"/>
                </a:lnTo>
                <a:cubicBezTo>
                  <a:pt x="751" y="2145"/>
                  <a:pt x="751" y="2118"/>
                  <a:pt x="751" y="2118"/>
                </a:cubicBezTo>
                <a:cubicBezTo>
                  <a:pt x="778" y="2118"/>
                  <a:pt x="778" y="2145"/>
                  <a:pt x="805" y="2118"/>
                </a:cubicBezTo>
                <a:lnTo>
                  <a:pt x="778" y="2118"/>
                </a:lnTo>
                <a:lnTo>
                  <a:pt x="751" y="2091"/>
                </a:lnTo>
                <a:cubicBezTo>
                  <a:pt x="751" y="2091"/>
                  <a:pt x="751" y="2118"/>
                  <a:pt x="724" y="2118"/>
                </a:cubicBezTo>
                <a:lnTo>
                  <a:pt x="698" y="2091"/>
                </a:lnTo>
                <a:cubicBezTo>
                  <a:pt x="671" y="2064"/>
                  <a:pt x="698" y="2064"/>
                  <a:pt x="698" y="2064"/>
                </a:cubicBezTo>
                <a:cubicBezTo>
                  <a:pt x="698" y="2037"/>
                  <a:pt x="698" y="2064"/>
                  <a:pt x="698" y="2064"/>
                </a:cubicBezTo>
                <a:cubicBezTo>
                  <a:pt x="698" y="2064"/>
                  <a:pt x="698" y="2037"/>
                  <a:pt x="724" y="2037"/>
                </a:cubicBezTo>
                <a:cubicBezTo>
                  <a:pt x="724" y="2037"/>
                  <a:pt x="724" y="2037"/>
                  <a:pt x="724" y="2011"/>
                </a:cubicBezTo>
                <a:cubicBezTo>
                  <a:pt x="724" y="2011"/>
                  <a:pt x="751" y="2011"/>
                  <a:pt x="778" y="2011"/>
                </a:cubicBezTo>
                <a:cubicBezTo>
                  <a:pt x="778" y="2037"/>
                  <a:pt x="778" y="2037"/>
                  <a:pt x="778" y="2037"/>
                </a:cubicBezTo>
                <a:lnTo>
                  <a:pt x="805" y="2037"/>
                </a:lnTo>
                <a:lnTo>
                  <a:pt x="832" y="2037"/>
                </a:lnTo>
                <a:cubicBezTo>
                  <a:pt x="832" y="2037"/>
                  <a:pt x="832" y="2037"/>
                  <a:pt x="832" y="2064"/>
                </a:cubicBezTo>
                <a:lnTo>
                  <a:pt x="886" y="2064"/>
                </a:lnTo>
                <a:cubicBezTo>
                  <a:pt x="886" y="2064"/>
                  <a:pt x="886" y="2064"/>
                  <a:pt x="912" y="2064"/>
                </a:cubicBezTo>
                <a:lnTo>
                  <a:pt x="939" y="2064"/>
                </a:lnTo>
                <a:cubicBezTo>
                  <a:pt x="939" y="2037"/>
                  <a:pt x="939" y="2037"/>
                  <a:pt x="966" y="2064"/>
                </a:cubicBezTo>
                <a:lnTo>
                  <a:pt x="993" y="2064"/>
                </a:lnTo>
                <a:cubicBezTo>
                  <a:pt x="1020" y="2064"/>
                  <a:pt x="1020" y="2064"/>
                  <a:pt x="1020" y="2091"/>
                </a:cubicBezTo>
                <a:lnTo>
                  <a:pt x="1046" y="2064"/>
                </a:lnTo>
                <a:cubicBezTo>
                  <a:pt x="1046" y="2064"/>
                  <a:pt x="1046" y="2064"/>
                  <a:pt x="1073" y="2091"/>
                </a:cubicBezTo>
                <a:lnTo>
                  <a:pt x="1073" y="2064"/>
                </a:lnTo>
                <a:cubicBezTo>
                  <a:pt x="1100" y="2064"/>
                  <a:pt x="1100" y="2064"/>
                  <a:pt x="1100" y="2064"/>
                </a:cubicBezTo>
                <a:cubicBezTo>
                  <a:pt x="1127" y="2064"/>
                  <a:pt x="1127" y="2064"/>
                  <a:pt x="1127" y="2091"/>
                </a:cubicBezTo>
                <a:lnTo>
                  <a:pt x="1153" y="2091"/>
                </a:lnTo>
                <a:cubicBezTo>
                  <a:pt x="1153" y="2064"/>
                  <a:pt x="1208" y="2064"/>
                  <a:pt x="1208" y="2091"/>
                </a:cubicBezTo>
                <a:cubicBezTo>
                  <a:pt x="1208" y="2091"/>
                  <a:pt x="1208" y="2091"/>
                  <a:pt x="1234" y="2118"/>
                </a:cubicBezTo>
                <a:lnTo>
                  <a:pt x="1234" y="2091"/>
                </a:lnTo>
                <a:lnTo>
                  <a:pt x="1261" y="2064"/>
                </a:lnTo>
                <a:lnTo>
                  <a:pt x="1261" y="2037"/>
                </a:lnTo>
                <a:lnTo>
                  <a:pt x="1287" y="2064"/>
                </a:lnTo>
                <a:cubicBezTo>
                  <a:pt x="1315" y="2091"/>
                  <a:pt x="1341" y="2091"/>
                  <a:pt x="1341" y="2091"/>
                </a:cubicBezTo>
                <a:cubicBezTo>
                  <a:pt x="1368" y="2091"/>
                  <a:pt x="1368" y="2091"/>
                  <a:pt x="1368" y="2118"/>
                </a:cubicBezTo>
                <a:lnTo>
                  <a:pt x="1368" y="2145"/>
                </a:lnTo>
                <a:cubicBezTo>
                  <a:pt x="1341" y="2171"/>
                  <a:pt x="1368" y="2171"/>
                  <a:pt x="1368" y="2171"/>
                </a:cubicBezTo>
                <a:cubicBezTo>
                  <a:pt x="1395" y="2171"/>
                  <a:pt x="1395" y="2145"/>
                  <a:pt x="1395" y="2145"/>
                </a:cubicBezTo>
                <a:lnTo>
                  <a:pt x="1395" y="2118"/>
                </a:lnTo>
                <a:cubicBezTo>
                  <a:pt x="1422" y="2118"/>
                  <a:pt x="1422" y="2145"/>
                  <a:pt x="1422" y="2145"/>
                </a:cubicBezTo>
                <a:lnTo>
                  <a:pt x="1395" y="2145"/>
                </a:lnTo>
                <a:cubicBezTo>
                  <a:pt x="1395" y="2171"/>
                  <a:pt x="1395" y="2171"/>
                  <a:pt x="1395" y="2171"/>
                </a:cubicBezTo>
                <a:lnTo>
                  <a:pt x="1395" y="2198"/>
                </a:lnTo>
                <a:lnTo>
                  <a:pt x="1368" y="2198"/>
                </a:lnTo>
                <a:lnTo>
                  <a:pt x="1368" y="2225"/>
                </a:lnTo>
                <a:cubicBezTo>
                  <a:pt x="1341" y="2225"/>
                  <a:pt x="1341" y="2252"/>
                  <a:pt x="1341" y="2252"/>
                </a:cubicBezTo>
                <a:lnTo>
                  <a:pt x="1368" y="2252"/>
                </a:lnTo>
                <a:cubicBezTo>
                  <a:pt x="1368" y="2225"/>
                  <a:pt x="1368" y="2252"/>
                  <a:pt x="1395" y="2252"/>
                </a:cubicBezTo>
                <a:cubicBezTo>
                  <a:pt x="1395" y="2225"/>
                  <a:pt x="1395" y="2225"/>
                  <a:pt x="1395" y="2225"/>
                </a:cubicBezTo>
                <a:lnTo>
                  <a:pt x="1422" y="2198"/>
                </a:lnTo>
                <a:cubicBezTo>
                  <a:pt x="1422" y="2225"/>
                  <a:pt x="1395" y="2225"/>
                  <a:pt x="1395" y="2252"/>
                </a:cubicBezTo>
                <a:cubicBezTo>
                  <a:pt x="1395" y="2252"/>
                  <a:pt x="1395" y="2252"/>
                  <a:pt x="1395" y="2278"/>
                </a:cubicBezTo>
                <a:lnTo>
                  <a:pt x="1449" y="2278"/>
                </a:lnTo>
                <a:cubicBezTo>
                  <a:pt x="1449" y="2278"/>
                  <a:pt x="1449" y="2305"/>
                  <a:pt x="1475" y="2305"/>
                </a:cubicBezTo>
                <a:lnTo>
                  <a:pt x="1475" y="2333"/>
                </a:lnTo>
                <a:cubicBezTo>
                  <a:pt x="1475" y="2333"/>
                  <a:pt x="1475" y="2333"/>
                  <a:pt x="1475" y="2359"/>
                </a:cubicBezTo>
                <a:cubicBezTo>
                  <a:pt x="1475" y="2359"/>
                  <a:pt x="1475" y="2386"/>
                  <a:pt x="1502" y="2412"/>
                </a:cubicBezTo>
                <a:cubicBezTo>
                  <a:pt x="1502" y="2439"/>
                  <a:pt x="1502" y="2386"/>
                  <a:pt x="1502" y="2386"/>
                </a:cubicBezTo>
                <a:lnTo>
                  <a:pt x="1502" y="2333"/>
                </a:lnTo>
                <a:cubicBezTo>
                  <a:pt x="1529" y="2305"/>
                  <a:pt x="1502" y="2305"/>
                  <a:pt x="1502" y="2305"/>
                </a:cubicBezTo>
                <a:cubicBezTo>
                  <a:pt x="1502" y="2305"/>
                  <a:pt x="1529" y="2305"/>
                  <a:pt x="1529" y="2278"/>
                </a:cubicBezTo>
                <a:lnTo>
                  <a:pt x="1529" y="2252"/>
                </a:lnTo>
                <a:cubicBezTo>
                  <a:pt x="1556" y="2252"/>
                  <a:pt x="1556" y="2252"/>
                  <a:pt x="1556" y="2225"/>
                </a:cubicBezTo>
                <a:lnTo>
                  <a:pt x="1583" y="2145"/>
                </a:lnTo>
                <a:cubicBezTo>
                  <a:pt x="1583" y="2118"/>
                  <a:pt x="1583" y="2118"/>
                  <a:pt x="1583" y="2118"/>
                </a:cubicBezTo>
                <a:cubicBezTo>
                  <a:pt x="1583" y="2118"/>
                  <a:pt x="1609" y="2118"/>
                  <a:pt x="1637" y="2118"/>
                </a:cubicBezTo>
                <a:lnTo>
                  <a:pt x="1716" y="2118"/>
                </a:lnTo>
                <a:cubicBezTo>
                  <a:pt x="1744" y="2118"/>
                  <a:pt x="1771" y="2145"/>
                  <a:pt x="1771" y="2145"/>
                </a:cubicBezTo>
                <a:cubicBezTo>
                  <a:pt x="1771" y="2145"/>
                  <a:pt x="1797" y="2171"/>
                  <a:pt x="1797" y="2145"/>
                </a:cubicBezTo>
                <a:cubicBezTo>
                  <a:pt x="1824" y="2145"/>
                  <a:pt x="1797" y="2171"/>
                  <a:pt x="1797" y="2171"/>
                </a:cubicBezTo>
                <a:cubicBezTo>
                  <a:pt x="1797" y="2171"/>
                  <a:pt x="1824" y="2171"/>
                  <a:pt x="1851" y="2198"/>
                </a:cubicBezTo>
                <a:cubicBezTo>
                  <a:pt x="1851" y="2198"/>
                  <a:pt x="1851" y="2171"/>
                  <a:pt x="1878" y="2171"/>
                </a:cubicBezTo>
                <a:lnTo>
                  <a:pt x="1904" y="2145"/>
                </a:lnTo>
                <a:cubicBezTo>
                  <a:pt x="1931" y="2145"/>
                  <a:pt x="1931" y="2145"/>
                  <a:pt x="1931" y="2171"/>
                </a:cubicBezTo>
                <a:cubicBezTo>
                  <a:pt x="1931" y="2171"/>
                  <a:pt x="1958" y="2171"/>
                  <a:pt x="1985" y="2171"/>
                </a:cubicBezTo>
                <a:cubicBezTo>
                  <a:pt x="1985" y="2171"/>
                  <a:pt x="1985" y="2171"/>
                  <a:pt x="1985" y="2145"/>
                </a:cubicBezTo>
                <a:cubicBezTo>
                  <a:pt x="1985" y="2145"/>
                  <a:pt x="2038" y="2145"/>
                  <a:pt x="2038" y="2171"/>
                </a:cubicBezTo>
                <a:lnTo>
                  <a:pt x="2038" y="2198"/>
                </a:lnTo>
                <a:lnTo>
                  <a:pt x="2066" y="2225"/>
                </a:lnTo>
                <a:cubicBezTo>
                  <a:pt x="2066" y="2225"/>
                  <a:pt x="2092" y="2252"/>
                  <a:pt x="2119" y="2278"/>
                </a:cubicBezTo>
                <a:cubicBezTo>
                  <a:pt x="2146" y="2278"/>
                  <a:pt x="2119" y="2252"/>
                  <a:pt x="2119" y="2252"/>
                </a:cubicBezTo>
                <a:cubicBezTo>
                  <a:pt x="2119" y="2252"/>
                  <a:pt x="2173" y="2252"/>
                  <a:pt x="2200" y="2252"/>
                </a:cubicBezTo>
                <a:cubicBezTo>
                  <a:pt x="2200" y="2252"/>
                  <a:pt x="2200" y="2252"/>
                  <a:pt x="2226" y="2252"/>
                </a:cubicBezTo>
                <a:cubicBezTo>
                  <a:pt x="2226" y="2252"/>
                  <a:pt x="2200" y="2252"/>
                  <a:pt x="2173" y="2252"/>
                </a:cubicBezTo>
                <a:lnTo>
                  <a:pt x="2173" y="2225"/>
                </a:lnTo>
                <a:lnTo>
                  <a:pt x="2146" y="2225"/>
                </a:lnTo>
                <a:cubicBezTo>
                  <a:pt x="2119" y="2225"/>
                  <a:pt x="2119" y="2225"/>
                  <a:pt x="2119" y="2198"/>
                </a:cubicBezTo>
                <a:cubicBezTo>
                  <a:pt x="2119" y="2171"/>
                  <a:pt x="2092" y="2171"/>
                  <a:pt x="2092" y="2171"/>
                </a:cubicBezTo>
                <a:cubicBezTo>
                  <a:pt x="2066" y="2171"/>
                  <a:pt x="2066" y="2171"/>
                  <a:pt x="2092" y="2145"/>
                </a:cubicBezTo>
                <a:cubicBezTo>
                  <a:pt x="2092" y="2118"/>
                  <a:pt x="2092" y="2118"/>
                  <a:pt x="2092" y="2118"/>
                </a:cubicBezTo>
                <a:lnTo>
                  <a:pt x="2119" y="2145"/>
                </a:lnTo>
                <a:cubicBezTo>
                  <a:pt x="2146" y="2145"/>
                  <a:pt x="2146" y="2145"/>
                  <a:pt x="2146" y="2145"/>
                </a:cubicBezTo>
                <a:lnTo>
                  <a:pt x="2173" y="2145"/>
                </a:lnTo>
                <a:cubicBezTo>
                  <a:pt x="2200" y="2145"/>
                  <a:pt x="2200" y="2145"/>
                  <a:pt x="2200" y="2118"/>
                </a:cubicBezTo>
                <a:lnTo>
                  <a:pt x="2253" y="2145"/>
                </a:lnTo>
                <a:cubicBezTo>
                  <a:pt x="2253" y="2145"/>
                  <a:pt x="2226" y="2118"/>
                  <a:pt x="2200" y="2118"/>
                </a:cubicBezTo>
                <a:cubicBezTo>
                  <a:pt x="2200" y="2091"/>
                  <a:pt x="2173" y="2091"/>
                  <a:pt x="2146" y="2091"/>
                </a:cubicBezTo>
                <a:cubicBezTo>
                  <a:pt x="2119" y="2091"/>
                  <a:pt x="2119" y="2064"/>
                  <a:pt x="2119" y="2037"/>
                </a:cubicBezTo>
                <a:cubicBezTo>
                  <a:pt x="2119" y="2037"/>
                  <a:pt x="2146" y="2064"/>
                  <a:pt x="2173" y="2064"/>
                </a:cubicBezTo>
                <a:lnTo>
                  <a:pt x="2200" y="2064"/>
                </a:lnTo>
                <a:cubicBezTo>
                  <a:pt x="2226" y="2037"/>
                  <a:pt x="2200" y="2037"/>
                  <a:pt x="2200" y="2037"/>
                </a:cubicBezTo>
                <a:cubicBezTo>
                  <a:pt x="2173" y="2037"/>
                  <a:pt x="2173" y="2037"/>
                  <a:pt x="2173" y="2011"/>
                </a:cubicBezTo>
                <a:cubicBezTo>
                  <a:pt x="2146" y="2011"/>
                  <a:pt x="2119" y="2011"/>
                  <a:pt x="2119" y="2011"/>
                </a:cubicBezTo>
                <a:cubicBezTo>
                  <a:pt x="2092" y="2011"/>
                  <a:pt x="2092" y="2011"/>
                  <a:pt x="2092" y="2037"/>
                </a:cubicBezTo>
                <a:cubicBezTo>
                  <a:pt x="2066" y="2037"/>
                  <a:pt x="2066" y="2037"/>
                  <a:pt x="2066" y="2037"/>
                </a:cubicBezTo>
                <a:cubicBezTo>
                  <a:pt x="2038" y="2037"/>
                  <a:pt x="2038" y="2037"/>
                  <a:pt x="2038" y="2037"/>
                </a:cubicBezTo>
                <a:cubicBezTo>
                  <a:pt x="2038" y="2064"/>
                  <a:pt x="2038" y="2037"/>
                  <a:pt x="2038" y="2037"/>
                </a:cubicBezTo>
                <a:cubicBezTo>
                  <a:pt x="2038" y="2011"/>
                  <a:pt x="2038" y="2011"/>
                  <a:pt x="2012" y="2011"/>
                </a:cubicBezTo>
                <a:cubicBezTo>
                  <a:pt x="2012" y="1983"/>
                  <a:pt x="2012" y="1983"/>
                  <a:pt x="2038" y="1983"/>
                </a:cubicBezTo>
                <a:cubicBezTo>
                  <a:pt x="2038" y="1957"/>
                  <a:pt x="2066" y="1957"/>
                  <a:pt x="2066" y="1957"/>
                </a:cubicBezTo>
                <a:cubicBezTo>
                  <a:pt x="2066" y="1930"/>
                  <a:pt x="2092" y="1957"/>
                  <a:pt x="2092" y="1930"/>
                </a:cubicBezTo>
                <a:cubicBezTo>
                  <a:pt x="2119" y="1930"/>
                  <a:pt x="2119" y="1930"/>
                  <a:pt x="2119" y="1930"/>
                </a:cubicBezTo>
                <a:cubicBezTo>
                  <a:pt x="2119" y="1930"/>
                  <a:pt x="2119" y="1930"/>
                  <a:pt x="2146" y="1903"/>
                </a:cubicBezTo>
                <a:cubicBezTo>
                  <a:pt x="2146" y="1903"/>
                  <a:pt x="2173" y="1930"/>
                  <a:pt x="2200" y="1930"/>
                </a:cubicBezTo>
                <a:cubicBezTo>
                  <a:pt x="2200" y="1957"/>
                  <a:pt x="2173" y="1903"/>
                  <a:pt x="2173" y="1903"/>
                </a:cubicBezTo>
                <a:cubicBezTo>
                  <a:pt x="2146" y="1903"/>
                  <a:pt x="2173" y="1903"/>
                  <a:pt x="2173" y="1903"/>
                </a:cubicBezTo>
                <a:cubicBezTo>
                  <a:pt x="2173" y="1876"/>
                  <a:pt x="2200" y="1876"/>
                  <a:pt x="2200" y="1876"/>
                </a:cubicBezTo>
                <a:lnTo>
                  <a:pt x="2253" y="1823"/>
                </a:lnTo>
                <a:cubicBezTo>
                  <a:pt x="2253" y="1823"/>
                  <a:pt x="2253" y="1823"/>
                  <a:pt x="2226" y="1796"/>
                </a:cubicBezTo>
                <a:lnTo>
                  <a:pt x="2253" y="1796"/>
                </a:lnTo>
                <a:cubicBezTo>
                  <a:pt x="2253" y="1796"/>
                  <a:pt x="2253" y="1796"/>
                  <a:pt x="2253" y="1769"/>
                </a:cubicBezTo>
                <a:cubicBezTo>
                  <a:pt x="2280" y="1769"/>
                  <a:pt x="2280" y="1769"/>
                  <a:pt x="2280" y="1796"/>
                </a:cubicBezTo>
                <a:lnTo>
                  <a:pt x="2307" y="1796"/>
                </a:lnTo>
                <a:cubicBezTo>
                  <a:pt x="2334" y="1769"/>
                  <a:pt x="2388" y="1769"/>
                  <a:pt x="2414" y="1769"/>
                </a:cubicBezTo>
                <a:cubicBezTo>
                  <a:pt x="2414" y="1742"/>
                  <a:pt x="2441" y="1769"/>
                  <a:pt x="2441" y="1742"/>
                </a:cubicBezTo>
                <a:cubicBezTo>
                  <a:pt x="2467" y="1742"/>
                  <a:pt x="2467" y="1742"/>
                  <a:pt x="2467" y="1742"/>
                </a:cubicBezTo>
                <a:cubicBezTo>
                  <a:pt x="2467" y="1742"/>
                  <a:pt x="2467" y="1742"/>
                  <a:pt x="2467" y="1715"/>
                </a:cubicBezTo>
                <a:cubicBezTo>
                  <a:pt x="2495" y="1715"/>
                  <a:pt x="2467" y="1715"/>
                  <a:pt x="2495" y="1715"/>
                </a:cubicBezTo>
                <a:cubicBezTo>
                  <a:pt x="2495" y="1715"/>
                  <a:pt x="2495" y="1715"/>
                  <a:pt x="2521" y="1715"/>
                </a:cubicBezTo>
                <a:lnTo>
                  <a:pt x="2548" y="1715"/>
                </a:lnTo>
                <a:cubicBezTo>
                  <a:pt x="2575" y="1689"/>
                  <a:pt x="2521" y="1689"/>
                  <a:pt x="2521" y="1689"/>
                </a:cubicBezTo>
                <a:lnTo>
                  <a:pt x="2495" y="1689"/>
                </a:lnTo>
                <a:cubicBezTo>
                  <a:pt x="2467" y="1689"/>
                  <a:pt x="2467" y="1689"/>
                  <a:pt x="2467" y="1661"/>
                </a:cubicBezTo>
                <a:cubicBezTo>
                  <a:pt x="2467" y="1661"/>
                  <a:pt x="2521" y="1635"/>
                  <a:pt x="2521" y="1609"/>
                </a:cubicBezTo>
                <a:cubicBezTo>
                  <a:pt x="2548" y="1609"/>
                  <a:pt x="2521" y="1583"/>
                  <a:pt x="2521" y="1583"/>
                </a:cubicBezTo>
                <a:cubicBezTo>
                  <a:pt x="2521" y="1555"/>
                  <a:pt x="2548" y="1555"/>
                  <a:pt x="2548" y="1555"/>
                </a:cubicBezTo>
                <a:cubicBezTo>
                  <a:pt x="2548" y="1555"/>
                  <a:pt x="2575" y="1555"/>
                  <a:pt x="2575" y="1529"/>
                </a:cubicBezTo>
                <a:cubicBezTo>
                  <a:pt x="2575" y="1529"/>
                  <a:pt x="2602" y="1529"/>
                  <a:pt x="2629" y="1502"/>
                </a:cubicBezTo>
                <a:cubicBezTo>
                  <a:pt x="2629" y="1502"/>
                  <a:pt x="2629" y="1502"/>
                  <a:pt x="2602" y="1475"/>
                </a:cubicBezTo>
                <a:lnTo>
                  <a:pt x="2629" y="1448"/>
                </a:lnTo>
                <a:lnTo>
                  <a:pt x="2602" y="1448"/>
                </a:lnTo>
                <a:cubicBezTo>
                  <a:pt x="2602" y="1421"/>
                  <a:pt x="2602" y="1448"/>
                  <a:pt x="2575" y="1448"/>
                </a:cubicBezTo>
                <a:lnTo>
                  <a:pt x="2548" y="1448"/>
                </a:lnTo>
                <a:cubicBezTo>
                  <a:pt x="2548" y="1448"/>
                  <a:pt x="2521" y="1448"/>
                  <a:pt x="2521" y="1475"/>
                </a:cubicBezTo>
                <a:lnTo>
                  <a:pt x="2495" y="1475"/>
                </a:lnTo>
                <a:cubicBezTo>
                  <a:pt x="2495" y="1475"/>
                  <a:pt x="2495" y="1475"/>
                  <a:pt x="2467" y="1502"/>
                </a:cubicBezTo>
                <a:lnTo>
                  <a:pt x="2441" y="1502"/>
                </a:lnTo>
                <a:cubicBezTo>
                  <a:pt x="2414" y="1502"/>
                  <a:pt x="2441" y="1502"/>
                  <a:pt x="2441" y="1475"/>
                </a:cubicBezTo>
                <a:lnTo>
                  <a:pt x="2467" y="1448"/>
                </a:lnTo>
                <a:lnTo>
                  <a:pt x="2441" y="1421"/>
                </a:lnTo>
                <a:cubicBezTo>
                  <a:pt x="2441" y="1421"/>
                  <a:pt x="2441" y="1448"/>
                  <a:pt x="2414" y="1448"/>
                </a:cubicBezTo>
                <a:cubicBezTo>
                  <a:pt x="2414" y="1448"/>
                  <a:pt x="2388" y="1448"/>
                  <a:pt x="2388" y="1475"/>
                </a:cubicBezTo>
                <a:cubicBezTo>
                  <a:pt x="2388" y="1475"/>
                  <a:pt x="2360" y="1502"/>
                  <a:pt x="2360" y="1529"/>
                </a:cubicBezTo>
                <a:cubicBezTo>
                  <a:pt x="2334" y="1529"/>
                  <a:pt x="2307" y="1529"/>
                  <a:pt x="2307" y="1529"/>
                </a:cubicBezTo>
                <a:cubicBezTo>
                  <a:pt x="2280" y="1529"/>
                  <a:pt x="2307" y="1555"/>
                  <a:pt x="2280" y="1555"/>
                </a:cubicBezTo>
                <a:lnTo>
                  <a:pt x="2253" y="1583"/>
                </a:lnTo>
                <a:cubicBezTo>
                  <a:pt x="2253" y="1583"/>
                  <a:pt x="2253" y="1555"/>
                  <a:pt x="2280" y="1555"/>
                </a:cubicBezTo>
                <a:lnTo>
                  <a:pt x="2280" y="1529"/>
                </a:lnTo>
                <a:cubicBezTo>
                  <a:pt x="2280" y="1529"/>
                  <a:pt x="2307" y="1529"/>
                  <a:pt x="2334" y="1529"/>
                </a:cubicBezTo>
                <a:cubicBezTo>
                  <a:pt x="2360" y="1502"/>
                  <a:pt x="2360" y="1475"/>
                  <a:pt x="2360" y="1475"/>
                </a:cubicBezTo>
                <a:lnTo>
                  <a:pt x="2334" y="1475"/>
                </a:lnTo>
                <a:lnTo>
                  <a:pt x="2334" y="1421"/>
                </a:lnTo>
                <a:lnTo>
                  <a:pt x="2334" y="1448"/>
                </a:lnTo>
                <a:lnTo>
                  <a:pt x="2307" y="1448"/>
                </a:lnTo>
                <a:cubicBezTo>
                  <a:pt x="2307" y="1475"/>
                  <a:pt x="2280" y="1475"/>
                  <a:pt x="2280" y="1475"/>
                </a:cubicBezTo>
                <a:cubicBezTo>
                  <a:pt x="2280" y="1448"/>
                  <a:pt x="2307" y="1448"/>
                  <a:pt x="2307" y="1448"/>
                </a:cubicBezTo>
                <a:cubicBezTo>
                  <a:pt x="2307" y="1421"/>
                  <a:pt x="2307" y="1421"/>
                  <a:pt x="2307" y="1421"/>
                </a:cubicBezTo>
                <a:cubicBezTo>
                  <a:pt x="2307" y="1395"/>
                  <a:pt x="2280" y="1448"/>
                  <a:pt x="2280" y="1448"/>
                </a:cubicBezTo>
                <a:cubicBezTo>
                  <a:pt x="2280" y="1448"/>
                  <a:pt x="2280" y="1448"/>
                  <a:pt x="2253" y="1448"/>
                </a:cubicBezTo>
                <a:cubicBezTo>
                  <a:pt x="2253" y="1448"/>
                  <a:pt x="2280" y="1448"/>
                  <a:pt x="2280" y="1475"/>
                </a:cubicBezTo>
                <a:lnTo>
                  <a:pt x="2253" y="1475"/>
                </a:lnTo>
                <a:lnTo>
                  <a:pt x="2253" y="1502"/>
                </a:lnTo>
                <a:cubicBezTo>
                  <a:pt x="2253" y="1502"/>
                  <a:pt x="2253" y="1502"/>
                  <a:pt x="2226" y="1502"/>
                </a:cubicBezTo>
                <a:cubicBezTo>
                  <a:pt x="2226" y="1475"/>
                  <a:pt x="2226" y="1475"/>
                  <a:pt x="2226" y="1475"/>
                </a:cubicBezTo>
                <a:cubicBezTo>
                  <a:pt x="2253" y="1448"/>
                  <a:pt x="2253" y="1448"/>
                  <a:pt x="2253" y="1448"/>
                </a:cubicBezTo>
                <a:lnTo>
                  <a:pt x="2226" y="1448"/>
                </a:lnTo>
                <a:cubicBezTo>
                  <a:pt x="2200" y="1448"/>
                  <a:pt x="2173" y="1475"/>
                  <a:pt x="2173" y="1475"/>
                </a:cubicBezTo>
                <a:lnTo>
                  <a:pt x="2146" y="1475"/>
                </a:lnTo>
                <a:cubicBezTo>
                  <a:pt x="2146" y="1475"/>
                  <a:pt x="2146" y="1502"/>
                  <a:pt x="2119" y="1502"/>
                </a:cubicBezTo>
                <a:cubicBezTo>
                  <a:pt x="2119" y="1502"/>
                  <a:pt x="2092" y="1502"/>
                  <a:pt x="2092" y="1475"/>
                </a:cubicBezTo>
                <a:cubicBezTo>
                  <a:pt x="2092" y="1475"/>
                  <a:pt x="2092" y="1475"/>
                  <a:pt x="2119" y="1475"/>
                </a:cubicBezTo>
                <a:cubicBezTo>
                  <a:pt x="2119" y="1448"/>
                  <a:pt x="2092" y="1475"/>
                  <a:pt x="2066" y="1475"/>
                </a:cubicBezTo>
                <a:lnTo>
                  <a:pt x="2066" y="1448"/>
                </a:lnTo>
                <a:lnTo>
                  <a:pt x="2066" y="1475"/>
                </a:lnTo>
                <a:lnTo>
                  <a:pt x="2012" y="1475"/>
                </a:lnTo>
                <a:lnTo>
                  <a:pt x="2012" y="1448"/>
                </a:lnTo>
                <a:cubicBezTo>
                  <a:pt x="2012" y="1448"/>
                  <a:pt x="2012" y="1448"/>
                  <a:pt x="1985" y="1448"/>
                </a:cubicBezTo>
                <a:cubicBezTo>
                  <a:pt x="1985" y="1421"/>
                  <a:pt x="1985" y="1448"/>
                  <a:pt x="1985" y="1421"/>
                </a:cubicBezTo>
                <a:cubicBezTo>
                  <a:pt x="1958" y="1421"/>
                  <a:pt x="1985" y="1421"/>
                  <a:pt x="1958" y="1421"/>
                </a:cubicBezTo>
                <a:cubicBezTo>
                  <a:pt x="1931" y="1421"/>
                  <a:pt x="1931" y="1421"/>
                  <a:pt x="1904" y="1421"/>
                </a:cubicBezTo>
                <a:cubicBezTo>
                  <a:pt x="1904" y="1395"/>
                  <a:pt x="1904" y="1395"/>
                  <a:pt x="1904" y="1395"/>
                </a:cubicBezTo>
                <a:cubicBezTo>
                  <a:pt x="1904" y="1395"/>
                  <a:pt x="1904" y="1395"/>
                  <a:pt x="1878" y="1395"/>
                </a:cubicBezTo>
                <a:lnTo>
                  <a:pt x="1878" y="1368"/>
                </a:lnTo>
                <a:cubicBezTo>
                  <a:pt x="1878" y="1368"/>
                  <a:pt x="1878" y="1368"/>
                  <a:pt x="1878" y="1341"/>
                </a:cubicBezTo>
                <a:cubicBezTo>
                  <a:pt x="1878" y="1341"/>
                  <a:pt x="1878" y="1341"/>
                  <a:pt x="1878" y="1314"/>
                </a:cubicBezTo>
                <a:cubicBezTo>
                  <a:pt x="1878" y="1314"/>
                  <a:pt x="1878" y="1314"/>
                  <a:pt x="1904" y="1314"/>
                </a:cubicBezTo>
                <a:cubicBezTo>
                  <a:pt x="1904" y="1314"/>
                  <a:pt x="1931" y="1314"/>
                  <a:pt x="1958" y="1314"/>
                </a:cubicBezTo>
                <a:cubicBezTo>
                  <a:pt x="1985" y="1287"/>
                  <a:pt x="1958" y="1287"/>
                  <a:pt x="1931" y="1287"/>
                </a:cubicBezTo>
                <a:cubicBezTo>
                  <a:pt x="1931" y="1261"/>
                  <a:pt x="1958" y="1261"/>
                  <a:pt x="1958" y="1233"/>
                </a:cubicBezTo>
                <a:cubicBezTo>
                  <a:pt x="1985" y="1233"/>
                  <a:pt x="1985" y="1207"/>
                  <a:pt x="2012" y="1207"/>
                </a:cubicBezTo>
                <a:cubicBezTo>
                  <a:pt x="2012" y="1180"/>
                  <a:pt x="2119" y="1180"/>
                  <a:pt x="2146" y="1180"/>
                </a:cubicBezTo>
                <a:cubicBezTo>
                  <a:pt x="2173" y="1180"/>
                  <a:pt x="2173" y="1207"/>
                  <a:pt x="2173" y="1207"/>
                </a:cubicBezTo>
                <a:lnTo>
                  <a:pt x="2200" y="1207"/>
                </a:lnTo>
                <a:cubicBezTo>
                  <a:pt x="2226" y="1207"/>
                  <a:pt x="2226" y="1207"/>
                  <a:pt x="2226" y="1207"/>
                </a:cubicBezTo>
                <a:cubicBezTo>
                  <a:pt x="2226" y="1207"/>
                  <a:pt x="2253" y="1207"/>
                  <a:pt x="2280" y="1207"/>
                </a:cubicBezTo>
                <a:cubicBezTo>
                  <a:pt x="2307" y="1207"/>
                  <a:pt x="2253" y="1207"/>
                  <a:pt x="2253" y="1207"/>
                </a:cubicBezTo>
                <a:lnTo>
                  <a:pt x="2226" y="1180"/>
                </a:lnTo>
                <a:cubicBezTo>
                  <a:pt x="2200" y="1180"/>
                  <a:pt x="2200" y="1180"/>
                  <a:pt x="2200" y="1180"/>
                </a:cubicBezTo>
                <a:cubicBezTo>
                  <a:pt x="2173" y="1180"/>
                  <a:pt x="2146" y="1153"/>
                  <a:pt x="2146" y="1153"/>
                </a:cubicBezTo>
                <a:lnTo>
                  <a:pt x="2200" y="1153"/>
                </a:lnTo>
                <a:lnTo>
                  <a:pt x="2226" y="1153"/>
                </a:lnTo>
                <a:cubicBezTo>
                  <a:pt x="2253" y="1153"/>
                  <a:pt x="2253" y="1180"/>
                  <a:pt x="2253" y="1180"/>
                </a:cubicBezTo>
                <a:cubicBezTo>
                  <a:pt x="2253" y="1180"/>
                  <a:pt x="2280" y="1207"/>
                  <a:pt x="2307" y="1207"/>
                </a:cubicBezTo>
                <a:lnTo>
                  <a:pt x="2307" y="1180"/>
                </a:lnTo>
                <a:cubicBezTo>
                  <a:pt x="2307" y="1180"/>
                  <a:pt x="2307" y="1180"/>
                  <a:pt x="2280" y="1180"/>
                </a:cubicBezTo>
                <a:cubicBezTo>
                  <a:pt x="2280" y="1153"/>
                  <a:pt x="2280" y="1153"/>
                  <a:pt x="2280" y="1153"/>
                </a:cubicBezTo>
                <a:lnTo>
                  <a:pt x="2253" y="1126"/>
                </a:lnTo>
                <a:cubicBezTo>
                  <a:pt x="2253" y="1126"/>
                  <a:pt x="2253" y="1126"/>
                  <a:pt x="2226" y="1126"/>
                </a:cubicBezTo>
                <a:cubicBezTo>
                  <a:pt x="2226" y="1126"/>
                  <a:pt x="2226" y="1126"/>
                  <a:pt x="2200" y="1099"/>
                </a:cubicBezTo>
                <a:cubicBezTo>
                  <a:pt x="2173" y="1099"/>
                  <a:pt x="2200" y="1099"/>
                  <a:pt x="2173" y="1099"/>
                </a:cubicBezTo>
                <a:cubicBezTo>
                  <a:pt x="2173" y="1073"/>
                  <a:pt x="2146" y="1073"/>
                  <a:pt x="2146" y="1073"/>
                </a:cubicBezTo>
                <a:cubicBezTo>
                  <a:pt x="2146" y="1073"/>
                  <a:pt x="2146" y="1073"/>
                  <a:pt x="2173" y="1046"/>
                </a:cubicBezTo>
                <a:lnTo>
                  <a:pt x="2200" y="1073"/>
                </a:lnTo>
                <a:cubicBezTo>
                  <a:pt x="2200" y="1046"/>
                  <a:pt x="2200" y="1046"/>
                  <a:pt x="2226" y="1046"/>
                </a:cubicBezTo>
                <a:lnTo>
                  <a:pt x="2280" y="1046"/>
                </a:lnTo>
                <a:lnTo>
                  <a:pt x="2307" y="1046"/>
                </a:lnTo>
                <a:cubicBezTo>
                  <a:pt x="2334" y="1046"/>
                  <a:pt x="2334" y="1046"/>
                  <a:pt x="2334" y="1073"/>
                </a:cubicBezTo>
                <a:cubicBezTo>
                  <a:pt x="2360" y="1073"/>
                  <a:pt x="2388" y="1073"/>
                  <a:pt x="2388" y="1073"/>
                </a:cubicBezTo>
                <a:cubicBezTo>
                  <a:pt x="2414" y="1073"/>
                  <a:pt x="2414" y="1046"/>
                  <a:pt x="2414" y="1046"/>
                </a:cubicBezTo>
                <a:cubicBezTo>
                  <a:pt x="2441" y="1046"/>
                  <a:pt x="2441" y="1046"/>
                  <a:pt x="2414" y="1046"/>
                </a:cubicBezTo>
                <a:cubicBezTo>
                  <a:pt x="2414" y="1046"/>
                  <a:pt x="2414" y="1046"/>
                  <a:pt x="2388" y="1046"/>
                </a:cubicBezTo>
                <a:cubicBezTo>
                  <a:pt x="2388" y="1046"/>
                  <a:pt x="2388" y="1046"/>
                  <a:pt x="2388" y="1019"/>
                </a:cubicBezTo>
                <a:cubicBezTo>
                  <a:pt x="2360" y="1019"/>
                  <a:pt x="2360" y="1019"/>
                  <a:pt x="2360" y="1019"/>
                </a:cubicBezTo>
                <a:cubicBezTo>
                  <a:pt x="2334" y="1019"/>
                  <a:pt x="2334" y="992"/>
                  <a:pt x="2360" y="992"/>
                </a:cubicBezTo>
                <a:cubicBezTo>
                  <a:pt x="2360" y="992"/>
                  <a:pt x="2360" y="966"/>
                  <a:pt x="2388" y="966"/>
                </a:cubicBezTo>
                <a:cubicBezTo>
                  <a:pt x="2388" y="966"/>
                  <a:pt x="2388" y="966"/>
                  <a:pt x="2388" y="992"/>
                </a:cubicBezTo>
                <a:cubicBezTo>
                  <a:pt x="2414" y="992"/>
                  <a:pt x="2414" y="992"/>
                  <a:pt x="2414" y="992"/>
                </a:cubicBezTo>
                <a:cubicBezTo>
                  <a:pt x="2441" y="992"/>
                  <a:pt x="2414" y="992"/>
                  <a:pt x="2414" y="966"/>
                </a:cubicBezTo>
                <a:cubicBezTo>
                  <a:pt x="2441" y="966"/>
                  <a:pt x="2441" y="939"/>
                  <a:pt x="2441" y="939"/>
                </a:cubicBezTo>
                <a:cubicBezTo>
                  <a:pt x="2414" y="939"/>
                  <a:pt x="2414" y="966"/>
                  <a:pt x="2388" y="939"/>
                </a:cubicBezTo>
                <a:lnTo>
                  <a:pt x="2388" y="911"/>
                </a:lnTo>
                <a:lnTo>
                  <a:pt x="2360" y="939"/>
                </a:lnTo>
                <a:lnTo>
                  <a:pt x="2334" y="911"/>
                </a:lnTo>
                <a:lnTo>
                  <a:pt x="2334" y="939"/>
                </a:lnTo>
                <a:cubicBezTo>
                  <a:pt x="2334" y="966"/>
                  <a:pt x="2334" y="939"/>
                  <a:pt x="2307" y="939"/>
                </a:cubicBezTo>
                <a:cubicBezTo>
                  <a:pt x="2307" y="939"/>
                  <a:pt x="2307" y="939"/>
                  <a:pt x="2280" y="939"/>
                </a:cubicBezTo>
                <a:cubicBezTo>
                  <a:pt x="2253" y="911"/>
                  <a:pt x="2253" y="911"/>
                  <a:pt x="2253" y="885"/>
                </a:cubicBezTo>
                <a:lnTo>
                  <a:pt x="2307" y="858"/>
                </a:lnTo>
                <a:cubicBezTo>
                  <a:pt x="2334" y="858"/>
                  <a:pt x="2334" y="858"/>
                  <a:pt x="2334" y="858"/>
                </a:cubicBezTo>
                <a:cubicBezTo>
                  <a:pt x="2360" y="858"/>
                  <a:pt x="2360" y="832"/>
                  <a:pt x="2360" y="832"/>
                </a:cubicBezTo>
                <a:cubicBezTo>
                  <a:pt x="2388" y="832"/>
                  <a:pt x="2360" y="832"/>
                  <a:pt x="2360" y="832"/>
                </a:cubicBezTo>
                <a:cubicBezTo>
                  <a:pt x="2334" y="804"/>
                  <a:pt x="2307" y="804"/>
                  <a:pt x="2307" y="804"/>
                </a:cubicBezTo>
                <a:lnTo>
                  <a:pt x="2280" y="751"/>
                </a:lnTo>
                <a:lnTo>
                  <a:pt x="2280" y="724"/>
                </a:lnTo>
                <a:cubicBezTo>
                  <a:pt x="2307" y="724"/>
                  <a:pt x="2334" y="724"/>
                  <a:pt x="2334" y="724"/>
                </a:cubicBezTo>
                <a:cubicBezTo>
                  <a:pt x="2334" y="724"/>
                  <a:pt x="2334" y="724"/>
                  <a:pt x="2334" y="697"/>
                </a:cubicBezTo>
                <a:lnTo>
                  <a:pt x="2334" y="670"/>
                </a:lnTo>
                <a:cubicBezTo>
                  <a:pt x="2334" y="670"/>
                  <a:pt x="2334" y="670"/>
                  <a:pt x="2360" y="670"/>
                </a:cubicBezTo>
                <a:lnTo>
                  <a:pt x="2388" y="670"/>
                </a:lnTo>
                <a:cubicBezTo>
                  <a:pt x="2388" y="670"/>
                  <a:pt x="2388" y="670"/>
                  <a:pt x="2388" y="697"/>
                </a:cubicBezTo>
                <a:cubicBezTo>
                  <a:pt x="2414" y="697"/>
                  <a:pt x="2414" y="697"/>
                  <a:pt x="2414" y="697"/>
                </a:cubicBezTo>
                <a:cubicBezTo>
                  <a:pt x="2441" y="697"/>
                  <a:pt x="2414" y="670"/>
                  <a:pt x="2414" y="670"/>
                </a:cubicBezTo>
                <a:cubicBezTo>
                  <a:pt x="2414" y="644"/>
                  <a:pt x="2441" y="644"/>
                  <a:pt x="2441" y="644"/>
                </a:cubicBezTo>
                <a:cubicBezTo>
                  <a:pt x="2441" y="644"/>
                  <a:pt x="2467" y="670"/>
                  <a:pt x="2495" y="670"/>
                </a:cubicBezTo>
                <a:cubicBezTo>
                  <a:pt x="2495" y="697"/>
                  <a:pt x="2467" y="670"/>
                  <a:pt x="2467" y="644"/>
                </a:cubicBezTo>
                <a:cubicBezTo>
                  <a:pt x="2467" y="644"/>
                  <a:pt x="2441" y="644"/>
                  <a:pt x="2414" y="644"/>
                </a:cubicBezTo>
                <a:lnTo>
                  <a:pt x="2441" y="617"/>
                </a:lnTo>
                <a:cubicBezTo>
                  <a:pt x="2414" y="617"/>
                  <a:pt x="2414" y="590"/>
                  <a:pt x="2414" y="590"/>
                </a:cubicBezTo>
                <a:cubicBezTo>
                  <a:pt x="2414" y="563"/>
                  <a:pt x="2414" y="563"/>
                  <a:pt x="2414" y="563"/>
                </a:cubicBezTo>
                <a:lnTo>
                  <a:pt x="2441" y="563"/>
                </a:lnTo>
                <a:cubicBezTo>
                  <a:pt x="2467" y="563"/>
                  <a:pt x="2441" y="563"/>
                  <a:pt x="2441" y="563"/>
                </a:cubicBezTo>
                <a:cubicBezTo>
                  <a:pt x="2414" y="536"/>
                  <a:pt x="2414" y="536"/>
                  <a:pt x="2414" y="510"/>
                </a:cubicBezTo>
                <a:cubicBezTo>
                  <a:pt x="2414" y="482"/>
                  <a:pt x="2441" y="510"/>
                  <a:pt x="2441" y="482"/>
                </a:cubicBezTo>
                <a:cubicBezTo>
                  <a:pt x="2441" y="482"/>
                  <a:pt x="2441" y="482"/>
                  <a:pt x="2441" y="456"/>
                </a:cubicBezTo>
                <a:lnTo>
                  <a:pt x="2441" y="429"/>
                </a:lnTo>
                <a:cubicBezTo>
                  <a:pt x="2467" y="429"/>
                  <a:pt x="2467" y="429"/>
                  <a:pt x="2467" y="456"/>
                </a:cubicBezTo>
                <a:cubicBezTo>
                  <a:pt x="2495" y="456"/>
                  <a:pt x="2495" y="429"/>
                  <a:pt x="2495" y="429"/>
                </a:cubicBezTo>
                <a:cubicBezTo>
                  <a:pt x="2521" y="429"/>
                  <a:pt x="2521" y="456"/>
                  <a:pt x="2521" y="456"/>
                </a:cubicBezTo>
                <a:lnTo>
                  <a:pt x="2548" y="456"/>
                </a:lnTo>
                <a:cubicBezTo>
                  <a:pt x="2548" y="456"/>
                  <a:pt x="2575" y="456"/>
                  <a:pt x="2602" y="456"/>
                </a:cubicBezTo>
                <a:lnTo>
                  <a:pt x="2602" y="482"/>
                </a:lnTo>
                <a:cubicBezTo>
                  <a:pt x="2602" y="510"/>
                  <a:pt x="2602" y="482"/>
                  <a:pt x="2629" y="510"/>
                </a:cubicBezTo>
                <a:cubicBezTo>
                  <a:pt x="2629" y="510"/>
                  <a:pt x="2629" y="510"/>
                  <a:pt x="2629" y="482"/>
                </a:cubicBezTo>
                <a:cubicBezTo>
                  <a:pt x="2629" y="482"/>
                  <a:pt x="2629" y="482"/>
                  <a:pt x="2629" y="456"/>
                </a:cubicBezTo>
                <a:cubicBezTo>
                  <a:pt x="2629" y="456"/>
                  <a:pt x="2655" y="456"/>
                  <a:pt x="2629" y="456"/>
                </a:cubicBezTo>
                <a:cubicBezTo>
                  <a:pt x="2629" y="456"/>
                  <a:pt x="2629" y="429"/>
                  <a:pt x="2655" y="429"/>
                </a:cubicBezTo>
                <a:lnTo>
                  <a:pt x="2682" y="429"/>
                </a:lnTo>
                <a:cubicBezTo>
                  <a:pt x="2682" y="429"/>
                  <a:pt x="2709" y="429"/>
                  <a:pt x="2709" y="402"/>
                </a:cubicBezTo>
                <a:cubicBezTo>
                  <a:pt x="2709" y="402"/>
                  <a:pt x="2709" y="402"/>
                  <a:pt x="2736" y="402"/>
                </a:cubicBezTo>
                <a:cubicBezTo>
                  <a:pt x="2736" y="402"/>
                  <a:pt x="2736" y="402"/>
                  <a:pt x="2763" y="402"/>
                </a:cubicBezTo>
                <a:cubicBezTo>
                  <a:pt x="2763" y="375"/>
                  <a:pt x="2763" y="375"/>
                  <a:pt x="2763" y="375"/>
                </a:cubicBezTo>
                <a:cubicBezTo>
                  <a:pt x="2763" y="348"/>
                  <a:pt x="2763" y="348"/>
                  <a:pt x="2763" y="348"/>
                </a:cubicBezTo>
                <a:cubicBezTo>
                  <a:pt x="2763" y="348"/>
                  <a:pt x="2763" y="348"/>
                  <a:pt x="2763" y="322"/>
                </a:cubicBezTo>
                <a:cubicBezTo>
                  <a:pt x="2736" y="322"/>
                  <a:pt x="2763" y="322"/>
                  <a:pt x="2789" y="322"/>
                </a:cubicBezTo>
                <a:lnTo>
                  <a:pt x="2789" y="295"/>
                </a:lnTo>
                <a:cubicBezTo>
                  <a:pt x="2789" y="295"/>
                  <a:pt x="2817" y="295"/>
                  <a:pt x="2817" y="322"/>
                </a:cubicBezTo>
                <a:lnTo>
                  <a:pt x="2843" y="322"/>
                </a:lnTo>
                <a:cubicBezTo>
                  <a:pt x="2843" y="322"/>
                  <a:pt x="2843" y="322"/>
                  <a:pt x="2843" y="348"/>
                </a:cubicBezTo>
                <a:cubicBezTo>
                  <a:pt x="2817" y="348"/>
                  <a:pt x="2817" y="348"/>
                  <a:pt x="2817" y="348"/>
                </a:cubicBezTo>
                <a:cubicBezTo>
                  <a:pt x="2817" y="375"/>
                  <a:pt x="2817" y="348"/>
                  <a:pt x="2817" y="348"/>
                </a:cubicBezTo>
                <a:cubicBezTo>
                  <a:pt x="2789" y="375"/>
                  <a:pt x="2789" y="375"/>
                  <a:pt x="2789" y="375"/>
                </a:cubicBezTo>
                <a:cubicBezTo>
                  <a:pt x="2789" y="375"/>
                  <a:pt x="2789" y="375"/>
                  <a:pt x="2817" y="375"/>
                </a:cubicBezTo>
                <a:cubicBezTo>
                  <a:pt x="2843" y="375"/>
                  <a:pt x="2843" y="375"/>
                  <a:pt x="2843" y="375"/>
                </a:cubicBezTo>
                <a:lnTo>
                  <a:pt x="2870" y="375"/>
                </a:lnTo>
                <a:lnTo>
                  <a:pt x="2897" y="375"/>
                </a:lnTo>
                <a:lnTo>
                  <a:pt x="2870" y="402"/>
                </a:lnTo>
                <a:lnTo>
                  <a:pt x="2897" y="402"/>
                </a:lnTo>
                <a:lnTo>
                  <a:pt x="2870" y="429"/>
                </a:lnTo>
                <a:cubicBezTo>
                  <a:pt x="2870" y="456"/>
                  <a:pt x="2924" y="429"/>
                  <a:pt x="2924" y="429"/>
                </a:cubicBezTo>
                <a:cubicBezTo>
                  <a:pt x="2924" y="456"/>
                  <a:pt x="2924" y="456"/>
                  <a:pt x="2897" y="456"/>
                </a:cubicBezTo>
                <a:cubicBezTo>
                  <a:pt x="2870" y="482"/>
                  <a:pt x="2897" y="456"/>
                  <a:pt x="2924" y="456"/>
                </a:cubicBezTo>
                <a:lnTo>
                  <a:pt x="2924" y="482"/>
                </a:lnTo>
                <a:cubicBezTo>
                  <a:pt x="2924" y="510"/>
                  <a:pt x="2951" y="482"/>
                  <a:pt x="2951" y="482"/>
                </a:cubicBezTo>
                <a:cubicBezTo>
                  <a:pt x="2951" y="482"/>
                  <a:pt x="2951" y="482"/>
                  <a:pt x="2951" y="456"/>
                </a:cubicBezTo>
                <a:cubicBezTo>
                  <a:pt x="2924" y="456"/>
                  <a:pt x="2951" y="456"/>
                  <a:pt x="2951" y="456"/>
                </a:cubicBezTo>
                <a:cubicBezTo>
                  <a:pt x="2977" y="456"/>
                  <a:pt x="2951" y="429"/>
                  <a:pt x="2951" y="429"/>
                </a:cubicBezTo>
                <a:cubicBezTo>
                  <a:pt x="2951" y="429"/>
                  <a:pt x="2951" y="429"/>
                  <a:pt x="2977" y="429"/>
                </a:cubicBezTo>
                <a:lnTo>
                  <a:pt x="2977" y="402"/>
                </a:lnTo>
                <a:cubicBezTo>
                  <a:pt x="2977" y="375"/>
                  <a:pt x="2977" y="375"/>
                  <a:pt x="2977" y="375"/>
                </a:cubicBezTo>
                <a:cubicBezTo>
                  <a:pt x="2977" y="375"/>
                  <a:pt x="2977" y="375"/>
                  <a:pt x="2977" y="348"/>
                </a:cubicBezTo>
                <a:cubicBezTo>
                  <a:pt x="2977" y="348"/>
                  <a:pt x="2977" y="348"/>
                  <a:pt x="2951" y="348"/>
                </a:cubicBezTo>
                <a:lnTo>
                  <a:pt x="2924" y="348"/>
                </a:lnTo>
                <a:cubicBezTo>
                  <a:pt x="2924" y="322"/>
                  <a:pt x="2924" y="322"/>
                  <a:pt x="2924" y="322"/>
                </a:cubicBezTo>
                <a:cubicBezTo>
                  <a:pt x="2951" y="322"/>
                  <a:pt x="2924" y="295"/>
                  <a:pt x="2924" y="295"/>
                </a:cubicBezTo>
                <a:lnTo>
                  <a:pt x="2951" y="295"/>
                </a:lnTo>
                <a:lnTo>
                  <a:pt x="2977" y="295"/>
                </a:lnTo>
                <a:cubicBezTo>
                  <a:pt x="2977" y="268"/>
                  <a:pt x="2977" y="268"/>
                  <a:pt x="2977" y="268"/>
                </a:cubicBezTo>
                <a:lnTo>
                  <a:pt x="3004" y="241"/>
                </a:lnTo>
                <a:cubicBezTo>
                  <a:pt x="3031" y="241"/>
                  <a:pt x="3004" y="268"/>
                  <a:pt x="3004" y="268"/>
                </a:cubicBezTo>
                <a:cubicBezTo>
                  <a:pt x="3004" y="268"/>
                  <a:pt x="3004" y="295"/>
                  <a:pt x="3004" y="322"/>
                </a:cubicBezTo>
                <a:cubicBezTo>
                  <a:pt x="2977" y="322"/>
                  <a:pt x="2977" y="348"/>
                  <a:pt x="2977" y="348"/>
                </a:cubicBezTo>
                <a:cubicBezTo>
                  <a:pt x="2977" y="348"/>
                  <a:pt x="3004" y="375"/>
                  <a:pt x="3004" y="402"/>
                </a:cubicBezTo>
                <a:cubicBezTo>
                  <a:pt x="3031" y="402"/>
                  <a:pt x="3031" y="375"/>
                  <a:pt x="3031" y="375"/>
                </a:cubicBezTo>
                <a:cubicBezTo>
                  <a:pt x="3058" y="402"/>
                  <a:pt x="3058" y="375"/>
                  <a:pt x="3058" y="402"/>
                </a:cubicBezTo>
                <a:cubicBezTo>
                  <a:pt x="3084" y="402"/>
                  <a:pt x="3111" y="429"/>
                  <a:pt x="3111" y="456"/>
                </a:cubicBezTo>
                <a:cubicBezTo>
                  <a:pt x="3111" y="456"/>
                  <a:pt x="3111" y="482"/>
                  <a:pt x="3111" y="510"/>
                </a:cubicBezTo>
                <a:cubicBezTo>
                  <a:pt x="3084" y="510"/>
                  <a:pt x="3111" y="510"/>
                  <a:pt x="3111" y="510"/>
                </a:cubicBezTo>
                <a:cubicBezTo>
                  <a:pt x="3111" y="536"/>
                  <a:pt x="3084" y="536"/>
                  <a:pt x="3084" y="563"/>
                </a:cubicBezTo>
                <a:cubicBezTo>
                  <a:pt x="3084" y="563"/>
                  <a:pt x="3111" y="536"/>
                  <a:pt x="3111" y="563"/>
                </a:cubicBezTo>
                <a:lnTo>
                  <a:pt x="3139" y="536"/>
                </a:lnTo>
                <a:cubicBezTo>
                  <a:pt x="3139" y="510"/>
                  <a:pt x="3139" y="510"/>
                  <a:pt x="3139" y="482"/>
                </a:cubicBezTo>
                <a:cubicBezTo>
                  <a:pt x="3139" y="482"/>
                  <a:pt x="3139" y="482"/>
                  <a:pt x="3139" y="456"/>
                </a:cubicBezTo>
                <a:cubicBezTo>
                  <a:pt x="3165" y="456"/>
                  <a:pt x="3165" y="429"/>
                  <a:pt x="3139" y="429"/>
                </a:cubicBezTo>
                <a:cubicBezTo>
                  <a:pt x="3139" y="402"/>
                  <a:pt x="3139" y="402"/>
                  <a:pt x="3139" y="402"/>
                </a:cubicBezTo>
                <a:cubicBezTo>
                  <a:pt x="3139" y="375"/>
                  <a:pt x="3111" y="375"/>
                  <a:pt x="3111" y="348"/>
                </a:cubicBezTo>
                <a:lnTo>
                  <a:pt x="3111" y="295"/>
                </a:lnTo>
                <a:cubicBezTo>
                  <a:pt x="3084" y="268"/>
                  <a:pt x="3084" y="295"/>
                  <a:pt x="3084" y="322"/>
                </a:cubicBezTo>
                <a:lnTo>
                  <a:pt x="3084" y="348"/>
                </a:lnTo>
                <a:cubicBezTo>
                  <a:pt x="3084" y="348"/>
                  <a:pt x="3084" y="348"/>
                  <a:pt x="3058" y="348"/>
                </a:cubicBezTo>
                <a:cubicBezTo>
                  <a:pt x="3058" y="348"/>
                  <a:pt x="3058" y="348"/>
                  <a:pt x="3031" y="348"/>
                </a:cubicBezTo>
                <a:cubicBezTo>
                  <a:pt x="3031" y="348"/>
                  <a:pt x="3004" y="322"/>
                  <a:pt x="3004" y="295"/>
                </a:cubicBezTo>
                <a:cubicBezTo>
                  <a:pt x="3004" y="295"/>
                  <a:pt x="3058" y="295"/>
                  <a:pt x="3058" y="268"/>
                </a:cubicBezTo>
                <a:cubicBezTo>
                  <a:pt x="3031" y="268"/>
                  <a:pt x="3058" y="241"/>
                  <a:pt x="3058" y="241"/>
                </a:cubicBezTo>
                <a:cubicBezTo>
                  <a:pt x="3058" y="241"/>
                  <a:pt x="3058" y="241"/>
                  <a:pt x="3084" y="241"/>
                </a:cubicBezTo>
                <a:cubicBezTo>
                  <a:pt x="3084" y="241"/>
                  <a:pt x="3084" y="268"/>
                  <a:pt x="3111" y="268"/>
                </a:cubicBezTo>
                <a:lnTo>
                  <a:pt x="3111" y="241"/>
                </a:lnTo>
                <a:cubicBezTo>
                  <a:pt x="3139" y="241"/>
                  <a:pt x="3111" y="241"/>
                  <a:pt x="3139" y="241"/>
                </a:cubicBezTo>
                <a:cubicBezTo>
                  <a:pt x="3139" y="215"/>
                  <a:pt x="3165" y="188"/>
                  <a:pt x="3165" y="188"/>
                </a:cubicBezTo>
                <a:cubicBezTo>
                  <a:pt x="3192" y="188"/>
                  <a:pt x="3192" y="215"/>
                  <a:pt x="3192" y="241"/>
                </a:cubicBezTo>
                <a:cubicBezTo>
                  <a:pt x="3218" y="241"/>
                  <a:pt x="3192" y="241"/>
                  <a:pt x="3192" y="241"/>
                </a:cubicBezTo>
                <a:cubicBezTo>
                  <a:pt x="3192" y="268"/>
                  <a:pt x="3218" y="268"/>
                  <a:pt x="3218" y="268"/>
                </a:cubicBezTo>
                <a:cubicBezTo>
                  <a:pt x="3218" y="295"/>
                  <a:pt x="3218" y="295"/>
                  <a:pt x="3218" y="322"/>
                </a:cubicBezTo>
                <a:cubicBezTo>
                  <a:pt x="3218" y="322"/>
                  <a:pt x="3218" y="322"/>
                  <a:pt x="3192" y="322"/>
                </a:cubicBezTo>
                <a:cubicBezTo>
                  <a:pt x="3192" y="348"/>
                  <a:pt x="3218" y="348"/>
                  <a:pt x="3218" y="375"/>
                </a:cubicBezTo>
                <a:cubicBezTo>
                  <a:pt x="3218" y="375"/>
                  <a:pt x="3218" y="375"/>
                  <a:pt x="3246" y="375"/>
                </a:cubicBezTo>
                <a:cubicBezTo>
                  <a:pt x="3246" y="402"/>
                  <a:pt x="3246" y="402"/>
                  <a:pt x="3246" y="402"/>
                </a:cubicBezTo>
                <a:cubicBezTo>
                  <a:pt x="3246" y="429"/>
                  <a:pt x="3272" y="429"/>
                  <a:pt x="3272" y="429"/>
                </a:cubicBezTo>
                <a:lnTo>
                  <a:pt x="3299" y="456"/>
                </a:lnTo>
                <a:cubicBezTo>
                  <a:pt x="3326" y="482"/>
                  <a:pt x="3326" y="510"/>
                  <a:pt x="3326" y="510"/>
                </a:cubicBezTo>
                <a:lnTo>
                  <a:pt x="3299" y="510"/>
                </a:lnTo>
                <a:lnTo>
                  <a:pt x="3299" y="536"/>
                </a:lnTo>
                <a:cubicBezTo>
                  <a:pt x="3299" y="536"/>
                  <a:pt x="3299" y="536"/>
                  <a:pt x="3299" y="563"/>
                </a:cubicBezTo>
                <a:cubicBezTo>
                  <a:pt x="3272" y="563"/>
                  <a:pt x="3246" y="563"/>
                  <a:pt x="3218" y="590"/>
                </a:cubicBezTo>
                <a:lnTo>
                  <a:pt x="3218" y="617"/>
                </a:lnTo>
                <a:lnTo>
                  <a:pt x="3192" y="617"/>
                </a:lnTo>
                <a:lnTo>
                  <a:pt x="3165" y="670"/>
                </a:lnTo>
                <a:cubicBezTo>
                  <a:pt x="3192" y="670"/>
                  <a:pt x="3192" y="670"/>
                  <a:pt x="3192" y="644"/>
                </a:cubicBezTo>
                <a:lnTo>
                  <a:pt x="3218" y="644"/>
                </a:lnTo>
                <a:cubicBezTo>
                  <a:pt x="3218" y="644"/>
                  <a:pt x="3246" y="617"/>
                  <a:pt x="3272" y="644"/>
                </a:cubicBezTo>
                <a:cubicBezTo>
                  <a:pt x="3272" y="644"/>
                  <a:pt x="3272" y="670"/>
                  <a:pt x="3246" y="670"/>
                </a:cubicBezTo>
                <a:cubicBezTo>
                  <a:pt x="3246" y="697"/>
                  <a:pt x="3192" y="724"/>
                  <a:pt x="3192" y="724"/>
                </a:cubicBezTo>
                <a:cubicBezTo>
                  <a:pt x="3165" y="751"/>
                  <a:pt x="3165" y="778"/>
                  <a:pt x="3165" y="778"/>
                </a:cubicBezTo>
                <a:cubicBezTo>
                  <a:pt x="3139" y="804"/>
                  <a:pt x="3139" y="804"/>
                  <a:pt x="3139" y="804"/>
                </a:cubicBezTo>
                <a:cubicBezTo>
                  <a:pt x="3111" y="804"/>
                  <a:pt x="3139" y="804"/>
                  <a:pt x="3139" y="832"/>
                </a:cubicBezTo>
                <a:cubicBezTo>
                  <a:pt x="3139" y="858"/>
                  <a:pt x="3139" y="832"/>
                  <a:pt x="3165" y="804"/>
                </a:cubicBezTo>
                <a:lnTo>
                  <a:pt x="3192" y="804"/>
                </a:lnTo>
                <a:cubicBezTo>
                  <a:pt x="3218" y="804"/>
                  <a:pt x="3218" y="751"/>
                  <a:pt x="3246" y="751"/>
                </a:cubicBezTo>
                <a:cubicBezTo>
                  <a:pt x="3246" y="751"/>
                  <a:pt x="3272" y="697"/>
                  <a:pt x="3299" y="697"/>
                </a:cubicBezTo>
                <a:lnTo>
                  <a:pt x="3326" y="697"/>
                </a:lnTo>
                <a:cubicBezTo>
                  <a:pt x="3326" y="670"/>
                  <a:pt x="3326" y="670"/>
                  <a:pt x="3326" y="670"/>
                </a:cubicBezTo>
                <a:lnTo>
                  <a:pt x="3353" y="644"/>
                </a:lnTo>
                <a:cubicBezTo>
                  <a:pt x="3353" y="670"/>
                  <a:pt x="3380" y="644"/>
                  <a:pt x="3380" y="644"/>
                </a:cubicBezTo>
                <a:cubicBezTo>
                  <a:pt x="3380" y="617"/>
                  <a:pt x="3353" y="644"/>
                  <a:pt x="3353" y="644"/>
                </a:cubicBezTo>
                <a:lnTo>
                  <a:pt x="3326" y="617"/>
                </a:lnTo>
                <a:cubicBezTo>
                  <a:pt x="3326" y="617"/>
                  <a:pt x="3299" y="617"/>
                  <a:pt x="3299" y="590"/>
                </a:cubicBezTo>
                <a:cubicBezTo>
                  <a:pt x="3299" y="563"/>
                  <a:pt x="3326" y="563"/>
                  <a:pt x="3353" y="590"/>
                </a:cubicBezTo>
                <a:cubicBezTo>
                  <a:pt x="3380" y="590"/>
                  <a:pt x="3380" y="617"/>
                  <a:pt x="3380" y="617"/>
                </a:cubicBezTo>
                <a:cubicBezTo>
                  <a:pt x="3406" y="617"/>
                  <a:pt x="3380" y="590"/>
                  <a:pt x="3380" y="590"/>
                </a:cubicBezTo>
                <a:cubicBezTo>
                  <a:pt x="3380" y="563"/>
                  <a:pt x="3353" y="563"/>
                  <a:pt x="3353" y="563"/>
                </a:cubicBezTo>
                <a:cubicBezTo>
                  <a:pt x="3353" y="536"/>
                  <a:pt x="3380" y="510"/>
                  <a:pt x="3380" y="510"/>
                </a:cubicBezTo>
                <a:cubicBezTo>
                  <a:pt x="3380" y="482"/>
                  <a:pt x="3380" y="482"/>
                  <a:pt x="3380" y="482"/>
                </a:cubicBezTo>
                <a:cubicBezTo>
                  <a:pt x="3380" y="456"/>
                  <a:pt x="3380" y="482"/>
                  <a:pt x="3353" y="429"/>
                </a:cubicBezTo>
                <a:cubicBezTo>
                  <a:pt x="3353" y="402"/>
                  <a:pt x="3299" y="348"/>
                  <a:pt x="3299" y="348"/>
                </a:cubicBezTo>
                <a:cubicBezTo>
                  <a:pt x="3299" y="348"/>
                  <a:pt x="3299" y="348"/>
                  <a:pt x="3272" y="348"/>
                </a:cubicBezTo>
                <a:cubicBezTo>
                  <a:pt x="3272" y="322"/>
                  <a:pt x="3299" y="295"/>
                  <a:pt x="3299" y="295"/>
                </a:cubicBezTo>
                <a:lnTo>
                  <a:pt x="3326" y="268"/>
                </a:lnTo>
                <a:cubicBezTo>
                  <a:pt x="3326" y="268"/>
                  <a:pt x="3299" y="268"/>
                  <a:pt x="3299" y="241"/>
                </a:cubicBezTo>
                <a:cubicBezTo>
                  <a:pt x="3299" y="241"/>
                  <a:pt x="3299" y="241"/>
                  <a:pt x="3326" y="241"/>
                </a:cubicBezTo>
                <a:lnTo>
                  <a:pt x="3326" y="215"/>
                </a:lnTo>
                <a:cubicBezTo>
                  <a:pt x="3326" y="188"/>
                  <a:pt x="3299" y="188"/>
                  <a:pt x="3326" y="188"/>
                </a:cubicBezTo>
                <a:cubicBezTo>
                  <a:pt x="3326" y="161"/>
                  <a:pt x="3353" y="161"/>
                  <a:pt x="3353" y="188"/>
                </a:cubicBezTo>
                <a:cubicBezTo>
                  <a:pt x="3353" y="188"/>
                  <a:pt x="3353" y="188"/>
                  <a:pt x="3380" y="188"/>
                </a:cubicBezTo>
                <a:lnTo>
                  <a:pt x="3380" y="161"/>
                </a:lnTo>
                <a:cubicBezTo>
                  <a:pt x="3380" y="188"/>
                  <a:pt x="3406" y="188"/>
                  <a:pt x="3406" y="188"/>
                </a:cubicBezTo>
                <a:cubicBezTo>
                  <a:pt x="3406" y="188"/>
                  <a:pt x="3406" y="188"/>
                  <a:pt x="3433" y="188"/>
                </a:cubicBezTo>
                <a:cubicBezTo>
                  <a:pt x="3433" y="188"/>
                  <a:pt x="3406" y="161"/>
                  <a:pt x="3433" y="161"/>
                </a:cubicBezTo>
                <a:lnTo>
                  <a:pt x="3460" y="161"/>
                </a:lnTo>
                <a:cubicBezTo>
                  <a:pt x="3487" y="161"/>
                  <a:pt x="3487" y="134"/>
                  <a:pt x="3487" y="134"/>
                </a:cubicBezTo>
                <a:cubicBezTo>
                  <a:pt x="3487" y="107"/>
                  <a:pt x="3487" y="107"/>
                  <a:pt x="3514" y="134"/>
                </a:cubicBezTo>
                <a:lnTo>
                  <a:pt x="3540" y="161"/>
                </a:lnTo>
                <a:lnTo>
                  <a:pt x="3514" y="161"/>
                </a:lnTo>
                <a:cubicBezTo>
                  <a:pt x="3487" y="161"/>
                  <a:pt x="3514" y="188"/>
                  <a:pt x="3514" y="188"/>
                </a:cubicBezTo>
                <a:lnTo>
                  <a:pt x="3540" y="188"/>
                </a:lnTo>
                <a:cubicBezTo>
                  <a:pt x="3540" y="188"/>
                  <a:pt x="3568" y="188"/>
                  <a:pt x="3568" y="215"/>
                </a:cubicBezTo>
                <a:cubicBezTo>
                  <a:pt x="3568" y="215"/>
                  <a:pt x="3568" y="188"/>
                  <a:pt x="3594" y="188"/>
                </a:cubicBezTo>
                <a:cubicBezTo>
                  <a:pt x="3594" y="188"/>
                  <a:pt x="3594" y="188"/>
                  <a:pt x="3594" y="215"/>
                </a:cubicBezTo>
                <a:lnTo>
                  <a:pt x="3594" y="188"/>
                </a:lnTo>
                <a:lnTo>
                  <a:pt x="3621" y="188"/>
                </a:lnTo>
                <a:cubicBezTo>
                  <a:pt x="3594" y="161"/>
                  <a:pt x="3594" y="161"/>
                  <a:pt x="3594" y="161"/>
                </a:cubicBezTo>
                <a:cubicBezTo>
                  <a:pt x="3594" y="161"/>
                  <a:pt x="3568" y="161"/>
                  <a:pt x="3568" y="134"/>
                </a:cubicBezTo>
                <a:lnTo>
                  <a:pt x="3514" y="107"/>
                </a:lnTo>
                <a:cubicBezTo>
                  <a:pt x="3514" y="107"/>
                  <a:pt x="3514" y="107"/>
                  <a:pt x="3514" y="81"/>
                </a:cubicBezTo>
                <a:cubicBezTo>
                  <a:pt x="3487" y="81"/>
                  <a:pt x="3514" y="27"/>
                  <a:pt x="3514" y="27"/>
                </a:cubicBezTo>
                <a:lnTo>
                  <a:pt x="3487" y="27"/>
                </a:lnTo>
                <a:cubicBezTo>
                  <a:pt x="3460" y="27"/>
                  <a:pt x="3460" y="27"/>
                  <a:pt x="3460" y="0"/>
                </a:cubicBezTo>
                <a:cubicBezTo>
                  <a:pt x="3460" y="0"/>
                  <a:pt x="3460" y="0"/>
                  <a:pt x="3487" y="0"/>
                </a:cubicBezTo>
                <a:cubicBezTo>
                  <a:pt x="3514" y="0"/>
                  <a:pt x="3514" y="0"/>
                  <a:pt x="3514" y="0"/>
                </a:cubicBezTo>
                <a:cubicBezTo>
                  <a:pt x="3514" y="0"/>
                  <a:pt x="3514" y="0"/>
                  <a:pt x="3540" y="27"/>
                </a:cubicBezTo>
                <a:cubicBezTo>
                  <a:pt x="3540" y="27"/>
                  <a:pt x="3568" y="27"/>
                  <a:pt x="3594" y="27"/>
                </a:cubicBezTo>
                <a:lnTo>
                  <a:pt x="3621" y="27"/>
                </a:lnTo>
                <a:cubicBezTo>
                  <a:pt x="3647" y="53"/>
                  <a:pt x="3647" y="53"/>
                  <a:pt x="3675" y="53"/>
                </a:cubicBezTo>
                <a:cubicBezTo>
                  <a:pt x="3728" y="53"/>
                  <a:pt x="3702" y="81"/>
                  <a:pt x="3702" y="107"/>
                </a:cubicBezTo>
                <a:cubicBezTo>
                  <a:pt x="3702" y="107"/>
                  <a:pt x="3728" y="107"/>
                  <a:pt x="3728" y="134"/>
                </a:cubicBezTo>
                <a:lnTo>
                  <a:pt x="3728" y="161"/>
                </a:lnTo>
                <a:lnTo>
                  <a:pt x="3755" y="161"/>
                </a:lnTo>
                <a:cubicBezTo>
                  <a:pt x="3755" y="161"/>
                  <a:pt x="3755" y="161"/>
                  <a:pt x="3782" y="161"/>
                </a:cubicBezTo>
                <a:cubicBezTo>
                  <a:pt x="3809" y="188"/>
                  <a:pt x="3809" y="188"/>
                  <a:pt x="3835" y="188"/>
                </a:cubicBezTo>
                <a:cubicBezTo>
                  <a:pt x="3862" y="188"/>
                  <a:pt x="3862" y="215"/>
                  <a:pt x="3862" y="215"/>
                </a:cubicBezTo>
                <a:cubicBezTo>
                  <a:pt x="3889" y="215"/>
                  <a:pt x="3889" y="215"/>
                  <a:pt x="3889" y="241"/>
                </a:cubicBezTo>
                <a:cubicBezTo>
                  <a:pt x="3889" y="241"/>
                  <a:pt x="3916" y="241"/>
                  <a:pt x="3943" y="241"/>
                </a:cubicBezTo>
                <a:cubicBezTo>
                  <a:pt x="3969" y="241"/>
                  <a:pt x="3997" y="268"/>
                  <a:pt x="3969" y="295"/>
                </a:cubicBezTo>
                <a:cubicBezTo>
                  <a:pt x="3969" y="322"/>
                  <a:pt x="3916" y="348"/>
                  <a:pt x="3862" y="375"/>
                </a:cubicBezTo>
                <a:cubicBezTo>
                  <a:pt x="3835" y="375"/>
                  <a:pt x="3782" y="429"/>
                  <a:pt x="3782" y="429"/>
                </a:cubicBezTo>
                <a:cubicBezTo>
                  <a:pt x="3755" y="429"/>
                  <a:pt x="3755" y="429"/>
                  <a:pt x="3728" y="429"/>
                </a:cubicBezTo>
                <a:cubicBezTo>
                  <a:pt x="3728" y="456"/>
                  <a:pt x="3675" y="510"/>
                  <a:pt x="3675" y="510"/>
                </a:cubicBezTo>
                <a:cubicBezTo>
                  <a:pt x="3675" y="536"/>
                  <a:pt x="3647" y="563"/>
                  <a:pt x="3621" y="590"/>
                </a:cubicBezTo>
                <a:lnTo>
                  <a:pt x="3621" y="617"/>
                </a:lnTo>
                <a:close/>
                <a:moveTo>
                  <a:pt x="2280" y="4907"/>
                </a:moveTo>
                <a:lnTo>
                  <a:pt x="2280" y="4907"/>
                </a:lnTo>
                <a:cubicBezTo>
                  <a:pt x="2280" y="4907"/>
                  <a:pt x="2280" y="4907"/>
                  <a:pt x="2280" y="4880"/>
                </a:cubicBezTo>
                <a:lnTo>
                  <a:pt x="2307" y="4880"/>
                </a:lnTo>
                <a:cubicBezTo>
                  <a:pt x="2307" y="4880"/>
                  <a:pt x="2307" y="4853"/>
                  <a:pt x="2307" y="4827"/>
                </a:cubicBezTo>
                <a:cubicBezTo>
                  <a:pt x="2307" y="4827"/>
                  <a:pt x="2334" y="4800"/>
                  <a:pt x="2360" y="4772"/>
                </a:cubicBezTo>
                <a:cubicBezTo>
                  <a:pt x="2360" y="4772"/>
                  <a:pt x="2334" y="4746"/>
                  <a:pt x="2360" y="4746"/>
                </a:cubicBezTo>
                <a:lnTo>
                  <a:pt x="2388" y="4746"/>
                </a:lnTo>
                <a:cubicBezTo>
                  <a:pt x="2414" y="4746"/>
                  <a:pt x="2441" y="4746"/>
                  <a:pt x="2467" y="4746"/>
                </a:cubicBezTo>
                <a:lnTo>
                  <a:pt x="2441" y="4719"/>
                </a:lnTo>
                <a:cubicBezTo>
                  <a:pt x="2441" y="4693"/>
                  <a:pt x="2467" y="4693"/>
                  <a:pt x="2495" y="4693"/>
                </a:cubicBezTo>
                <a:cubicBezTo>
                  <a:pt x="2495" y="4665"/>
                  <a:pt x="2467" y="4665"/>
                  <a:pt x="2467" y="4665"/>
                </a:cubicBezTo>
                <a:cubicBezTo>
                  <a:pt x="2467" y="4639"/>
                  <a:pt x="2467" y="4639"/>
                  <a:pt x="2495" y="4639"/>
                </a:cubicBezTo>
                <a:cubicBezTo>
                  <a:pt x="2495" y="4612"/>
                  <a:pt x="2467" y="4585"/>
                  <a:pt x="2467" y="4558"/>
                </a:cubicBezTo>
                <a:cubicBezTo>
                  <a:pt x="2467" y="4531"/>
                  <a:pt x="2495" y="4531"/>
                  <a:pt x="2495" y="4531"/>
                </a:cubicBezTo>
                <a:cubicBezTo>
                  <a:pt x="2521" y="4505"/>
                  <a:pt x="2495" y="4505"/>
                  <a:pt x="2495" y="4478"/>
                </a:cubicBezTo>
                <a:cubicBezTo>
                  <a:pt x="2521" y="4451"/>
                  <a:pt x="2575" y="4424"/>
                  <a:pt x="2602" y="4424"/>
                </a:cubicBezTo>
                <a:lnTo>
                  <a:pt x="2575" y="4397"/>
                </a:lnTo>
                <a:cubicBezTo>
                  <a:pt x="2548" y="4397"/>
                  <a:pt x="2575" y="4397"/>
                  <a:pt x="2548" y="4397"/>
                </a:cubicBezTo>
                <a:cubicBezTo>
                  <a:pt x="2521" y="4397"/>
                  <a:pt x="2521" y="4424"/>
                  <a:pt x="2521" y="4424"/>
                </a:cubicBezTo>
                <a:cubicBezTo>
                  <a:pt x="2495" y="4424"/>
                  <a:pt x="2521" y="4424"/>
                  <a:pt x="2495" y="4424"/>
                </a:cubicBezTo>
                <a:cubicBezTo>
                  <a:pt x="2467" y="4424"/>
                  <a:pt x="2441" y="4451"/>
                  <a:pt x="2441" y="4451"/>
                </a:cubicBezTo>
                <a:cubicBezTo>
                  <a:pt x="2441" y="4478"/>
                  <a:pt x="2441" y="4451"/>
                  <a:pt x="2441" y="4478"/>
                </a:cubicBezTo>
                <a:cubicBezTo>
                  <a:pt x="2467" y="4505"/>
                  <a:pt x="2467" y="4505"/>
                  <a:pt x="2441" y="4505"/>
                </a:cubicBezTo>
                <a:cubicBezTo>
                  <a:pt x="2441" y="4505"/>
                  <a:pt x="2441" y="4505"/>
                  <a:pt x="2414" y="4505"/>
                </a:cubicBezTo>
                <a:cubicBezTo>
                  <a:pt x="2388" y="4531"/>
                  <a:pt x="2414" y="4531"/>
                  <a:pt x="2414" y="4531"/>
                </a:cubicBezTo>
                <a:cubicBezTo>
                  <a:pt x="2414" y="4531"/>
                  <a:pt x="2388" y="4531"/>
                  <a:pt x="2388" y="4558"/>
                </a:cubicBezTo>
                <a:cubicBezTo>
                  <a:pt x="2360" y="4558"/>
                  <a:pt x="2388" y="4585"/>
                  <a:pt x="2388" y="4585"/>
                </a:cubicBezTo>
                <a:cubicBezTo>
                  <a:pt x="2414" y="4612"/>
                  <a:pt x="2414" y="4639"/>
                  <a:pt x="2414" y="4639"/>
                </a:cubicBezTo>
                <a:cubicBezTo>
                  <a:pt x="2414" y="4639"/>
                  <a:pt x="2414" y="4639"/>
                  <a:pt x="2414" y="4665"/>
                </a:cubicBezTo>
                <a:cubicBezTo>
                  <a:pt x="2388" y="4665"/>
                  <a:pt x="2388" y="4665"/>
                  <a:pt x="2388" y="4693"/>
                </a:cubicBezTo>
                <a:cubicBezTo>
                  <a:pt x="2388" y="4693"/>
                  <a:pt x="2360" y="4693"/>
                  <a:pt x="2334" y="4693"/>
                </a:cubicBezTo>
                <a:cubicBezTo>
                  <a:pt x="2334" y="4693"/>
                  <a:pt x="2334" y="4693"/>
                  <a:pt x="2307" y="4693"/>
                </a:cubicBezTo>
                <a:cubicBezTo>
                  <a:pt x="2280" y="4693"/>
                  <a:pt x="2280" y="4719"/>
                  <a:pt x="2253" y="4719"/>
                </a:cubicBezTo>
                <a:lnTo>
                  <a:pt x="2226" y="4719"/>
                </a:lnTo>
                <a:cubicBezTo>
                  <a:pt x="2226" y="4719"/>
                  <a:pt x="2226" y="4719"/>
                  <a:pt x="2226" y="4746"/>
                </a:cubicBezTo>
                <a:cubicBezTo>
                  <a:pt x="2200" y="4746"/>
                  <a:pt x="2280" y="4746"/>
                  <a:pt x="2280" y="4746"/>
                </a:cubicBezTo>
                <a:cubicBezTo>
                  <a:pt x="2307" y="4746"/>
                  <a:pt x="2307" y="4772"/>
                  <a:pt x="2280" y="4772"/>
                </a:cubicBezTo>
                <a:cubicBezTo>
                  <a:pt x="2280" y="4800"/>
                  <a:pt x="2280" y="4800"/>
                  <a:pt x="2280" y="4800"/>
                </a:cubicBezTo>
                <a:cubicBezTo>
                  <a:pt x="2280" y="4800"/>
                  <a:pt x="2280" y="4800"/>
                  <a:pt x="2253" y="4827"/>
                </a:cubicBezTo>
                <a:cubicBezTo>
                  <a:pt x="2226" y="4827"/>
                  <a:pt x="2280" y="4880"/>
                  <a:pt x="2280" y="4907"/>
                </a:cubicBezTo>
                <a:close/>
                <a:moveTo>
                  <a:pt x="2280" y="2225"/>
                </a:moveTo>
                <a:lnTo>
                  <a:pt x="2280" y="2225"/>
                </a:lnTo>
                <a:cubicBezTo>
                  <a:pt x="2307" y="2225"/>
                  <a:pt x="2307" y="2225"/>
                  <a:pt x="2307" y="2225"/>
                </a:cubicBezTo>
                <a:lnTo>
                  <a:pt x="2334" y="2225"/>
                </a:lnTo>
                <a:cubicBezTo>
                  <a:pt x="2334" y="2225"/>
                  <a:pt x="2360" y="2198"/>
                  <a:pt x="2388" y="2198"/>
                </a:cubicBezTo>
                <a:cubicBezTo>
                  <a:pt x="2414" y="2198"/>
                  <a:pt x="2414" y="2198"/>
                  <a:pt x="2414" y="2198"/>
                </a:cubicBezTo>
                <a:cubicBezTo>
                  <a:pt x="2414" y="2198"/>
                  <a:pt x="2414" y="2171"/>
                  <a:pt x="2388" y="2171"/>
                </a:cubicBezTo>
                <a:lnTo>
                  <a:pt x="2334" y="2171"/>
                </a:lnTo>
                <a:lnTo>
                  <a:pt x="2307" y="2171"/>
                </a:lnTo>
                <a:cubicBezTo>
                  <a:pt x="2307" y="2171"/>
                  <a:pt x="2307" y="2171"/>
                  <a:pt x="2280" y="2171"/>
                </a:cubicBezTo>
                <a:lnTo>
                  <a:pt x="2253" y="2171"/>
                </a:lnTo>
                <a:cubicBezTo>
                  <a:pt x="2280" y="2198"/>
                  <a:pt x="2280" y="2198"/>
                  <a:pt x="2280" y="2198"/>
                </a:cubicBezTo>
                <a:cubicBezTo>
                  <a:pt x="2280" y="2225"/>
                  <a:pt x="2280" y="2225"/>
                  <a:pt x="2280" y="2225"/>
                </a:cubicBezTo>
                <a:close/>
                <a:moveTo>
                  <a:pt x="2709" y="2520"/>
                </a:moveTo>
                <a:lnTo>
                  <a:pt x="2709" y="2520"/>
                </a:lnTo>
                <a:cubicBezTo>
                  <a:pt x="2709" y="2547"/>
                  <a:pt x="2709" y="2547"/>
                  <a:pt x="2709" y="2547"/>
                </a:cubicBezTo>
                <a:cubicBezTo>
                  <a:pt x="2709" y="2574"/>
                  <a:pt x="2709" y="2574"/>
                  <a:pt x="2736" y="2547"/>
                </a:cubicBezTo>
                <a:cubicBezTo>
                  <a:pt x="2736" y="2547"/>
                  <a:pt x="2736" y="2520"/>
                  <a:pt x="2736" y="2493"/>
                </a:cubicBezTo>
                <a:lnTo>
                  <a:pt x="2736" y="2466"/>
                </a:lnTo>
                <a:lnTo>
                  <a:pt x="2763" y="2439"/>
                </a:lnTo>
                <a:cubicBezTo>
                  <a:pt x="2763" y="2412"/>
                  <a:pt x="2763" y="2412"/>
                  <a:pt x="2763" y="2412"/>
                </a:cubicBezTo>
                <a:cubicBezTo>
                  <a:pt x="2763" y="2412"/>
                  <a:pt x="2763" y="2386"/>
                  <a:pt x="2763" y="2359"/>
                </a:cubicBezTo>
                <a:cubicBezTo>
                  <a:pt x="2763" y="2359"/>
                  <a:pt x="2736" y="2386"/>
                  <a:pt x="2709" y="2359"/>
                </a:cubicBezTo>
                <a:lnTo>
                  <a:pt x="2682" y="2359"/>
                </a:lnTo>
                <a:cubicBezTo>
                  <a:pt x="2655" y="2359"/>
                  <a:pt x="2709" y="2439"/>
                  <a:pt x="2709" y="2466"/>
                </a:cubicBezTo>
                <a:cubicBezTo>
                  <a:pt x="2682" y="2466"/>
                  <a:pt x="2682" y="2493"/>
                  <a:pt x="2682" y="2493"/>
                </a:cubicBezTo>
                <a:cubicBezTo>
                  <a:pt x="2682" y="2520"/>
                  <a:pt x="2682" y="2520"/>
                  <a:pt x="2709" y="2520"/>
                </a:cubicBezTo>
                <a:close/>
                <a:moveTo>
                  <a:pt x="3540" y="3056"/>
                </a:moveTo>
                <a:lnTo>
                  <a:pt x="3540" y="3056"/>
                </a:lnTo>
                <a:cubicBezTo>
                  <a:pt x="3568" y="3056"/>
                  <a:pt x="3594" y="3056"/>
                  <a:pt x="3594" y="3029"/>
                </a:cubicBezTo>
                <a:cubicBezTo>
                  <a:pt x="3594" y="3003"/>
                  <a:pt x="3594" y="3003"/>
                  <a:pt x="3568" y="3003"/>
                </a:cubicBezTo>
                <a:cubicBezTo>
                  <a:pt x="3540" y="3003"/>
                  <a:pt x="3487" y="3056"/>
                  <a:pt x="3487" y="3056"/>
                </a:cubicBezTo>
                <a:cubicBezTo>
                  <a:pt x="3487" y="3083"/>
                  <a:pt x="3487" y="3083"/>
                  <a:pt x="3487" y="3083"/>
                </a:cubicBezTo>
                <a:cubicBezTo>
                  <a:pt x="3514" y="3083"/>
                  <a:pt x="3540" y="3083"/>
                  <a:pt x="3540" y="3083"/>
                </a:cubicBezTo>
                <a:lnTo>
                  <a:pt x="3540" y="3056"/>
                </a:lnTo>
                <a:close/>
                <a:moveTo>
                  <a:pt x="3460" y="3351"/>
                </a:moveTo>
                <a:lnTo>
                  <a:pt x="3460" y="3351"/>
                </a:lnTo>
                <a:cubicBezTo>
                  <a:pt x="3487" y="3351"/>
                  <a:pt x="3487" y="3351"/>
                  <a:pt x="3487" y="3351"/>
                </a:cubicBezTo>
                <a:cubicBezTo>
                  <a:pt x="3487" y="3351"/>
                  <a:pt x="3594" y="3432"/>
                  <a:pt x="3568" y="3405"/>
                </a:cubicBezTo>
                <a:cubicBezTo>
                  <a:pt x="3568" y="3378"/>
                  <a:pt x="3514" y="3298"/>
                  <a:pt x="3514" y="3298"/>
                </a:cubicBezTo>
                <a:cubicBezTo>
                  <a:pt x="3487" y="3298"/>
                  <a:pt x="3487" y="3298"/>
                  <a:pt x="3460" y="3298"/>
                </a:cubicBezTo>
                <a:cubicBezTo>
                  <a:pt x="3460" y="3325"/>
                  <a:pt x="3433" y="3325"/>
                  <a:pt x="3460" y="3351"/>
                </a:cubicBezTo>
                <a:close/>
                <a:moveTo>
                  <a:pt x="3433" y="3432"/>
                </a:moveTo>
                <a:lnTo>
                  <a:pt x="3433" y="3432"/>
                </a:lnTo>
                <a:lnTo>
                  <a:pt x="3433" y="3485"/>
                </a:lnTo>
                <a:cubicBezTo>
                  <a:pt x="3460" y="3485"/>
                  <a:pt x="3433" y="3513"/>
                  <a:pt x="3460" y="3513"/>
                </a:cubicBezTo>
                <a:lnTo>
                  <a:pt x="3487" y="3513"/>
                </a:lnTo>
                <a:cubicBezTo>
                  <a:pt x="3487" y="3513"/>
                  <a:pt x="3487" y="3485"/>
                  <a:pt x="3487" y="3459"/>
                </a:cubicBezTo>
                <a:cubicBezTo>
                  <a:pt x="3460" y="3459"/>
                  <a:pt x="3433" y="3432"/>
                  <a:pt x="3433" y="3432"/>
                </a:cubicBezTo>
                <a:close/>
                <a:moveTo>
                  <a:pt x="3433" y="3727"/>
                </a:moveTo>
                <a:lnTo>
                  <a:pt x="3433" y="3727"/>
                </a:lnTo>
                <a:lnTo>
                  <a:pt x="3487" y="3700"/>
                </a:lnTo>
                <a:cubicBezTo>
                  <a:pt x="3487" y="3673"/>
                  <a:pt x="3487" y="3673"/>
                  <a:pt x="3487" y="3673"/>
                </a:cubicBezTo>
                <a:lnTo>
                  <a:pt x="3514" y="3646"/>
                </a:lnTo>
                <a:cubicBezTo>
                  <a:pt x="3514" y="3619"/>
                  <a:pt x="3487" y="3619"/>
                  <a:pt x="3460" y="3619"/>
                </a:cubicBezTo>
                <a:cubicBezTo>
                  <a:pt x="3433" y="3619"/>
                  <a:pt x="3406" y="3673"/>
                  <a:pt x="3406" y="3700"/>
                </a:cubicBezTo>
                <a:lnTo>
                  <a:pt x="3433" y="3727"/>
                </a:lnTo>
                <a:close/>
                <a:moveTo>
                  <a:pt x="2817" y="3700"/>
                </a:moveTo>
                <a:lnTo>
                  <a:pt x="2817" y="3700"/>
                </a:lnTo>
                <a:lnTo>
                  <a:pt x="2843" y="3700"/>
                </a:lnTo>
                <a:cubicBezTo>
                  <a:pt x="2870" y="3700"/>
                  <a:pt x="2897" y="3700"/>
                  <a:pt x="2897" y="3700"/>
                </a:cubicBezTo>
                <a:cubicBezTo>
                  <a:pt x="2897" y="3673"/>
                  <a:pt x="2897" y="3673"/>
                  <a:pt x="2870" y="3673"/>
                </a:cubicBezTo>
                <a:lnTo>
                  <a:pt x="2897" y="3646"/>
                </a:lnTo>
                <a:lnTo>
                  <a:pt x="2870" y="3646"/>
                </a:lnTo>
                <a:cubicBezTo>
                  <a:pt x="2870" y="3619"/>
                  <a:pt x="2870" y="3619"/>
                  <a:pt x="2897" y="3619"/>
                </a:cubicBezTo>
                <a:cubicBezTo>
                  <a:pt x="2897" y="3592"/>
                  <a:pt x="2897" y="3566"/>
                  <a:pt x="2897" y="3566"/>
                </a:cubicBezTo>
                <a:cubicBezTo>
                  <a:pt x="2897" y="3566"/>
                  <a:pt x="2897" y="3566"/>
                  <a:pt x="2924" y="3566"/>
                </a:cubicBezTo>
                <a:cubicBezTo>
                  <a:pt x="2924" y="3539"/>
                  <a:pt x="2977" y="3513"/>
                  <a:pt x="2977" y="3513"/>
                </a:cubicBezTo>
                <a:lnTo>
                  <a:pt x="2951" y="3513"/>
                </a:lnTo>
                <a:cubicBezTo>
                  <a:pt x="2924" y="3513"/>
                  <a:pt x="2951" y="3513"/>
                  <a:pt x="2951" y="3485"/>
                </a:cubicBezTo>
                <a:cubicBezTo>
                  <a:pt x="2924" y="3485"/>
                  <a:pt x="2924" y="3513"/>
                  <a:pt x="2897" y="3513"/>
                </a:cubicBezTo>
                <a:lnTo>
                  <a:pt x="2897" y="3485"/>
                </a:lnTo>
                <a:cubicBezTo>
                  <a:pt x="2897" y="3485"/>
                  <a:pt x="2897" y="3485"/>
                  <a:pt x="2897" y="3513"/>
                </a:cubicBezTo>
                <a:cubicBezTo>
                  <a:pt x="2870" y="3513"/>
                  <a:pt x="2870" y="3513"/>
                  <a:pt x="2870" y="3513"/>
                </a:cubicBezTo>
                <a:cubicBezTo>
                  <a:pt x="2870" y="3513"/>
                  <a:pt x="2843" y="3513"/>
                  <a:pt x="2843" y="3539"/>
                </a:cubicBezTo>
                <a:cubicBezTo>
                  <a:pt x="2817" y="3539"/>
                  <a:pt x="2817" y="3513"/>
                  <a:pt x="2817" y="3513"/>
                </a:cubicBezTo>
                <a:lnTo>
                  <a:pt x="2817" y="3485"/>
                </a:lnTo>
                <a:cubicBezTo>
                  <a:pt x="2817" y="3459"/>
                  <a:pt x="2817" y="3459"/>
                  <a:pt x="2789" y="3432"/>
                </a:cubicBezTo>
                <a:cubicBezTo>
                  <a:pt x="2763" y="3405"/>
                  <a:pt x="2763" y="3378"/>
                  <a:pt x="2763" y="3351"/>
                </a:cubicBezTo>
                <a:cubicBezTo>
                  <a:pt x="2763" y="3351"/>
                  <a:pt x="2763" y="3351"/>
                  <a:pt x="2763" y="3325"/>
                </a:cubicBezTo>
                <a:cubicBezTo>
                  <a:pt x="2789" y="3325"/>
                  <a:pt x="2763" y="3298"/>
                  <a:pt x="2763" y="3298"/>
                </a:cubicBezTo>
                <a:cubicBezTo>
                  <a:pt x="2763" y="3298"/>
                  <a:pt x="2736" y="3298"/>
                  <a:pt x="2736" y="3351"/>
                </a:cubicBezTo>
                <a:cubicBezTo>
                  <a:pt x="2709" y="3378"/>
                  <a:pt x="2736" y="3405"/>
                  <a:pt x="2736" y="3432"/>
                </a:cubicBezTo>
                <a:lnTo>
                  <a:pt x="2709" y="3432"/>
                </a:lnTo>
                <a:cubicBezTo>
                  <a:pt x="2709" y="3459"/>
                  <a:pt x="2709" y="3459"/>
                  <a:pt x="2709" y="3485"/>
                </a:cubicBezTo>
                <a:lnTo>
                  <a:pt x="2736" y="3485"/>
                </a:lnTo>
                <a:lnTo>
                  <a:pt x="2736" y="3513"/>
                </a:lnTo>
                <a:cubicBezTo>
                  <a:pt x="2763" y="3539"/>
                  <a:pt x="2763" y="3513"/>
                  <a:pt x="2763" y="3513"/>
                </a:cubicBezTo>
                <a:cubicBezTo>
                  <a:pt x="2789" y="3513"/>
                  <a:pt x="2789" y="3539"/>
                  <a:pt x="2789" y="3539"/>
                </a:cubicBezTo>
                <a:cubicBezTo>
                  <a:pt x="2789" y="3539"/>
                  <a:pt x="2789" y="3539"/>
                  <a:pt x="2789" y="3566"/>
                </a:cubicBezTo>
                <a:lnTo>
                  <a:pt x="2763" y="3592"/>
                </a:lnTo>
                <a:lnTo>
                  <a:pt x="2789" y="3619"/>
                </a:lnTo>
                <a:cubicBezTo>
                  <a:pt x="2789" y="3646"/>
                  <a:pt x="2789" y="3646"/>
                  <a:pt x="2789" y="3646"/>
                </a:cubicBezTo>
                <a:cubicBezTo>
                  <a:pt x="2789" y="3673"/>
                  <a:pt x="2789" y="3646"/>
                  <a:pt x="2789" y="3646"/>
                </a:cubicBezTo>
                <a:cubicBezTo>
                  <a:pt x="2817" y="3673"/>
                  <a:pt x="2789" y="3673"/>
                  <a:pt x="2789" y="3673"/>
                </a:cubicBezTo>
                <a:cubicBezTo>
                  <a:pt x="2789" y="3700"/>
                  <a:pt x="2789" y="3700"/>
                  <a:pt x="2817" y="3700"/>
                </a:cubicBezTo>
                <a:close/>
                <a:moveTo>
                  <a:pt x="2467" y="2681"/>
                </a:moveTo>
                <a:lnTo>
                  <a:pt x="2467" y="2681"/>
                </a:lnTo>
                <a:lnTo>
                  <a:pt x="2467" y="2708"/>
                </a:lnTo>
                <a:cubicBezTo>
                  <a:pt x="2495" y="2708"/>
                  <a:pt x="2521" y="2708"/>
                  <a:pt x="2521" y="2708"/>
                </a:cubicBezTo>
                <a:lnTo>
                  <a:pt x="2521" y="2681"/>
                </a:lnTo>
                <a:lnTo>
                  <a:pt x="2548" y="2681"/>
                </a:lnTo>
                <a:lnTo>
                  <a:pt x="2548" y="2654"/>
                </a:lnTo>
                <a:cubicBezTo>
                  <a:pt x="2548" y="2627"/>
                  <a:pt x="2467" y="2627"/>
                  <a:pt x="2467" y="2600"/>
                </a:cubicBezTo>
                <a:lnTo>
                  <a:pt x="2467" y="2654"/>
                </a:lnTo>
                <a:cubicBezTo>
                  <a:pt x="2495" y="2654"/>
                  <a:pt x="2467" y="2681"/>
                  <a:pt x="2467" y="2681"/>
                </a:cubicBezTo>
                <a:close/>
                <a:moveTo>
                  <a:pt x="2226" y="2815"/>
                </a:moveTo>
                <a:lnTo>
                  <a:pt x="2226" y="2815"/>
                </a:lnTo>
                <a:cubicBezTo>
                  <a:pt x="2253" y="2815"/>
                  <a:pt x="2253" y="2841"/>
                  <a:pt x="2280" y="2841"/>
                </a:cubicBezTo>
                <a:cubicBezTo>
                  <a:pt x="2280" y="2841"/>
                  <a:pt x="2280" y="2841"/>
                  <a:pt x="2307" y="2841"/>
                </a:cubicBezTo>
                <a:cubicBezTo>
                  <a:pt x="2307" y="2841"/>
                  <a:pt x="2307" y="2841"/>
                  <a:pt x="2307" y="2815"/>
                </a:cubicBezTo>
                <a:cubicBezTo>
                  <a:pt x="2307" y="2788"/>
                  <a:pt x="2334" y="2762"/>
                  <a:pt x="2334" y="2762"/>
                </a:cubicBezTo>
                <a:lnTo>
                  <a:pt x="2334" y="2734"/>
                </a:lnTo>
                <a:cubicBezTo>
                  <a:pt x="2334" y="2734"/>
                  <a:pt x="2360" y="2734"/>
                  <a:pt x="2334" y="2734"/>
                </a:cubicBezTo>
                <a:lnTo>
                  <a:pt x="2307" y="2734"/>
                </a:lnTo>
                <a:cubicBezTo>
                  <a:pt x="2280" y="2734"/>
                  <a:pt x="2253" y="2708"/>
                  <a:pt x="2253" y="2708"/>
                </a:cubicBezTo>
                <a:lnTo>
                  <a:pt x="2253" y="2762"/>
                </a:lnTo>
                <a:cubicBezTo>
                  <a:pt x="2253" y="2762"/>
                  <a:pt x="2226" y="2762"/>
                  <a:pt x="2226" y="2788"/>
                </a:cubicBezTo>
                <a:lnTo>
                  <a:pt x="2253" y="2788"/>
                </a:lnTo>
                <a:cubicBezTo>
                  <a:pt x="2226" y="2788"/>
                  <a:pt x="2226" y="2788"/>
                  <a:pt x="2226" y="2788"/>
                </a:cubicBezTo>
                <a:cubicBezTo>
                  <a:pt x="2226" y="2815"/>
                  <a:pt x="2226" y="2815"/>
                  <a:pt x="2226" y="2815"/>
                </a:cubicBezTo>
                <a:close/>
                <a:moveTo>
                  <a:pt x="1449" y="2762"/>
                </a:moveTo>
                <a:lnTo>
                  <a:pt x="1449" y="2762"/>
                </a:lnTo>
                <a:cubicBezTo>
                  <a:pt x="1475" y="2762"/>
                  <a:pt x="1475" y="2762"/>
                  <a:pt x="1502" y="2762"/>
                </a:cubicBezTo>
                <a:cubicBezTo>
                  <a:pt x="1502" y="2734"/>
                  <a:pt x="1475" y="2734"/>
                  <a:pt x="1475" y="2708"/>
                </a:cubicBezTo>
                <a:cubicBezTo>
                  <a:pt x="1475" y="2708"/>
                  <a:pt x="1449" y="2708"/>
                  <a:pt x="1422" y="2708"/>
                </a:cubicBezTo>
                <a:lnTo>
                  <a:pt x="1449" y="2681"/>
                </a:lnTo>
                <a:cubicBezTo>
                  <a:pt x="1449" y="2654"/>
                  <a:pt x="1422" y="2654"/>
                  <a:pt x="1422" y="2627"/>
                </a:cubicBezTo>
                <a:cubicBezTo>
                  <a:pt x="1395" y="2627"/>
                  <a:pt x="1395" y="2600"/>
                  <a:pt x="1395" y="2600"/>
                </a:cubicBezTo>
                <a:cubicBezTo>
                  <a:pt x="1395" y="2600"/>
                  <a:pt x="1422" y="2600"/>
                  <a:pt x="1422" y="2547"/>
                </a:cubicBezTo>
                <a:cubicBezTo>
                  <a:pt x="1422" y="2520"/>
                  <a:pt x="1395" y="2520"/>
                  <a:pt x="1395" y="2520"/>
                </a:cubicBezTo>
                <a:cubicBezTo>
                  <a:pt x="1368" y="2520"/>
                  <a:pt x="1368" y="2520"/>
                  <a:pt x="1368" y="2493"/>
                </a:cubicBezTo>
                <a:cubicBezTo>
                  <a:pt x="1368" y="2493"/>
                  <a:pt x="1341" y="2466"/>
                  <a:pt x="1315" y="2493"/>
                </a:cubicBezTo>
                <a:cubicBezTo>
                  <a:pt x="1287" y="2520"/>
                  <a:pt x="1341" y="2574"/>
                  <a:pt x="1341" y="2574"/>
                </a:cubicBezTo>
                <a:cubicBezTo>
                  <a:pt x="1341" y="2600"/>
                  <a:pt x="1315" y="2574"/>
                  <a:pt x="1315" y="2574"/>
                </a:cubicBezTo>
                <a:cubicBezTo>
                  <a:pt x="1315" y="2600"/>
                  <a:pt x="1341" y="2627"/>
                  <a:pt x="1341" y="2627"/>
                </a:cubicBezTo>
                <a:cubicBezTo>
                  <a:pt x="1341" y="2627"/>
                  <a:pt x="1341" y="2654"/>
                  <a:pt x="1341" y="2681"/>
                </a:cubicBezTo>
                <a:cubicBezTo>
                  <a:pt x="1341" y="2708"/>
                  <a:pt x="1368" y="2708"/>
                  <a:pt x="1395" y="2708"/>
                </a:cubicBezTo>
                <a:lnTo>
                  <a:pt x="1422" y="2708"/>
                </a:lnTo>
                <a:lnTo>
                  <a:pt x="1422" y="2734"/>
                </a:lnTo>
                <a:cubicBezTo>
                  <a:pt x="1422" y="2734"/>
                  <a:pt x="1422" y="2734"/>
                  <a:pt x="1449" y="2762"/>
                </a:cubicBezTo>
                <a:close/>
                <a:moveTo>
                  <a:pt x="1368" y="3298"/>
                </a:moveTo>
                <a:lnTo>
                  <a:pt x="1368" y="3298"/>
                </a:lnTo>
                <a:cubicBezTo>
                  <a:pt x="1368" y="3298"/>
                  <a:pt x="1395" y="3298"/>
                  <a:pt x="1395" y="3271"/>
                </a:cubicBezTo>
                <a:cubicBezTo>
                  <a:pt x="1395" y="3271"/>
                  <a:pt x="1422" y="3244"/>
                  <a:pt x="1422" y="3217"/>
                </a:cubicBezTo>
                <a:cubicBezTo>
                  <a:pt x="1422" y="3217"/>
                  <a:pt x="1422" y="3191"/>
                  <a:pt x="1395" y="3217"/>
                </a:cubicBezTo>
                <a:lnTo>
                  <a:pt x="1368" y="3244"/>
                </a:lnTo>
                <a:cubicBezTo>
                  <a:pt x="1368" y="3217"/>
                  <a:pt x="1395" y="3191"/>
                  <a:pt x="1395" y="3191"/>
                </a:cubicBezTo>
                <a:cubicBezTo>
                  <a:pt x="1368" y="3191"/>
                  <a:pt x="1368" y="3191"/>
                  <a:pt x="1368" y="3163"/>
                </a:cubicBezTo>
                <a:cubicBezTo>
                  <a:pt x="1368" y="3163"/>
                  <a:pt x="1395" y="3163"/>
                  <a:pt x="1368" y="3163"/>
                </a:cubicBezTo>
                <a:cubicBezTo>
                  <a:pt x="1368" y="3137"/>
                  <a:pt x="1341" y="3137"/>
                  <a:pt x="1341" y="3137"/>
                </a:cubicBezTo>
                <a:cubicBezTo>
                  <a:pt x="1341" y="3163"/>
                  <a:pt x="1341" y="3163"/>
                  <a:pt x="1341" y="3163"/>
                </a:cubicBezTo>
                <a:cubicBezTo>
                  <a:pt x="1341" y="3191"/>
                  <a:pt x="1341" y="3191"/>
                  <a:pt x="1341" y="3191"/>
                </a:cubicBezTo>
                <a:cubicBezTo>
                  <a:pt x="1341" y="3191"/>
                  <a:pt x="1368" y="3191"/>
                  <a:pt x="1368" y="3217"/>
                </a:cubicBezTo>
                <a:cubicBezTo>
                  <a:pt x="1368" y="3217"/>
                  <a:pt x="1368" y="3271"/>
                  <a:pt x="1368" y="3298"/>
                </a:cubicBezTo>
                <a:close/>
                <a:moveTo>
                  <a:pt x="1100" y="3459"/>
                </a:moveTo>
                <a:lnTo>
                  <a:pt x="1100" y="3459"/>
                </a:lnTo>
                <a:cubicBezTo>
                  <a:pt x="1127" y="3459"/>
                  <a:pt x="1180" y="3459"/>
                  <a:pt x="1180" y="3459"/>
                </a:cubicBezTo>
                <a:cubicBezTo>
                  <a:pt x="1180" y="3485"/>
                  <a:pt x="1180" y="3513"/>
                  <a:pt x="1208" y="3513"/>
                </a:cubicBezTo>
                <a:cubicBezTo>
                  <a:pt x="1234" y="3513"/>
                  <a:pt x="1287" y="3513"/>
                  <a:pt x="1287" y="3513"/>
                </a:cubicBezTo>
                <a:cubicBezTo>
                  <a:pt x="1315" y="3485"/>
                  <a:pt x="1315" y="3459"/>
                  <a:pt x="1315" y="3459"/>
                </a:cubicBezTo>
                <a:cubicBezTo>
                  <a:pt x="1315" y="3459"/>
                  <a:pt x="1287" y="3459"/>
                  <a:pt x="1315" y="3459"/>
                </a:cubicBezTo>
                <a:cubicBezTo>
                  <a:pt x="1315" y="3432"/>
                  <a:pt x="1315" y="3432"/>
                  <a:pt x="1315" y="3432"/>
                </a:cubicBezTo>
                <a:cubicBezTo>
                  <a:pt x="1315" y="3432"/>
                  <a:pt x="1315" y="3405"/>
                  <a:pt x="1315" y="3378"/>
                </a:cubicBezTo>
                <a:cubicBezTo>
                  <a:pt x="1341" y="3378"/>
                  <a:pt x="1341" y="3351"/>
                  <a:pt x="1341" y="3351"/>
                </a:cubicBezTo>
                <a:cubicBezTo>
                  <a:pt x="1341" y="3325"/>
                  <a:pt x="1341" y="3271"/>
                  <a:pt x="1315" y="3271"/>
                </a:cubicBezTo>
                <a:cubicBezTo>
                  <a:pt x="1287" y="3271"/>
                  <a:pt x="1261" y="3325"/>
                  <a:pt x="1234" y="3351"/>
                </a:cubicBezTo>
                <a:lnTo>
                  <a:pt x="1208" y="3378"/>
                </a:lnTo>
                <a:cubicBezTo>
                  <a:pt x="1208" y="3405"/>
                  <a:pt x="1208" y="3405"/>
                  <a:pt x="1208" y="3405"/>
                </a:cubicBezTo>
                <a:cubicBezTo>
                  <a:pt x="1180" y="3405"/>
                  <a:pt x="1180" y="3405"/>
                  <a:pt x="1180" y="3432"/>
                </a:cubicBezTo>
                <a:cubicBezTo>
                  <a:pt x="1153" y="3432"/>
                  <a:pt x="1180" y="3432"/>
                  <a:pt x="1153" y="3432"/>
                </a:cubicBezTo>
                <a:lnTo>
                  <a:pt x="1100" y="3459"/>
                </a:lnTo>
                <a:close/>
                <a:moveTo>
                  <a:pt x="1046" y="6355"/>
                </a:moveTo>
                <a:lnTo>
                  <a:pt x="1046" y="6355"/>
                </a:lnTo>
                <a:cubicBezTo>
                  <a:pt x="1073" y="6355"/>
                  <a:pt x="1100" y="6355"/>
                  <a:pt x="1100" y="6355"/>
                </a:cubicBezTo>
                <a:cubicBezTo>
                  <a:pt x="1100" y="6328"/>
                  <a:pt x="1073" y="6328"/>
                  <a:pt x="1073" y="6302"/>
                </a:cubicBezTo>
                <a:cubicBezTo>
                  <a:pt x="1046" y="6302"/>
                  <a:pt x="1046" y="6302"/>
                  <a:pt x="1020" y="6302"/>
                </a:cubicBezTo>
                <a:cubicBezTo>
                  <a:pt x="1020" y="6274"/>
                  <a:pt x="993" y="6274"/>
                  <a:pt x="993" y="6302"/>
                </a:cubicBezTo>
                <a:cubicBezTo>
                  <a:pt x="993" y="6302"/>
                  <a:pt x="1020" y="6328"/>
                  <a:pt x="1020" y="6355"/>
                </a:cubicBezTo>
                <a:cubicBezTo>
                  <a:pt x="1046" y="6355"/>
                  <a:pt x="1046" y="6355"/>
                  <a:pt x="1046" y="6355"/>
                </a:cubicBezTo>
                <a:close/>
                <a:moveTo>
                  <a:pt x="1046" y="6972"/>
                </a:moveTo>
                <a:lnTo>
                  <a:pt x="1046" y="6972"/>
                </a:lnTo>
                <a:cubicBezTo>
                  <a:pt x="1046" y="6972"/>
                  <a:pt x="1046" y="6972"/>
                  <a:pt x="1073" y="6972"/>
                </a:cubicBezTo>
                <a:cubicBezTo>
                  <a:pt x="1073" y="6972"/>
                  <a:pt x="1073" y="6972"/>
                  <a:pt x="1100" y="6972"/>
                </a:cubicBezTo>
                <a:cubicBezTo>
                  <a:pt x="1100" y="6972"/>
                  <a:pt x="1100" y="6972"/>
                  <a:pt x="1100" y="6946"/>
                </a:cubicBezTo>
                <a:cubicBezTo>
                  <a:pt x="1100" y="6946"/>
                  <a:pt x="1100" y="6946"/>
                  <a:pt x="1127" y="6946"/>
                </a:cubicBezTo>
                <a:cubicBezTo>
                  <a:pt x="1127" y="6946"/>
                  <a:pt x="1127" y="6946"/>
                  <a:pt x="1100" y="6946"/>
                </a:cubicBezTo>
                <a:cubicBezTo>
                  <a:pt x="1100" y="6946"/>
                  <a:pt x="1073" y="6972"/>
                  <a:pt x="1046" y="6972"/>
                </a:cubicBezTo>
                <a:close/>
                <a:moveTo>
                  <a:pt x="644" y="7053"/>
                </a:moveTo>
                <a:lnTo>
                  <a:pt x="644" y="7053"/>
                </a:lnTo>
                <a:cubicBezTo>
                  <a:pt x="617" y="7079"/>
                  <a:pt x="617" y="7079"/>
                  <a:pt x="617" y="7079"/>
                </a:cubicBezTo>
                <a:cubicBezTo>
                  <a:pt x="617" y="7106"/>
                  <a:pt x="644" y="7079"/>
                  <a:pt x="644" y="7079"/>
                </a:cubicBezTo>
                <a:lnTo>
                  <a:pt x="671" y="7106"/>
                </a:lnTo>
                <a:lnTo>
                  <a:pt x="698" y="7079"/>
                </a:lnTo>
                <a:lnTo>
                  <a:pt x="724" y="7079"/>
                </a:lnTo>
                <a:cubicBezTo>
                  <a:pt x="751" y="7079"/>
                  <a:pt x="724" y="7053"/>
                  <a:pt x="751" y="7053"/>
                </a:cubicBezTo>
                <a:cubicBezTo>
                  <a:pt x="751" y="7053"/>
                  <a:pt x="751" y="7053"/>
                  <a:pt x="778" y="7025"/>
                </a:cubicBezTo>
                <a:cubicBezTo>
                  <a:pt x="778" y="7025"/>
                  <a:pt x="751" y="7053"/>
                  <a:pt x="724" y="7053"/>
                </a:cubicBezTo>
                <a:cubicBezTo>
                  <a:pt x="698" y="7025"/>
                  <a:pt x="698" y="7053"/>
                  <a:pt x="698" y="7053"/>
                </a:cubicBezTo>
                <a:cubicBezTo>
                  <a:pt x="698" y="7053"/>
                  <a:pt x="698" y="7053"/>
                  <a:pt x="671" y="7053"/>
                </a:cubicBezTo>
                <a:cubicBezTo>
                  <a:pt x="644" y="7053"/>
                  <a:pt x="644" y="7053"/>
                  <a:pt x="644" y="7053"/>
                </a:cubicBezTo>
                <a:close/>
                <a:moveTo>
                  <a:pt x="81" y="6570"/>
                </a:moveTo>
                <a:lnTo>
                  <a:pt x="81" y="6570"/>
                </a:lnTo>
                <a:lnTo>
                  <a:pt x="54" y="6570"/>
                </a:lnTo>
                <a:cubicBezTo>
                  <a:pt x="54" y="6570"/>
                  <a:pt x="54" y="6570"/>
                  <a:pt x="54" y="6596"/>
                </a:cubicBezTo>
                <a:cubicBezTo>
                  <a:pt x="54" y="6596"/>
                  <a:pt x="27" y="6624"/>
                  <a:pt x="54" y="6596"/>
                </a:cubicBezTo>
                <a:lnTo>
                  <a:pt x="81" y="6596"/>
                </a:lnTo>
                <a:cubicBezTo>
                  <a:pt x="107" y="6596"/>
                  <a:pt x="107" y="6596"/>
                  <a:pt x="107" y="6596"/>
                </a:cubicBezTo>
                <a:cubicBezTo>
                  <a:pt x="107" y="6570"/>
                  <a:pt x="161" y="6570"/>
                  <a:pt x="161" y="6570"/>
                </a:cubicBezTo>
                <a:cubicBezTo>
                  <a:pt x="161" y="6570"/>
                  <a:pt x="161" y="6570"/>
                  <a:pt x="188" y="6570"/>
                </a:cubicBezTo>
                <a:cubicBezTo>
                  <a:pt x="188" y="6543"/>
                  <a:pt x="215" y="6543"/>
                  <a:pt x="188" y="6543"/>
                </a:cubicBezTo>
                <a:cubicBezTo>
                  <a:pt x="188" y="6516"/>
                  <a:pt x="161" y="6543"/>
                  <a:pt x="161" y="6543"/>
                </a:cubicBezTo>
                <a:cubicBezTo>
                  <a:pt x="161" y="6516"/>
                  <a:pt x="161" y="6516"/>
                  <a:pt x="135" y="6516"/>
                </a:cubicBezTo>
                <a:cubicBezTo>
                  <a:pt x="135" y="6516"/>
                  <a:pt x="135" y="6543"/>
                  <a:pt x="107" y="6543"/>
                </a:cubicBezTo>
                <a:cubicBezTo>
                  <a:pt x="81" y="6543"/>
                  <a:pt x="81" y="6570"/>
                  <a:pt x="81" y="6570"/>
                </a:cubicBezTo>
                <a:close/>
                <a:moveTo>
                  <a:pt x="564" y="2841"/>
                </a:moveTo>
                <a:lnTo>
                  <a:pt x="564" y="2841"/>
                </a:lnTo>
                <a:cubicBezTo>
                  <a:pt x="590" y="2815"/>
                  <a:pt x="590" y="2815"/>
                  <a:pt x="590" y="2788"/>
                </a:cubicBezTo>
                <a:cubicBezTo>
                  <a:pt x="590" y="2762"/>
                  <a:pt x="617" y="2762"/>
                  <a:pt x="617" y="2762"/>
                </a:cubicBezTo>
                <a:cubicBezTo>
                  <a:pt x="590" y="2734"/>
                  <a:pt x="590" y="2762"/>
                  <a:pt x="590" y="2762"/>
                </a:cubicBezTo>
                <a:cubicBezTo>
                  <a:pt x="564" y="2762"/>
                  <a:pt x="536" y="2762"/>
                  <a:pt x="564" y="2762"/>
                </a:cubicBezTo>
                <a:cubicBezTo>
                  <a:pt x="564" y="2762"/>
                  <a:pt x="590" y="2734"/>
                  <a:pt x="564" y="2734"/>
                </a:cubicBezTo>
                <a:lnTo>
                  <a:pt x="564" y="2708"/>
                </a:lnTo>
                <a:cubicBezTo>
                  <a:pt x="564" y="2708"/>
                  <a:pt x="590" y="2708"/>
                  <a:pt x="564" y="2708"/>
                </a:cubicBezTo>
                <a:cubicBezTo>
                  <a:pt x="564" y="2708"/>
                  <a:pt x="564" y="2681"/>
                  <a:pt x="590" y="2681"/>
                </a:cubicBezTo>
                <a:lnTo>
                  <a:pt x="564" y="2627"/>
                </a:lnTo>
                <a:cubicBezTo>
                  <a:pt x="536" y="2627"/>
                  <a:pt x="536" y="2627"/>
                  <a:pt x="536" y="2627"/>
                </a:cubicBezTo>
                <a:cubicBezTo>
                  <a:pt x="536" y="2654"/>
                  <a:pt x="510" y="2654"/>
                  <a:pt x="483" y="2654"/>
                </a:cubicBezTo>
                <a:cubicBezTo>
                  <a:pt x="483" y="2627"/>
                  <a:pt x="457" y="2627"/>
                  <a:pt x="457" y="2627"/>
                </a:cubicBezTo>
                <a:cubicBezTo>
                  <a:pt x="429" y="2627"/>
                  <a:pt x="429" y="2654"/>
                  <a:pt x="403" y="2654"/>
                </a:cubicBezTo>
                <a:cubicBezTo>
                  <a:pt x="376" y="2654"/>
                  <a:pt x="376" y="2654"/>
                  <a:pt x="376" y="2654"/>
                </a:cubicBezTo>
                <a:cubicBezTo>
                  <a:pt x="376" y="2654"/>
                  <a:pt x="376" y="2681"/>
                  <a:pt x="376" y="2654"/>
                </a:cubicBezTo>
                <a:cubicBezTo>
                  <a:pt x="349" y="2654"/>
                  <a:pt x="349" y="2654"/>
                  <a:pt x="349" y="2654"/>
                </a:cubicBezTo>
                <a:cubicBezTo>
                  <a:pt x="322" y="2654"/>
                  <a:pt x="322" y="2654"/>
                  <a:pt x="322" y="2654"/>
                </a:cubicBezTo>
                <a:cubicBezTo>
                  <a:pt x="322" y="2654"/>
                  <a:pt x="295" y="2627"/>
                  <a:pt x="322" y="2654"/>
                </a:cubicBezTo>
                <a:cubicBezTo>
                  <a:pt x="322" y="2681"/>
                  <a:pt x="295" y="2681"/>
                  <a:pt x="295" y="2708"/>
                </a:cubicBezTo>
                <a:cubicBezTo>
                  <a:pt x="295" y="2708"/>
                  <a:pt x="269" y="2708"/>
                  <a:pt x="242" y="2708"/>
                </a:cubicBezTo>
                <a:lnTo>
                  <a:pt x="215" y="2734"/>
                </a:lnTo>
                <a:cubicBezTo>
                  <a:pt x="215" y="2734"/>
                  <a:pt x="242" y="2708"/>
                  <a:pt x="269" y="2708"/>
                </a:cubicBezTo>
                <a:cubicBezTo>
                  <a:pt x="269" y="2708"/>
                  <a:pt x="269" y="2708"/>
                  <a:pt x="295" y="2734"/>
                </a:cubicBezTo>
                <a:lnTo>
                  <a:pt x="322" y="2734"/>
                </a:lnTo>
                <a:cubicBezTo>
                  <a:pt x="349" y="2734"/>
                  <a:pt x="349" y="2734"/>
                  <a:pt x="349" y="2734"/>
                </a:cubicBezTo>
                <a:cubicBezTo>
                  <a:pt x="349" y="2734"/>
                  <a:pt x="376" y="2708"/>
                  <a:pt x="403" y="2708"/>
                </a:cubicBezTo>
                <a:cubicBezTo>
                  <a:pt x="403" y="2734"/>
                  <a:pt x="403" y="2734"/>
                  <a:pt x="429" y="2762"/>
                </a:cubicBezTo>
                <a:cubicBezTo>
                  <a:pt x="429" y="2762"/>
                  <a:pt x="457" y="2762"/>
                  <a:pt x="429" y="2762"/>
                </a:cubicBezTo>
                <a:cubicBezTo>
                  <a:pt x="429" y="2734"/>
                  <a:pt x="403" y="2734"/>
                  <a:pt x="429" y="2734"/>
                </a:cubicBezTo>
                <a:cubicBezTo>
                  <a:pt x="429" y="2734"/>
                  <a:pt x="429" y="2708"/>
                  <a:pt x="457" y="2734"/>
                </a:cubicBezTo>
                <a:cubicBezTo>
                  <a:pt x="483" y="2762"/>
                  <a:pt x="483" y="2762"/>
                  <a:pt x="457" y="2788"/>
                </a:cubicBezTo>
                <a:cubicBezTo>
                  <a:pt x="457" y="2815"/>
                  <a:pt x="457" y="2815"/>
                  <a:pt x="483" y="2841"/>
                </a:cubicBezTo>
                <a:lnTo>
                  <a:pt x="510" y="2815"/>
                </a:lnTo>
                <a:lnTo>
                  <a:pt x="510" y="2841"/>
                </a:lnTo>
                <a:lnTo>
                  <a:pt x="536" y="2841"/>
                </a:lnTo>
                <a:cubicBezTo>
                  <a:pt x="536" y="2869"/>
                  <a:pt x="536" y="2869"/>
                  <a:pt x="536" y="2869"/>
                </a:cubicBezTo>
                <a:lnTo>
                  <a:pt x="564" y="2896"/>
                </a:lnTo>
                <a:cubicBezTo>
                  <a:pt x="590" y="2922"/>
                  <a:pt x="564" y="2922"/>
                  <a:pt x="590" y="2922"/>
                </a:cubicBezTo>
                <a:cubicBezTo>
                  <a:pt x="590" y="2922"/>
                  <a:pt x="590" y="2922"/>
                  <a:pt x="590" y="2896"/>
                </a:cubicBezTo>
                <a:cubicBezTo>
                  <a:pt x="590" y="2896"/>
                  <a:pt x="590" y="2896"/>
                  <a:pt x="590" y="2869"/>
                </a:cubicBezTo>
                <a:cubicBezTo>
                  <a:pt x="590" y="2841"/>
                  <a:pt x="590" y="2841"/>
                  <a:pt x="590" y="2841"/>
                </a:cubicBezTo>
                <a:cubicBezTo>
                  <a:pt x="564" y="2841"/>
                  <a:pt x="564" y="2841"/>
                  <a:pt x="564" y="2841"/>
                </a:cubicBezTo>
                <a:close/>
                <a:moveTo>
                  <a:pt x="644" y="2171"/>
                </a:moveTo>
                <a:lnTo>
                  <a:pt x="644" y="2171"/>
                </a:lnTo>
                <a:lnTo>
                  <a:pt x="617" y="2171"/>
                </a:lnTo>
                <a:cubicBezTo>
                  <a:pt x="617" y="2171"/>
                  <a:pt x="617" y="2198"/>
                  <a:pt x="590" y="2198"/>
                </a:cubicBezTo>
                <a:lnTo>
                  <a:pt x="590" y="2171"/>
                </a:lnTo>
                <a:cubicBezTo>
                  <a:pt x="590" y="2145"/>
                  <a:pt x="564" y="2145"/>
                  <a:pt x="564" y="2145"/>
                </a:cubicBezTo>
                <a:cubicBezTo>
                  <a:pt x="564" y="2145"/>
                  <a:pt x="564" y="2145"/>
                  <a:pt x="564" y="2118"/>
                </a:cubicBezTo>
                <a:lnTo>
                  <a:pt x="536" y="2118"/>
                </a:lnTo>
                <a:cubicBezTo>
                  <a:pt x="536" y="2118"/>
                  <a:pt x="510" y="2118"/>
                  <a:pt x="483" y="2118"/>
                </a:cubicBezTo>
                <a:cubicBezTo>
                  <a:pt x="483" y="2145"/>
                  <a:pt x="483" y="2145"/>
                  <a:pt x="457" y="2145"/>
                </a:cubicBezTo>
                <a:cubicBezTo>
                  <a:pt x="457" y="2171"/>
                  <a:pt x="429" y="2171"/>
                  <a:pt x="429" y="2198"/>
                </a:cubicBezTo>
                <a:cubicBezTo>
                  <a:pt x="457" y="2198"/>
                  <a:pt x="457" y="2225"/>
                  <a:pt x="457" y="2252"/>
                </a:cubicBezTo>
                <a:cubicBezTo>
                  <a:pt x="483" y="2252"/>
                  <a:pt x="429" y="2252"/>
                  <a:pt x="429" y="2278"/>
                </a:cubicBezTo>
                <a:cubicBezTo>
                  <a:pt x="403" y="2278"/>
                  <a:pt x="429" y="2305"/>
                  <a:pt x="429" y="2305"/>
                </a:cubicBezTo>
                <a:cubicBezTo>
                  <a:pt x="429" y="2333"/>
                  <a:pt x="429" y="2333"/>
                  <a:pt x="429" y="2333"/>
                </a:cubicBezTo>
                <a:cubicBezTo>
                  <a:pt x="403" y="2333"/>
                  <a:pt x="403" y="2333"/>
                  <a:pt x="403" y="2359"/>
                </a:cubicBezTo>
                <a:cubicBezTo>
                  <a:pt x="403" y="2386"/>
                  <a:pt x="403" y="2386"/>
                  <a:pt x="403" y="2386"/>
                </a:cubicBezTo>
                <a:cubicBezTo>
                  <a:pt x="376" y="2412"/>
                  <a:pt x="403" y="2439"/>
                  <a:pt x="376" y="2439"/>
                </a:cubicBezTo>
                <a:cubicBezTo>
                  <a:pt x="376" y="2466"/>
                  <a:pt x="376" y="2466"/>
                  <a:pt x="376" y="2466"/>
                </a:cubicBezTo>
                <a:lnTo>
                  <a:pt x="376" y="2493"/>
                </a:lnTo>
                <a:cubicBezTo>
                  <a:pt x="349" y="2493"/>
                  <a:pt x="376" y="2520"/>
                  <a:pt x="349" y="2520"/>
                </a:cubicBezTo>
                <a:lnTo>
                  <a:pt x="376" y="2520"/>
                </a:lnTo>
                <a:cubicBezTo>
                  <a:pt x="403" y="2493"/>
                  <a:pt x="403" y="2493"/>
                  <a:pt x="403" y="2493"/>
                </a:cubicBezTo>
                <a:cubicBezTo>
                  <a:pt x="403" y="2493"/>
                  <a:pt x="429" y="2520"/>
                  <a:pt x="457" y="2493"/>
                </a:cubicBezTo>
                <a:cubicBezTo>
                  <a:pt x="483" y="2493"/>
                  <a:pt x="429" y="2466"/>
                  <a:pt x="429" y="2439"/>
                </a:cubicBezTo>
                <a:cubicBezTo>
                  <a:pt x="403" y="2439"/>
                  <a:pt x="429" y="2439"/>
                  <a:pt x="429" y="2412"/>
                </a:cubicBezTo>
                <a:cubicBezTo>
                  <a:pt x="457" y="2412"/>
                  <a:pt x="429" y="2412"/>
                  <a:pt x="429" y="2412"/>
                </a:cubicBezTo>
                <a:lnTo>
                  <a:pt x="457" y="2386"/>
                </a:lnTo>
                <a:lnTo>
                  <a:pt x="429" y="2386"/>
                </a:lnTo>
                <a:cubicBezTo>
                  <a:pt x="403" y="2359"/>
                  <a:pt x="429" y="2359"/>
                  <a:pt x="429" y="2359"/>
                </a:cubicBezTo>
                <a:lnTo>
                  <a:pt x="457" y="2333"/>
                </a:lnTo>
                <a:lnTo>
                  <a:pt x="483" y="2359"/>
                </a:lnTo>
                <a:cubicBezTo>
                  <a:pt x="483" y="2359"/>
                  <a:pt x="483" y="2333"/>
                  <a:pt x="457" y="2305"/>
                </a:cubicBezTo>
                <a:lnTo>
                  <a:pt x="483" y="2305"/>
                </a:lnTo>
                <a:cubicBezTo>
                  <a:pt x="483" y="2305"/>
                  <a:pt x="510" y="2305"/>
                  <a:pt x="510" y="2333"/>
                </a:cubicBezTo>
                <a:lnTo>
                  <a:pt x="510" y="2305"/>
                </a:lnTo>
                <a:cubicBezTo>
                  <a:pt x="536" y="2278"/>
                  <a:pt x="510" y="2278"/>
                  <a:pt x="483" y="2252"/>
                </a:cubicBezTo>
                <a:lnTo>
                  <a:pt x="510" y="2252"/>
                </a:lnTo>
                <a:cubicBezTo>
                  <a:pt x="510" y="2252"/>
                  <a:pt x="510" y="2252"/>
                  <a:pt x="510" y="2225"/>
                </a:cubicBezTo>
                <a:cubicBezTo>
                  <a:pt x="483" y="2225"/>
                  <a:pt x="536" y="2225"/>
                  <a:pt x="564" y="2225"/>
                </a:cubicBezTo>
                <a:lnTo>
                  <a:pt x="536" y="2198"/>
                </a:lnTo>
                <a:cubicBezTo>
                  <a:pt x="536" y="2171"/>
                  <a:pt x="564" y="2225"/>
                  <a:pt x="564" y="2225"/>
                </a:cubicBezTo>
                <a:cubicBezTo>
                  <a:pt x="564" y="2252"/>
                  <a:pt x="644" y="2198"/>
                  <a:pt x="644" y="2171"/>
                </a:cubicBezTo>
                <a:close/>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3462338" y="1243013"/>
            <a:ext cx="2895600" cy="4371975"/>
          </a:xfrm>
          <a:custGeom>
            <a:avLst/>
            <a:gdLst>
              <a:gd name="T0" fmla="*/ 2707131 w 11157"/>
              <a:gd name="T1" fmla="*/ 3445458 h 16843"/>
              <a:gd name="T2" fmla="*/ 2449704 w 11157"/>
              <a:gd name="T3" fmla="*/ 2770382 h 16843"/>
              <a:gd name="T4" fmla="*/ 2157245 w 11157"/>
              <a:gd name="T5" fmla="*/ 2192635 h 16843"/>
              <a:gd name="T6" fmla="*/ 1857779 w 11157"/>
              <a:gd name="T7" fmla="*/ 1635911 h 16843"/>
              <a:gd name="T8" fmla="*/ 1356679 w 11157"/>
              <a:gd name="T9" fmla="*/ 1427237 h 16843"/>
              <a:gd name="T10" fmla="*/ 1649139 w 11157"/>
              <a:gd name="T11" fmla="*/ 1093203 h 16843"/>
              <a:gd name="T12" fmla="*/ 1572585 w 11157"/>
              <a:gd name="T13" fmla="*/ 543227 h 16843"/>
              <a:gd name="T14" fmla="*/ 1266372 w 11157"/>
              <a:gd name="T15" fmla="*/ 459654 h 16843"/>
              <a:gd name="T16" fmla="*/ 1468006 w 11157"/>
              <a:gd name="T17" fmla="*/ 21023 h 16843"/>
              <a:gd name="T18" fmla="*/ 1002199 w 11157"/>
              <a:gd name="T19" fmla="*/ 118612 h 16843"/>
              <a:gd name="T20" fmla="*/ 849092 w 11157"/>
              <a:gd name="T21" fmla="*/ 236964 h 16843"/>
              <a:gd name="T22" fmla="*/ 793299 w 11157"/>
              <a:gd name="T23" fmla="*/ 445639 h 16843"/>
              <a:gd name="T24" fmla="*/ 786552 w 11157"/>
              <a:gd name="T25" fmla="*/ 703367 h 16843"/>
              <a:gd name="T26" fmla="*/ 668219 w 11157"/>
              <a:gd name="T27" fmla="*/ 960835 h 16843"/>
              <a:gd name="T28" fmla="*/ 709739 w 11157"/>
              <a:gd name="T29" fmla="*/ 1176776 h 16843"/>
              <a:gd name="T30" fmla="*/ 842086 w 11157"/>
              <a:gd name="T31" fmla="*/ 1204548 h 16843"/>
              <a:gd name="T32" fmla="*/ 716746 w 11157"/>
              <a:gd name="T33" fmla="*/ 1684706 h 16843"/>
              <a:gd name="T34" fmla="*/ 855839 w 11157"/>
              <a:gd name="T35" fmla="*/ 1524566 h 16843"/>
              <a:gd name="T36" fmla="*/ 960419 w 11157"/>
              <a:gd name="T37" fmla="*/ 1483039 h 16843"/>
              <a:gd name="T38" fmla="*/ 1078752 w 11157"/>
              <a:gd name="T39" fmla="*/ 2109321 h 16843"/>
              <a:gd name="T40" fmla="*/ 1475272 w 11157"/>
              <a:gd name="T41" fmla="*/ 1984220 h 16843"/>
              <a:gd name="T42" fmla="*/ 1544819 w 11157"/>
              <a:gd name="T43" fmla="*/ 2450103 h 16843"/>
              <a:gd name="T44" fmla="*/ 1412472 w 11157"/>
              <a:gd name="T45" fmla="*/ 2784138 h 16843"/>
              <a:gd name="T46" fmla="*/ 1189819 w 11157"/>
              <a:gd name="T47" fmla="*/ 2986323 h 16843"/>
              <a:gd name="T48" fmla="*/ 828073 w 11157"/>
              <a:gd name="T49" fmla="*/ 3487504 h 16843"/>
              <a:gd name="T50" fmla="*/ 1071746 w 11157"/>
              <a:gd name="T51" fmla="*/ 3529031 h 16843"/>
              <a:gd name="T52" fmla="*/ 1503039 w 11157"/>
              <a:gd name="T53" fmla="*/ 3633628 h 16843"/>
              <a:gd name="T54" fmla="*/ 1315159 w 11157"/>
              <a:gd name="T55" fmla="*/ 3793767 h 16843"/>
              <a:gd name="T56" fmla="*/ 904626 w 11157"/>
              <a:gd name="T57" fmla="*/ 4141557 h 16843"/>
              <a:gd name="T58" fmla="*/ 897879 w 11157"/>
              <a:gd name="T59" fmla="*/ 4287681 h 16843"/>
              <a:gd name="T60" fmla="*/ 1252619 w 11157"/>
              <a:gd name="T61" fmla="*/ 4225131 h 16843"/>
              <a:gd name="T62" fmla="*/ 1662892 w 11157"/>
              <a:gd name="T63" fmla="*/ 4100030 h 16843"/>
              <a:gd name="T64" fmla="*/ 2087698 w 11157"/>
              <a:gd name="T65" fmla="*/ 3967662 h 16843"/>
              <a:gd name="T66" fmla="*/ 1169059 w 11157"/>
              <a:gd name="T67" fmla="*/ 215941 h 16843"/>
              <a:gd name="T68" fmla="*/ 967166 w 11157"/>
              <a:gd name="T69" fmla="*/ 870254 h 16843"/>
              <a:gd name="T70" fmla="*/ 842086 w 11157"/>
              <a:gd name="T71" fmla="*/ 1308625 h 16843"/>
              <a:gd name="T72" fmla="*/ 501099 w 11157"/>
              <a:gd name="T73" fmla="*/ 2213399 h 16843"/>
              <a:gd name="T74" fmla="*/ 445566 w 11157"/>
              <a:gd name="T75" fmla="*/ 2443096 h 16843"/>
              <a:gd name="T76" fmla="*/ 104320 w 11157"/>
              <a:gd name="T77" fmla="*/ 2171871 h 16843"/>
              <a:gd name="T78" fmla="*/ 563640 w 11157"/>
              <a:gd name="T79" fmla="*/ 1851853 h 16843"/>
              <a:gd name="T80" fmla="*/ 758526 w 11157"/>
              <a:gd name="T81" fmla="*/ 2269201 h 16843"/>
              <a:gd name="T82" fmla="*/ 1969105 w 11157"/>
              <a:gd name="T83" fmla="*/ 4030213 h 16843"/>
              <a:gd name="T84" fmla="*/ 1043979 w 11157"/>
              <a:gd name="T85" fmla="*/ 2791405 h 16843"/>
              <a:gd name="T86" fmla="*/ 1043979 w 11157"/>
              <a:gd name="T87" fmla="*/ 2408317 h 16843"/>
              <a:gd name="T88" fmla="*/ 897879 w 11157"/>
              <a:gd name="T89" fmla="*/ 1510811 h 16843"/>
              <a:gd name="T90" fmla="*/ 577653 w 11157"/>
              <a:gd name="T91" fmla="*/ 1635911 h 16843"/>
              <a:gd name="T92" fmla="*/ 681973 w 11157"/>
              <a:gd name="T93" fmla="*/ 1448001 h 16843"/>
              <a:gd name="T94" fmla="*/ 716746 w 11157"/>
              <a:gd name="T95" fmla="*/ 1225311 h 16843"/>
              <a:gd name="T96" fmla="*/ 584659 w 11157"/>
              <a:gd name="T97" fmla="*/ 1197280 h 16843"/>
              <a:gd name="T98" fmla="*/ 702992 w 11157"/>
              <a:gd name="T99" fmla="*/ 1357420 h 16843"/>
              <a:gd name="T100" fmla="*/ 591666 w 11157"/>
              <a:gd name="T101" fmla="*/ 988606 h 16843"/>
              <a:gd name="T102" fmla="*/ 570646 w 11157"/>
              <a:gd name="T103" fmla="*/ 696099 h 16843"/>
              <a:gd name="T104" fmla="*/ 570646 w 11157"/>
              <a:gd name="T105" fmla="*/ 821719 h 16843"/>
              <a:gd name="T106" fmla="*/ 466067 w 11157"/>
              <a:gd name="T107" fmla="*/ 689351 h 16843"/>
              <a:gd name="T108" fmla="*/ 591666 w 11157"/>
              <a:gd name="T109" fmla="*/ 619793 h 16843"/>
              <a:gd name="T110" fmla="*/ 173867 w 11157"/>
              <a:gd name="T111" fmla="*/ 946820 h 16843"/>
              <a:gd name="T112" fmla="*/ 257427 w 11157"/>
              <a:gd name="T113" fmla="*/ 807444 h 16843"/>
              <a:gd name="T114" fmla="*/ 243413 w 11157"/>
              <a:gd name="T115" fmla="*/ 640557 h 16843"/>
              <a:gd name="T116" fmla="*/ 306213 w 11157"/>
              <a:gd name="T117" fmla="*/ 570999 h 16843"/>
              <a:gd name="T118" fmla="*/ 514853 w 11157"/>
              <a:gd name="T119" fmla="*/ 306263 h 16843"/>
              <a:gd name="T120" fmla="*/ 424546 w 11157"/>
              <a:gd name="T121" fmla="*/ 362065 h 16843"/>
              <a:gd name="T122" fmla="*/ 306213 w 11157"/>
              <a:gd name="T123" fmla="*/ 383088 h 16843"/>
              <a:gd name="T124" fmla="*/ 459320 w 11157"/>
              <a:gd name="T125" fmla="*/ 174414 h 168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1157" h="16843">
                <a:moveTo>
                  <a:pt x="9788" y="14267"/>
                </a:moveTo>
                <a:lnTo>
                  <a:pt x="9788" y="14267"/>
                </a:lnTo>
                <a:lnTo>
                  <a:pt x="9815" y="14241"/>
                </a:lnTo>
                <a:cubicBezTo>
                  <a:pt x="9841" y="14241"/>
                  <a:pt x="9869" y="14214"/>
                  <a:pt x="9895" y="14214"/>
                </a:cubicBezTo>
                <a:cubicBezTo>
                  <a:pt x="9895" y="14214"/>
                  <a:pt x="9949" y="14188"/>
                  <a:pt x="9949" y="14214"/>
                </a:cubicBezTo>
                <a:cubicBezTo>
                  <a:pt x="9976" y="14214"/>
                  <a:pt x="9976" y="14214"/>
                  <a:pt x="9976" y="14188"/>
                </a:cubicBezTo>
                <a:cubicBezTo>
                  <a:pt x="9949" y="14160"/>
                  <a:pt x="9922" y="14160"/>
                  <a:pt x="9922" y="14160"/>
                </a:cubicBezTo>
                <a:cubicBezTo>
                  <a:pt x="9895" y="14160"/>
                  <a:pt x="9895" y="14160"/>
                  <a:pt x="9869" y="14160"/>
                </a:cubicBezTo>
                <a:cubicBezTo>
                  <a:pt x="9841" y="14160"/>
                  <a:pt x="9815" y="14134"/>
                  <a:pt x="9815" y="14134"/>
                </a:cubicBezTo>
                <a:cubicBezTo>
                  <a:pt x="9815" y="14160"/>
                  <a:pt x="9788" y="14160"/>
                  <a:pt x="9788" y="14160"/>
                </a:cubicBezTo>
                <a:cubicBezTo>
                  <a:pt x="9788" y="14134"/>
                  <a:pt x="9788" y="14134"/>
                  <a:pt x="9788" y="14134"/>
                </a:cubicBezTo>
                <a:cubicBezTo>
                  <a:pt x="9762" y="14134"/>
                  <a:pt x="9707" y="14134"/>
                  <a:pt x="9707" y="14134"/>
                </a:cubicBezTo>
                <a:cubicBezTo>
                  <a:pt x="9707" y="14160"/>
                  <a:pt x="9707" y="14160"/>
                  <a:pt x="9681" y="14188"/>
                </a:cubicBezTo>
                <a:lnTo>
                  <a:pt x="9600" y="14214"/>
                </a:lnTo>
                <a:cubicBezTo>
                  <a:pt x="9600" y="14188"/>
                  <a:pt x="9654" y="14188"/>
                  <a:pt x="9654" y="14188"/>
                </a:cubicBezTo>
                <a:cubicBezTo>
                  <a:pt x="9654" y="14160"/>
                  <a:pt x="9627" y="14107"/>
                  <a:pt x="9681" y="14107"/>
                </a:cubicBezTo>
                <a:cubicBezTo>
                  <a:pt x="9707" y="14107"/>
                  <a:pt x="9762" y="14107"/>
                  <a:pt x="9762" y="14107"/>
                </a:cubicBezTo>
                <a:cubicBezTo>
                  <a:pt x="9762" y="14107"/>
                  <a:pt x="9734" y="14080"/>
                  <a:pt x="9762" y="14080"/>
                </a:cubicBezTo>
                <a:cubicBezTo>
                  <a:pt x="9788" y="14080"/>
                  <a:pt x="9788" y="14107"/>
                  <a:pt x="9815" y="14080"/>
                </a:cubicBezTo>
                <a:cubicBezTo>
                  <a:pt x="9841" y="14080"/>
                  <a:pt x="9869" y="14080"/>
                  <a:pt x="9869" y="14080"/>
                </a:cubicBezTo>
                <a:cubicBezTo>
                  <a:pt x="9869" y="14053"/>
                  <a:pt x="9788" y="14053"/>
                  <a:pt x="9815" y="14053"/>
                </a:cubicBezTo>
                <a:cubicBezTo>
                  <a:pt x="9841" y="14053"/>
                  <a:pt x="9869" y="14053"/>
                  <a:pt x="9869" y="14053"/>
                </a:cubicBezTo>
                <a:cubicBezTo>
                  <a:pt x="9895" y="14026"/>
                  <a:pt x="9895" y="14053"/>
                  <a:pt x="9922" y="14053"/>
                </a:cubicBezTo>
                <a:cubicBezTo>
                  <a:pt x="9949" y="14053"/>
                  <a:pt x="9976" y="14053"/>
                  <a:pt x="9976" y="14053"/>
                </a:cubicBezTo>
                <a:cubicBezTo>
                  <a:pt x="10003" y="14053"/>
                  <a:pt x="10029" y="14053"/>
                  <a:pt x="10029" y="14053"/>
                </a:cubicBezTo>
                <a:cubicBezTo>
                  <a:pt x="10029" y="14080"/>
                  <a:pt x="10029" y="14080"/>
                  <a:pt x="10056" y="14080"/>
                </a:cubicBezTo>
                <a:cubicBezTo>
                  <a:pt x="10056" y="14053"/>
                  <a:pt x="10110" y="14026"/>
                  <a:pt x="10110" y="14026"/>
                </a:cubicBezTo>
                <a:cubicBezTo>
                  <a:pt x="10137" y="14000"/>
                  <a:pt x="10191" y="13973"/>
                  <a:pt x="10217" y="13946"/>
                </a:cubicBezTo>
                <a:cubicBezTo>
                  <a:pt x="10244" y="13919"/>
                  <a:pt x="10244" y="13892"/>
                  <a:pt x="10244" y="13892"/>
                </a:cubicBezTo>
                <a:cubicBezTo>
                  <a:pt x="10217" y="13892"/>
                  <a:pt x="10191" y="13919"/>
                  <a:pt x="10191" y="13919"/>
                </a:cubicBezTo>
                <a:cubicBezTo>
                  <a:pt x="10163" y="13919"/>
                  <a:pt x="10163" y="13892"/>
                  <a:pt x="10137" y="13919"/>
                </a:cubicBezTo>
                <a:cubicBezTo>
                  <a:pt x="10137" y="13919"/>
                  <a:pt x="10137" y="13946"/>
                  <a:pt x="10137" y="13919"/>
                </a:cubicBezTo>
                <a:lnTo>
                  <a:pt x="10137" y="13892"/>
                </a:lnTo>
                <a:lnTo>
                  <a:pt x="10191" y="13892"/>
                </a:lnTo>
                <a:cubicBezTo>
                  <a:pt x="10217" y="13866"/>
                  <a:pt x="10217" y="13812"/>
                  <a:pt x="10217" y="13812"/>
                </a:cubicBezTo>
                <a:cubicBezTo>
                  <a:pt x="10217" y="13785"/>
                  <a:pt x="10244" y="13785"/>
                  <a:pt x="10244" y="13759"/>
                </a:cubicBezTo>
                <a:cubicBezTo>
                  <a:pt x="10217" y="13759"/>
                  <a:pt x="10244" y="13651"/>
                  <a:pt x="10191" y="13651"/>
                </a:cubicBezTo>
                <a:cubicBezTo>
                  <a:pt x="10163" y="13678"/>
                  <a:pt x="10137" y="13731"/>
                  <a:pt x="10110" y="13731"/>
                </a:cubicBezTo>
                <a:cubicBezTo>
                  <a:pt x="10110" y="13704"/>
                  <a:pt x="10056" y="13704"/>
                  <a:pt x="10056" y="13731"/>
                </a:cubicBezTo>
                <a:cubicBezTo>
                  <a:pt x="10029" y="13731"/>
                  <a:pt x="10029" y="13759"/>
                  <a:pt x="10029" y="13759"/>
                </a:cubicBezTo>
                <a:cubicBezTo>
                  <a:pt x="10029" y="13759"/>
                  <a:pt x="10003" y="13785"/>
                  <a:pt x="10003" y="13759"/>
                </a:cubicBezTo>
                <a:cubicBezTo>
                  <a:pt x="10003" y="13759"/>
                  <a:pt x="10029" y="13731"/>
                  <a:pt x="10003" y="13731"/>
                </a:cubicBezTo>
                <a:lnTo>
                  <a:pt x="9949" y="13704"/>
                </a:lnTo>
                <a:cubicBezTo>
                  <a:pt x="9949" y="13704"/>
                  <a:pt x="9976" y="13704"/>
                  <a:pt x="9949" y="13704"/>
                </a:cubicBezTo>
                <a:cubicBezTo>
                  <a:pt x="9949" y="13704"/>
                  <a:pt x="9949" y="13678"/>
                  <a:pt x="9976" y="13678"/>
                </a:cubicBezTo>
                <a:cubicBezTo>
                  <a:pt x="9976" y="13678"/>
                  <a:pt x="9976" y="13704"/>
                  <a:pt x="10003" y="13678"/>
                </a:cubicBezTo>
                <a:lnTo>
                  <a:pt x="10029" y="13678"/>
                </a:lnTo>
                <a:cubicBezTo>
                  <a:pt x="10056" y="13678"/>
                  <a:pt x="10083" y="13678"/>
                  <a:pt x="10110" y="13678"/>
                </a:cubicBezTo>
                <a:cubicBezTo>
                  <a:pt x="10137" y="13651"/>
                  <a:pt x="10163" y="13651"/>
                  <a:pt x="10137" y="13651"/>
                </a:cubicBezTo>
                <a:cubicBezTo>
                  <a:pt x="10137" y="13624"/>
                  <a:pt x="10137" y="13624"/>
                  <a:pt x="10137" y="13624"/>
                </a:cubicBezTo>
                <a:cubicBezTo>
                  <a:pt x="10163" y="13597"/>
                  <a:pt x="10163" y="13571"/>
                  <a:pt x="10163" y="13571"/>
                </a:cubicBezTo>
                <a:cubicBezTo>
                  <a:pt x="10191" y="13571"/>
                  <a:pt x="10191" y="13571"/>
                  <a:pt x="10191" y="13571"/>
                </a:cubicBezTo>
                <a:lnTo>
                  <a:pt x="10191" y="13544"/>
                </a:lnTo>
                <a:cubicBezTo>
                  <a:pt x="10217" y="13544"/>
                  <a:pt x="10244" y="13544"/>
                  <a:pt x="10244" y="13544"/>
                </a:cubicBezTo>
                <a:lnTo>
                  <a:pt x="10217" y="13517"/>
                </a:lnTo>
                <a:cubicBezTo>
                  <a:pt x="10244" y="13517"/>
                  <a:pt x="10244" y="13517"/>
                  <a:pt x="10244" y="13490"/>
                </a:cubicBezTo>
                <a:lnTo>
                  <a:pt x="10244" y="13463"/>
                </a:lnTo>
                <a:lnTo>
                  <a:pt x="10270" y="13490"/>
                </a:lnTo>
                <a:lnTo>
                  <a:pt x="10298" y="13517"/>
                </a:lnTo>
                <a:cubicBezTo>
                  <a:pt x="10270" y="13517"/>
                  <a:pt x="10270" y="13517"/>
                  <a:pt x="10270" y="13517"/>
                </a:cubicBezTo>
                <a:cubicBezTo>
                  <a:pt x="10298" y="13544"/>
                  <a:pt x="10298" y="13571"/>
                  <a:pt x="10298" y="13571"/>
                </a:cubicBezTo>
                <a:cubicBezTo>
                  <a:pt x="10325" y="13571"/>
                  <a:pt x="10351" y="13544"/>
                  <a:pt x="10351" y="13571"/>
                </a:cubicBezTo>
                <a:lnTo>
                  <a:pt x="10325" y="13571"/>
                </a:lnTo>
                <a:cubicBezTo>
                  <a:pt x="10351" y="13597"/>
                  <a:pt x="10351" y="13597"/>
                  <a:pt x="10351" y="13597"/>
                </a:cubicBezTo>
                <a:lnTo>
                  <a:pt x="10325" y="13624"/>
                </a:lnTo>
                <a:cubicBezTo>
                  <a:pt x="10351" y="13624"/>
                  <a:pt x="10432" y="13597"/>
                  <a:pt x="10458" y="13597"/>
                </a:cubicBezTo>
                <a:lnTo>
                  <a:pt x="10485" y="13571"/>
                </a:lnTo>
                <a:cubicBezTo>
                  <a:pt x="10512" y="13571"/>
                  <a:pt x="10592" y="13490"/>
                  <a:pt x="10592" y="13490"/>
                </a:cubicBezTo>
                <a:cubicBezTo>
                  <a:pt x="10592" y="13463"/>
                  <a:pt x="10620" y="13437"/>
                  <a:pt x="10620" y="13437"/>
                </a:cubicBezTo>
                <a:cubicBezTo>
                  <a:pt x="10592" y="13437"/>
                  <a:pt x="10592" y="13437"/>
                  <a:pt x="10592" y="13437"/>
                </a:cubicBezTo>
                <a:cubicBezTo>
                  <a:pt x="10592" y="13437"/>
                  <a:pt x="10566" y="13463"/>
                  <a:pt x="10566" y="13437"/>
                </a:cubicBezTo>
                <a:cubicBezTo>
                  <a:pt x="10566" y="13437"/>
                  <a:pt x="10592" y="13437"/>
                  <a:pt x="10566" y="13437"/>
                </a:cubicBezTo>
                <a:lnTo>
                  <a:pt x="10539" y="13437"/>
                </a:lnTo>
                <a:cubicBezTo>
                  <a:pt x="10539" y="13437"/>
                  <a:pt x="10485" y="13409"/>
                  <a:pt x="10512" y="13409"/>
                </a:cubicBezTo>
                <a:lnTo>
                  <a:pt x="10566" y="13409"/>
                </a:lnTo>
                <a:cubicBezTo>
                  <a:pt x="10566" y="13409"/>
                  <a:pt x="10566" y="13383"/>
                  <a:pt x="10592" y="13356"/>
                </a:cubicBezTo>
                <a:cubicBezTo>
                  <a:pt x="10592" y="13329"/>
                  <a:pt x="10620" y="13302"/>
                  <a:pt x="10620" y="13302"/>
                </a:cubicBezTo>
                <a:cubicBezTo>
                  <a:pt x="10592" y="13302"/>
                  <a:pt x="10592" y="13329"/>
                  <a:pt x="10592" y="13329"/>
                </a:cubicBezTo>
                <a:cubicBezTo>
                  <a:pt x="10566" y="13302"/>
                  <a:pt x="10566" y="13302"/>
                  <a:pt x="10566" y="13302"/>
                </a:cubicBezTo>
                <a:cubicBezTo>
                  <a:pt x="10539" y="13329"/>
                  <a:pt x="10485" y="13329"/>
                  <a:pt x="10485" y="13302"/>
                </a:cubicBezTo>
                <a:lnTo>
                  <a:pt x="10458" y="13302"/>
                </a:lnTo>
                <a:cubicBezTo>
                  <a:pt x="10458" y="13302"/>
                  <a:pt x="10458" y="13329"/>
                  <a:pt x="10405" y="13302"/>
                </a:cubicBezTo>
                <a:cubicBezTo>
                  <a:pt x="10378" y="13302"/>
                  <a:pt x="10351" y="13302"/>
                  <a:pt x="10351" y="13302"/>
                </a:cubicBezTo>
                <a:cubicBezTo>
                  <a:pt x="10351" y="13302"/>
                  <a:pt x="10325" y="13275"/>
                  <a:pt x="10298" y="13275"/>
                </a:cubicBezTo>
                <a:cubicBezTo>
                  <a:pt x="10325" y="13275"/>
                  <a:pt x="10351" y="13275"/>
                  <a:pt x="10351" y="13275"/>
                </a:cubicBezTo>
                <a:cubicBezTo>
                  <a:pt x="10351" y="13302"/>
                  <a:pt x="10351" y="13302"/>
                  <a:pt x="10378" y="13302"/>
                </a:cubicBezTo>
                <a:cubicBezTo>
                  <a:pt x="10378" y="13275"/>
                  <a:pt x="10378" y="13275"/>
                  <a:pt x="10378" y="13275"/>
                </a:cubicBezTo>
                <a:cubicBezTo>
                  <a:pt x="10405" y="13275"/>
                  <a:pt x="10405" y="13302"/>
                  <a:pt x="10432" y="13275"/>
                </a:cubicBezTo>
                <a:cubicBezTo>
                  <a:pt x="10458" y="13275"/>
                  <a:pt x="10485" y="13249"/>
                  <a:pt x="10485" y="13275"/>
                </a:cubicBezTo>
                <a:lnTo>
                  <a:pt x="10512" y="13275"/>
                </a:lnTo>
                <a:cubicBezTo>
                  <a:pt x="10539" y="13275"/>
                  <a:pt x="10539" y="13275"/>
                  <a:pt x="10539" y="13275"/>
                </a:cubicBezTo>
                <a:cubicBezTo>
                  <a:pt x="10539" y="13275"/>
                  <a:pt x="10566" y="13249"/>
                  <a:pt x="10566" y="13275"/>
                </a:cubicBezTo>
                <a:cubicBezTo>
                  <a:pt x="10592" y="13275"/>
                  <a:pt x="10592" y="13302"/>
                  <a:pt x="10592" y="13275"/>
                </a:cubicBezTo>
                <a:cubicBezTo>
                  <a:pt x="10592" y="13249"/>
                  <a:pt x="10592" y="13249"/>
                  <a:pt x="10592" y="13249"/>
                </a:cubicBezTo>
                <a:cubicBezTo>
                  <a:pt x="10566" y="13249"/>
                  <a:pt x="10566" y="13249"/>
                  <a:pt x="10566" y="13222"/>
                </a:cubicBezTo>
                <a:lnTo>
                  <a:pt x="10539" y="13222"/>
                </a:lnTo>
                <a:lnTo>
                  <a:pt x="10512" y="13222"/>
                </a:lnTo>
                <a:lnTo>
                  <a:pt x="10512" y="13195"/>
                </a:lnTo>
                <a:cubicBezTo>
                  <a:pt x="10512" y="13195"/>
                  <a:pt x="10485" y="13195"/>
                  <a:pt x="10458" y="13168"/>
                </a:cubicBezTo>
                <a:cubicBezTo>
                  <a:pt x="10458" y="13168"/>
                  <a:pt x="10458" y="13141"/>
                  <a:pt x="10485" y="13141"/>
                </a:cubicBezTo>
                <a:cubicBezTo>
                  <a:pt x="10485" y="13168"/>
                  <a:pt x="10485" y="13168"/>
                  <a:pt x="10512" y="13168"/>
                </a:cubicBezTo>
                <a:lnTo>
                  <a:pt x="10539" y="13168"/>
                </a:lnTo>
                <a:cubicBezTo>
                  <a:pt x="10539" y="13195"/>
                  <a:pt x="10539" y="13168"/>
                  <a:pt x="10539" y="13195"/>
                </a:cubicBezTo>
                <a:cubicBezTo>
                  <a:pt x="10566" y="13195"/>
                  <a:pt x="10566" y="13195"/>
                  <a:pt x="10592" y="13195"/>
                </a:cubicBezTo>
                <a:cubicBezTo>
                  <a:pt x="10592" y="13222"/>
                  <a:pt x="10592" y="13275"/>
                  <a:pt x="10620" y="13275"/>
                </a:cubicBezTo>
                <a:cubicBezTo>
                  <a:pt x="10620" y="13275"/>
                  <a:pt x="10620" y="13275"/>
                  <a:pt x="10646" y="13302"/>
                </a:cubicBezTo>
                <a:lnTo>
                  <a:pt x="10646" y="13329"/>
                </a:lnTo>
                <a:cubicBezTo>
                  <a:pt x="10646" y="13302"/>
                  <a:pt x="10673" y="13302"/>
                  <a:pt x="10673" y="13275"/>
                </a:cubicBezTo>
                <a:cubicBezTo>
                  <a:pt x="10700" y="13275"/>
                  <a:pt x="10727" y="13249"/>
                  <a:pt x="10727" y="13222"/>
                </a:cubicBezTo>
                <a:lnTo>
                  <a:pt x="10700" y="13195"/>
                </a:lnTo>
                <a:cubicBezTo>
                  <a:pt x="10700" y="13195"/>
                  <a:pt x="10673" y="13195"/>
                  <a:pt x="10700" y="13195"/>
                </a:cubicBezTo>
                <a:lnTo>
                  <a:pt x="10727" y="13195"/>
                </a:lnTo>
                <a:cubicBezTo>
                  <a:pt x="10727" y="13222"/>
                  <a:pt x="10727" y="13222"/>
                  <a:pt x="10727" y="13222"/>
                </a:cubicBezTo>
                <a:cubicBezTo>
                  <a:pt x="10754" y="13222"/>
                  <a:pt x="10780" y="13195"/>
                  <a:pt x="10780" y="13195"/>
                </a:cubicBezTo>
                <a:lnTo>
                  <a:pt x="10780" y="13168"/>
                </a:lnTo>
                <a:cubicBezTo>
                  <a:pt x="10780" y="13168"/>
                  <a:pt x="10807" y="13115"/>
                  <a:pt x="10861" y="13087"/>
                </a:cubicBezTo>
                <a:cubicBezTo>
                  <a:pt x="10914" y="13061"/>
                  <a:pt x="10942" y="13061"/>
                  <a:pt x="10942" y="13034"/>
                </a:cubicBezTo>
                <a:cubicBezTo>
                  <a:pt x="10942" y="13008"/>
                  <a:pt x="10942" y="13008"/>
                  <a:pt x="10942" y="12980"/>
                </a:cubicBezTo>
                <a:cubicBezTo>
                  <a:pt x="10968" y="12980"/>
                  <a:pt x="10968" y="12927"/>
                  <a:pt x="10968" y="12900"/>
                </a:cubicBezTo>
                <a:cubicBezTo>
                  <a:pt x="10968" y="12900"/>
                  <a:pt x="10995" y="12873"/>
                  <a:pt x="10995" y="12846"/>
                </a:cubicBezTo>
                <a:cubicBezTo>
                  <a:pt x="10995" y="12820"/>
                  <a:pt x="10995" y="12712"/>
                  <a:pt x="10995" y="12686"/>
                </a:cubicBezTo>
                <a:cubicBezTo>
                  <a:pt x="11021" y="12658"/>
                  <a:pt x="11049" y="12632"/>
                  <a:pt x="11049" y="12605"/>
                </a:cubicBezTo>
                <a:cubicBezTo>
                  <a:pt x="11049" y="12605"/>
                  <a:pt x="11049" y="12578"/>
                  <a:pt x="11075" y="12578"/>
                </a:cubicBezTo>
                <a:cubicBezTo>
                  <a:pt x="11075" y="12551"/>
                  <a:pt x="11102" y="12524"/>
                  <a:pt x="11102" y="12498"/>
                </a:cubicBezTo>
                <a:cubicBezTo>
                  <a:pt x="11102" y="12471"/>
                  <a:pt x="11102" y="12417"/>
                  <a:pt x="11102" y="12391"/>
                </a:cubicBezTo>
                <a:cubicBezTo>
                  <a:pt x="11129" y="12364"/>
                  <a:pt x="11156" y="12336"/>
                  <a:pt x="11156" y="12336"/>
                </a:cubicBezTo>
                <a:cubicBezTo>
                  <a:pt x="11156" y="12310"/>
                  <a:pt x="11129" y="12203"/>
                  <a:pt x="11129" y="12176"/>
                </a:cubicBezTo>
                <a:cubicBezTo>
                  <a:pt x="11129" y="12149"/>
                  <a:pt x="11129" y="12069"/>
                  <a:pt x="11102" y="12015"/>
                </a:cubicBezTo>
                <a:cubicBezTo>
                  <a:pt x="11102" y="11935"/>
                  <a:pt x="11075" y="11881"/>
                  <a:pt x="11075" y="11854"/>
                </a:cubicBezTo>
                <a:cubicBezTo>
                  <a:pt x="11049" y="11828"/>
                  <a:pt x="10834" y="11640"/>
                  <a:pt x="10807" y="11640"/>
                </a:cubicBezTo>
                <a:cubicBezTo>
                  <a:pt x="10780" y="11613"/>
                  <a:pt x="10700" y="11506"/>
                  <a:pt x="10646" y="11506"/>
                </a:cubicBezTo>
                <a:cubicBezTo>
                  <a:pt x="10592" y="11478"/>
                  <a:pt x="10485" y="11478"/>
                  <a:pt x="10432" y="11452"/>
                </a:cubicBezTo>
                <a:cubicBezTo>
                  <a:pt x="10405" y="11452"/>
                  <a:pt x="10325" y="11425"/>
                  <a:pt x="10298" y="11425"/>
                </a:cubicBezTo>
                <a:cubicBezTo>
                  <a:pt x="10298" y="11425"/>
                  <a:pt x="10325" y="11425"/>
                  <a:pt x="10270" y="11425"/>
                </a:cubicBezTo>
                <a:cubicBezTo>
                  <a:pt x="10217" y="11425"/>
                  <a:pt x="10191" y="11425"/>
                  <a:pt x="10191" y="11425"/>
                </a:cubicBezTo>
                <a:cubicBezTo>
                  <a:pt x="10191" y="11425"/>
                  <a:pt x="10191" y="11452"/>
                  <a:pt x="10191" y="11425"/>
                </a:cubicBezTo>
                <a:cubicBezTo>
                  <a:pt x="10163" y="11425"/>
                  <a:pt x="10137" y="11398"/>
                  <a:pt x="10137" y="11398"/>
                </a:cubicBezTo>
                <a:cubicBezTo>
                  <a:pt x="10137" y="11425"/>
                  <a:pt x="10110" y="11425"/>
                  <a:pt x="10110" y="11425"/>
                </a:cubicBezTo>
                <a:lnTo>
                  <a:pt x="10110" y="11398"/>
                </a:lnTo>
                <a:cubicBezTo>
                  <a:pt x="10083" y="11398"/>
                  <a:pt x="10083" y="11425"/>
                  <a:pt x="10083" y="11425"/>
                </a:cubicBezTo>
                <a:cubicBezTo>
                  <a:pt x="10056" y="11425"/>
                  <a:pt x="10029" y="11425"/>
                  <a:pt x="10029" y="11425"/>
                </a:cubicBezTo>
                <a:cubicBezTo>
                  <a:pt x="10029" y="11425"/>
                  <a:pt x="9976" y="11425"/>
                  <a:pt x="9949" y="11425"/>
                </a:cubicBezTo>
                <a:lnTo>
                  <a:pt x="9922" y="11425"/>
                </a:lnTo>
                <a:cubicBezTo>
                  <a:pt x="9922" y="11425"/>
                  <a:pt x="9922" y="11398"/>
                  <a:pt x="9895" y="11398"/>
                </a:cubicBezTo>
                <a:cubicBezTo>
                  <a:pt x="9895" y="11398"/>
                  <a:pt x="9895" y="11398"/>
                  <a:pt x="9869" y="11425"/>
                </a:cubicBezTo>
                <a:cubicBezTo>
                  <a:pt x="9869" y="11425"/>
                  <a:pt x="9869" y="11425"/>
                  <a:pt x="9841" y="11425"/>
                </a:cubicBezTo>
                <a:cubicBezTo>
                  <a:pt x="9841" y="11425"/>
                  <a:pt x="9841" y="11398"/>
                  <a:pt x="9841" y="11425"/>
                </a:cubicBezTo>
                <a:lnTo>
                  <a:pt x="9815" y="11425"/>
                </a:lnTo>
                <a:cubicBezTo>
                  <a:pt x="9788" y="11425"/>
                  <a:pt x="9788" y="11425"/>
                  <a:pt x="9788" y="11425"/>
                </a:cubicBezTo>
                <a:cubicBezTo>
                  <a:pt x="9788" y="11425"/>
                  <a:pt x="9734" y="11452"/>
                  <a:pt x="9707" y="11452"/>
                </a:cubicBezTo>
                <a:cubicBezTo>
                  <a:pt x="9707" y="11478"/>
                  <a:pt x="9707" y="11532"/>
                  <a:pt x="9707" y="11559"/>
                </a:cubicBezTo>
                <a:cubicBezTo>
                  <a:pt x="9681" y="11585"/>
                  <a:pt x="9654" y="11613"/>
                  <a:pt x="9654" y="11613"/>
                </a:cubicBezTo>
                <a:cubicBezTo>
                  <a:pt x="9654" y="11613"/>
                  <a:pt x="9681" y="11640"/>
                  <a:pt x="9654" y="11640"/>
                </a:cubicBezTo>
                <a:cubicBezTo>
                  <a:pt x="9654" y="11666"/>
                  <a:pt x="9600" y="11693"/>
                  <a:pt x="9600" y="11693"/>
                </a:cubicBezTo>
                <a:cubicBezTo>
                  <a:pt x="9600" y="11720"/>
                  <a:pt x="9600" y="11773"/>
                  <a:pt x="9600" y="11773"/>
                </a:cubicBezTo>
                <a:cubicBezTo>
                  <a:pt x="9600" y="11773"/>
                  <a:pt x="9600" y="11773"/>
                  <a:pt x="9574" y="11773"/>
                </a:cubicBezTo>
                <a:lnTo>
                  <a:pt x="9547" y="11720"/>
                </a:lnTo>
                <a:cubicBezTo>
                  <a:pt x="9519" y="11720"/>
                  <a:pt x="9493" y="11720"/>
                  <a:pt x="9493" y="11720"/>
                </a:cubicBezTo>
                <a:cubicBezTo>
                  <a:pt x="9466" y="11720"/>
                  <a:pt x="9466" y="11720"/>
                  <a:pt x="9466" y="11720"/>
                </a:cubicBezTo>
                <a:cubicBezTo>
                  <a:pt x="9440" y="11720"/>
                  <a:pt x="9440" y="11720"/>
                  <a:pt x="9412" y="11720"/>
                </a:cubicBezTo>
                <a:cubicBezTo>
                  <a:pt x="9412" y="11693"/>
                  <a:pt x="9412" y="11720"/>
                  <a:pt x="9412" y="11693"/>
                </a:cubicBezTo>
                <a:cubicBezTo>
                  <a:pt x="9386" y="11693"/>
                  <a:pt x="9359" y="11613"/>
                  <a:pt x="9359" y="11613"/>
                </a:cubicBezTo>
                <a:cubicBezTo>
                  <a:pt x="9359" y="11585"/>
                  <a:pt x="9332" y="11613"/>
                  <a:pt x="9332" y="11585"/>
                </a:cubicBezTo>
                <a:cubicBezTo>
                  <a:pt x="9332" y="11585"/>
                  <a:pt x="9305" y="11559"/>
                  <a:pt x="9278" y="11559"/>
                </a:cubicBezTo>
                <a:cubicBezTo>
                  <a:pt x="9252" y="11559"/>
                  <a:pt x="9252" y="11559"/>
                  <a:pt x="9225" y="11559"/>
                </a:cubicBezTo>
                <a:cubicBezTo>
                  <a:pt x="9225" y="11559"/>
                  <a:pt x="9171" y="11559"/>
                  <a:pt x="9171" y="11585"/>
                </a:cubicBezTo>
                <a:lnTo>
                  <a:pt x="9171" y="11559"/>
                </a:lnTo>
                <a:lnTo>
                  <a:pt x="9198" y="11532"/>
                </a:lnTo>
                <a:lnTo>
                  <a:pt x="9198" y="11506"/>
                </a:lnTo>
                <a:cubicBezTo>
                  <a:pt x="9198" y="11506"/>
                  <a:pt x="9225" y="11506"/>
                  <a:pt x="9252" y="11506"/>
                </a:cubicBezTo>
                <a:cubicBezTo>
                  <a:pt x="9252" y="11478"/>
                  <a:pt x="9252" y="11478"/>
                  <a:pt x="9252" y="11478"/>
                </a:cubicBezTo>
                <a:cubicBezTo>
                  <a:pt x="9252" y="11452"/>
                  <a:pt x="9332" y="11344"/>
                  <a:pt x="9359" y="11318"/>
                </a:cubicBezTo>
                <a:cubicBezTo>
                  <a:pt x="9412" y="11264"/>
                  <a:pt x="9440" y="11264"/>
                  <a:pt x="9440" y="11264"/>
                </a:cubicBezTo>
                <a:cubicBezTo>
                  <a:pt x="9440" y="11237"/>
                  <a:pt x="9440" y="11264"/>
                  <a:pt x="9466" y="11237"/>
                </a:cubicBezTo>
                <a:cubicBezTo>
                  <a:pt x="9493" y="11184"/>
                  <a:pt x="9493" y="11184"/>
                  <a:pt x="9519" y="11184"/>
                </a:cubicBezTo>
                <a:lnTo>
                  <a:pt x="9547" y="11184"/>
                </a:lnTo>
                <a:cubicBezTo>
                  <a:pt x="9547" y="11184"/>
                  <a:pt x="9547" y="11130"/>
                  <a:pt x="9547" y="11103"/>
                </a:cubicBezTo>
                <a:cubicBezTo>
                  <a:pt x="9574" y="11103"/>
                  <a:pt x="9574" y="11103"/>
                  <a:pt x="9574" y="11077"/>
                </a:cubicBezTo>
                <a:cubicBezTo>
                  <a:pt x="9574" y="11049"/>
                  <a:pt x="9547" y="10915"/>
                  <a:pt x="9519" y="10862"/>
                </a:cubicBezTo>
                <a:cubicBezTo>
                  <a:pt x="9493" y="10808"/>
                  <a:pt x="9493" y="10781"/>
                  <a:pt x="9493" y="10781"/>
                </a:cubicBezTo>
                <a:cubicBezTo>
                  <a:pt x="9493" y="10755"/>
                  <a:pt x="9440" y="10674"/>
                  <a:pt x="9440" y="10674"/>
                </a:cubicBezTo>
                <a:cubicBezTo>
                  <a:pt x="9440" y="10647"/>
                  <a:pt x="9440" y="10620"/>
                  <a:pt x="9440" y="10620"/>
                </a:cubicBezTo>
                <a:cubicBezTo>
                  <a:pt x="9412" y="10593"/>
                  <a:pt x="9386" y="10593"/>
                  <a:pt x="9412" y="10593"/>
                </a:cubicBezTo>
                <a:cubicBezTo>
                  <a:pt x="9412" y="10567"/>
                  <a:pt x="9386" y="10567"/>
                  <a:pt x="9386" y="10567"/>
                </a:cubicBezTo>
                <a:cubicBezTo>
                  <a:pt x="9386" y="10540"/>
                  <a:pt x="9359" y="10540"/>
                  <a:pt x="9359" y="10540"/>
                </a:cubicBezTo>
                <a:cubicBezTo>
                  <a:pt x="9359" y="10540"/>
                  <a:pt x="9386" y="10513"/>
                  <a:pt x="9359" y="10513"/>
                </a:cubicBezTo>
                <a:cubicBezTo>
                  <a:pt x="9359" y="10486"/>
                  <a:pt x="9332" y="10459"/>
                  <a:pt x="9332" y="10459"/>
                </a:cubicBezTo>
                <a:cubicBezTo>
                  <a:pt x="9305" y="10459"/>
                  <a:pt x="9305" y="10459"/>
                  <a:pt x="9305" y="10459"/>
                </a:cubicBezTo>
                <a:lnTo>
                  <a:pt x="9305" y="10432"/>
                </a:lnTo>
                <a:cubicBezTo>
                  <a:pt x="9278" y="10459"/>
                  <a:pt x="9278" y="10459"/>
                  <a:pt x="9278" y="10459"/>
                </a:cubicBezTo>
                <a:lnTo>
                  <a:pt x="9278" y="10432"/>
                </a:lnTo>
                <a:cubicBezTo>
                  <a:pt x="9252" y="10459"/>
                  <a:pt x="9252" y="10459"/>
                  <a:pt x="9252" y="10432"/>
                </a:cubicBezTo>
                <a:cubicBezTo>
                  <a:pt x="9252" y="10432"/>
                  <a:pt x="9225" y="10432"/>
                  <a:pt x="9252" y="10405"/>
                </a:cubicBezTo>
                <a:cubicBezTo>
                  <a:pt x="9252" y="10405"/>
                  <a:pt x="9252" y="10405"/>
                  <a:pt x="9225" y="10405"/>
                </a:cubicBezTo>
                <a:lnTo>
                  <a:pt x="9198" y="10405"/>
                </a:lnTo>
                <a:cubicBezTo>
                  <a:pt x="9171" y="10379"/>
                  <a:pt x="9198" y="10379"/>
                  <a:pt x="9171" y="10379"/>
                </a:cubicBezTo>
                <a:cubicBezTo>
                  <a:pt x="9171" y="10352"/>
                  <a:pt x="9090" y="10272"/>
                  <a:pt x="9090" y="10298"/>
                </a:cubicBezTo>
                <a:cubicBezTo>
                  <a:pt x="9090" y="10298"/>
                  <a:pt x="9090" y="10298"/>
                  <a:pt x="9064" y="10298"/>
                </a:cubicBezTo>
                <a:cubicBezTo>
                  <a:pt x="9064" y="10272"/>
                  <a:pt x="9011" y="10218"/>
                  <a:pt x="8983" y="10218"/>
                </a:cubicBezTo>
                <a:cubicBezTo>
                  <a:pt x="8956" y="10191"/>
                  <a:pt x="8956" y="10191"/>
                  <a:pt x="8956" y="10191"/>
                </a:cubicBezTo>
                <a:lnTo>
                  <a:pt x="8930" y="10191"/>
                </a:lnTo>
                <a:cubicBezTo>
                  <a:pt x="8930" y="10191"/>
                  <a:pt x="8956" y="10164"/>
                  <a:pt x="8930" y="10164"/>
                </a:cubicBezTo>
                <a:cubicBezTo>
                  <a:pt x="8930" y="10164"/>
                  <a:pt x="8903" y="10138"/>
                  <a:pt x="8903" y="10111"/>
                </a:cubicBezTo>
                <a:cubicBezTo>
                  <a:pt x="8876" y="10111"/>
                  <a:pt x="8876" y="10084"/>
                  <a:pt x="8876" y="10084"/>
                </a:cubicBezTo>
                <a:cubicBezTo>
                  <a:pt x="8876" y="10057"/>
                  <a:pt x="8849" y="10030"/>
                  <a:pt x="8823" y="10030"/>
                </a:cubicBezTo>
                <a:cubicBezTo>
                  <a:pt x="8823" y="10030"/>
                  <a:pt x="8742" y="10030"/>
                  <a:pt x="8715" y="10057"/>
                </a:cubicBezTo>
                <a:lnTo>
                  <a:pt x="8689" y="10057"/>
                </a:lnTo>
                <a:cubicBezTo>
                  <a:pt x="8661" y="10057"/>
                  <a:pt x="8635" y="10057"/>
                  <a:pt x="8635" y="10057"/>
                </a:cubicBezTo>
                <a:cubicBezTo>
                  <a:pt x="8635" y="10057"/>
                  <a:pt x="8608" y="10084"/>
                  <a:pt x="8581" y="10084"/>
                </a:cubicBezTo>
                <a:cubicBezTo>
                  <a:pt x="8554" y="10084"/>
                  <a:pt x="8527" y="10057"/>
                  <a:pt x="8501" y="10030"/>
                </a:cubicBezTo>
                <a:cubicBezTo>
                  <a:pt x="8474" y="10030"/>
                  <a:pt x="8474" y="10030"/>
                  <a:pt x="8474" y="10030"/>
                </a:cubicBezTo>
                <a:cubicBezTo>
                  <a:pt x="8447" y="10030"/>
                  <a:pt x="8393" y="10057"/>
                  <a:pt x="8393" y="10057"/>
                </a:cubicBezTo>
                <a:cubicBezTo>
                  <a:pt x="8393" y="10057"/>
                  <a:pt x="8393" y="10004"/>
                  <a:pt x="8420" y="10004"/>
                </a:cubicBezTo>
                <a:cubicBezTo>
                  <a:pt x="8447" y="9976"/>
                  <a:pt x="8474" y="9976"/>
                  <a:pt x="8501" y="10004"/>
                </a:cubicBezTo>
                <a:cubicBezTo>
                  <a:pt x="8527" y="10004"/>
                  <a:pt x="8527" y="10030"/>
                  <a:pt x="8554" y="10030"/>
                </a:cubicBezTo>
                <a:cubicBezTo>
                  <a:pt x="8581" y="10030"/>
                  <a:pt x="8608" y="10004"/>
                  <a:pt x="8635" y="10004"/>
                </a:cubicBezTo>
                <a:lnTo>
                  <a:pt x="8661" y="10030"/>
                </a:lnTo>
                <a:cubicBezTo>
                  <a:pt x="8689" y="10004"/>
                  <a:pt x="8689" y="10004"/>
                  <a:pt x="8689" y="10004"/>
                </a:cubicBezTo>
                <a:cubicBezTo>
                  <a:pt x="8715" y="10004"/>
                  <a:pt x="8715" y="10004"/>
                  <a:pt x="8742" y="10004"/>
                </a:cubicBezTo>
                <a:lnTo>
                  <a:pt x="8796" y="9976"/>
                </a:lnTo>
                <a:cubicBezTo>
                  <a:pt x="8823" y="9976"/>
                  <a:pt x="8823" y="9976"/>
                  <a:pt x="8823" y="9950"/>
                </a:cubicBezTo>
                <a:cubicBezTo>
                  <a:pt x="8823" y="9950"/>
                  <a:pt x="8823" y="9950"/>
                  <a:pt x="8849" y="9950"/>
                </a:cubicBezTo>
                <a:cubicBezTo>
                  <a:pt x="8849" y="9976"/>
                  <a:pt x="8849" y="9950"/>
                  <a:pt x="8876" y="9976"/>
                </a:cubicBezTo>
                <a:cubicBezTo>
                  <a:pt x="8903" y="10004"/>
                  <a:pt x="8903" y="10004"/>
                  <a:pt x="8903" y="10030"/>
                </a:cubicBezTo>
                <a:cubicBezTo>
                  <a:pt x="8903" y="10030"/>
                  <a:pt x="8930" y="10030"/>
                  <a:pt x="8983" y="10084"/>
                </a:cubicBezTo>
                <a:cubicBezTo>
                  <a:pt x="9011" y="10138"/>
                  <a:pt x="9037" y="10164"/>
                  <a:pt x="9037" y="10164"/>
                </a:cubicBezTo>
                <a:cubicBezTo>
                  <a:pt x="9064" y="10164"/>
                  <a:pt x="9064" y="10164"/>
                  <a:pt x="9090" y="10191"/>
                </a:cubicBezTo>
                <a:cubicBezTo>
                  <a:pt x="9090" y="10191"/>
                  <a:pt x="9090" y="10164"/>
                  <a:pt x="9144" y="10164"/>
                </a:cubicBezTo>
                <a:cubicBezTo>
                  <a:pt x="9171" y="10138"/>
                  <a:pt x="9198" y="10138"/>
                  <a:pt x="9225" y="10138"/>
                </a:cubicBezTo>
                <a:cubicBezTo>
                  <a:pt x="9252" y="10164"/>
                  <a:pt x="9305" y="10191"/>
                  <a:pt x="9332" y="10218"/>
                </a:cubicBezTo>
                <a:lnTo>
                  <a:pt x="9332" y="10245"/>
                </a:lnTo>
                <a:cubicBezTo>
                  <a:pt x="9332" y="10245"/>
                  <a:pt x="9278" y="10298"/>
                  <a:pt x="9305" y="10298"/>
                </a:cubicBezTo>
                <a:cubicBezTo>
                  <a:pt x="9305" y="10272"/>
                  <a:pt x="9332" y="10245"/>
                  <a:pt x="9332" y="10245"/>
                </a:cubicBezTo>
                <a:cubicBezTo>
                  <a:pt x="9332" y="10218"/>
                  <a:pt x="9332" y="10164"/>
                  <a:pt x="9252" y="10030"/>
                </a:cubicBezTo>
                <a:cubicBezTo>
                  <a:pt x="9144" y="9923"/>
                  <a:pt x="9144" y="9923"/>
                  <a:pt x="9144" y="9896"/>
                </a:cubicBezTo>
                <a:cubicBezTo>
                  <a:pt x="9118" y="9896"/>
                  <a:pt x="8983" y="9654"/>
                  <a:pt x="8983" y="9654"/>
                </a:cubicBezTo>
                <a:cubicBezTo>
                  <a:pt x="8983" y="9628"/>
                  <a:pt x="8903" y="9413"/>
                  <a:pt x="8930" y="9387"/>
                </a:cubicBezTo>
                <a:cubicBezTo>
                  <a:pt x="8956" y="9333"/>
                  <a:pt x="8956" y="9306"/>
                  <a:pt x="8983" y="9279"/>
                </a:cubicBezTo>
                <a:cubicBezTo>
                  <a:pt x="9011" y="9279"/>
                  <a:pt x="9064" y="9279"/>
                  <a:pt x="9064" y="9279"/>
                </a:cubicBezTo>
                <a:cubicBezTo>
                  <a:pt x="9090" y="9252"/>
                  <a:pt x="9064" y="9252"/>
                  <a:pt x="9037" y="9225"/>
                </a:cubicBezTo>
                <a:cubicBezTo>
                  <a:pt x="9037" y="9225"/>
                  <a:pt x="8956" y="9172"/>
                  <a:pt x="8930" y="9172"/>
                </a:cubicBezTo>
                <a:cubicBezTo>
                  <a:pt x="8930" y="9172"/>
                  <a:pt x="8876" y="9172"/>
                  <a:pt x="8849" y="9118"/>
                </a:cubicBezTo>
                <a:cubicBezTo>
                  <a:pt x="8849" y="9091"/>
                  <a:pt x="8849" y="9065"/>
                  <a:pt x="8849" y="9065"/>
                </a:cubicBezTo>
                <a:lnTo>
                  <a:pt x="8876" y="9065"/>
                </a:lnTo>
                <a:cubicBezTo>
                  <a:pt x="8849" y="9065"/>
                  <a:pt x="8823" y="9065"/>
                  <a:pt x="8823" y="9038"/>
                </a:cubicBezTo>
                <a:lnTo>
                  <a:pt x="8796" y="9011"/>
                </a:lnTo>
                <a:cubicBezTo>
                  <a:pt x="8769" y="9011"/>
                  <a:pt x="8769" y="9011"/>
                  <a:pt x="8769" y="9011"/>
                </a:cubicBezTo>
                <a:cubicBezTo>
                  <a:pt x="8742" y="9011"/>
                  <a:pt x="8742" y="9011"/>
                  <a:pt x="8742" y="9011"/>
                </a:cubicBezTo>
                <a:cubicBezTo>
                  <a:pt x="8742" y="8984"/>
                  <a:pt x="8769" y="8984"/>
                  <a:pt x="8742" y="8984"/>
                </a:cubicBezTo>
                <a:lnTo>
                  <a:pt x="8715" y="8958"/>
                </a:lnTo>
                <a:cubicBezTo>
                  <a:pt x="8715" y="8931"/>
                  <a:pt x="8715" y="8931"/>
                  <a:pt x="8715" y="8931"/>
                </a:cubicBezTo>
                <a:cubicBezTo>
                  <a:pt x="8715" y="8931"/>
                  <a:pt x="8689" y="8931"/>
                  <a:pt x="8689" y="8904"/>
                </a:cubicBezTo>
                <a:cubicBezTo>
                  <a:pt x="8689" y="8904"/>
                  <a:pt x="8715" y="8904"/>
                  <a:pt x="8715" y="8877"/>
                </a:cubicBezTo>
                <a:cubicBezTo>
                  <a:pt x="8689" y="8877"/>
                  <a:pt x="8689" y="8877"/>
                  <a:pt x="8689" y="8877"/>
                </a:cubicBezTo>
                <a:cubicBezTo>
                  <a:pt x="8689" y="8850"/>
                  <a:pt x="8689" y="8850"/>
                  <a:pt x="8689" y="8850"/>
                </a:cubicBezTo>
                <a:cubicBezTo>
                  <a:pt x="8689" y="8824"/>
                  <a:pt x="8689" y="8824"/>
                  <a:pt x="8689" y="8824"/>
                </a:cubicBezTo>
                <a:cubicBezTo>
                  <a:pt x="8689" y="8824"/>
                  <a:pt x="8689" y="8796"/>
                  <a:pt x="8661" y="8796"/>
                </a:cubicBezTo>
                <a:cubicBezTo>
                  <a:pt x="8661" y="8770"/>
                  <a:pt x="8661" y="8770"/>
                  <a:pt x="8661" y="8743"/>
                </a:cubicBezTo>
                <a:cubicBezTo>
                  <a:pt x="8635" y="8743"/>
                  <a:pt x="8635" y="8689"/>
                  <a:pt x="8608" y="8689"/>
                </a:cubicBezTo>
                <a:lnTo>
                  <a:pt x="8581" y="8689"/>
                </a:lnTo>
                <a:cubicBezTo>
                  <a:pt x="8554" y="8662"/>
                  <a:pt x="8554" y="8662"/>
                  <a:pt x="8554" y="8636"/>
                </a:cubicBezTo>
                <a:cubicBezTo>
                  <a:pt x="8581" y="8636"/>
                  <a:pt x="8581" y="8636"/>
                  <a:pt x="8581" y="8636"/>
                </a:cubicBezTo>
                <a:cubicBezTo>
                  <a:pt x="8581" y="8609"/>
                  <a:pt x="8554" y="8609"/>
                  <a:pt x="8527" y="8582"/>
                </a:cubicBezTo>
                <a:cubicBezTo>
                  <a:pt x="8527" y="8582"/>
                  <a:pt x="8527" y="8582"/>
                  <a:pt x="8527" y="8555"/>
                </a:cubicBezTo>
                <a:cubicBezTo>
                  <a:pt x="8527" y="8555"/>
                  <a:pt x="8501" y="8528"/>
                  <a:pt x="8474" y="8528"/>
                </a:cubicBezTo>
                <a:lnTo>
                  <a:pt x="8447" y="8528"/>
                </a:lnTo>
                <a:cubicBezTo>
                  <a:pt x="8447" y="8528"/>
                  <a:pt x="8420" y="8528"/>
                  <a:pt x="8420" y="8502"/>
                </a:cubicBezTo>
                <a:cubicBezTo>
                  <a:pt x="8420" y="8502"/>
                  <a:pt x="8420" y="8502"/>
                  <a:pt x="8420" y="8474"/>
                </a:cubicBezTo>
                <a:cubicBezTo>
                  <a:pt x="8393" y="8474"/>
                  <a:pt x="8367" y="8448"/>
                  <a:pt x="8367" y="8448"/>
                </a:cubicBezTo>
                <a:cubicBezTo>
                  <a:pt x="8339" y="8448"/>
                  <a:pt x="8339" y="8474"/>
                  <a:pt x="8339" y="8474"/>
                </a:cubicBezTo>
                <a:cubicBezTo>
                  <a:pt x="8313" y="8448"/>
                  <a:pt x="8313" y="8448"/>
                  <a:pt x="8313" y="8448"/>
                </a:cubicBezTo>
                <a:cubicBezTo>
                  <a:pt x="8313" y="8448"/>
                  <a:pt x="8339" y="8448"/>
                  <a:pt x="8313" y="8448"/>
                </a:cubicBezTo>
                <a:cubicBezTo>
                  <a:pt x="8313" y="8422"/>
                  <a:pt x="8313" y="8422"/>
                  <a:pt x="8286" y="8422"/>
                </a:cubicBezTo>
                <a:cubicBezTo>
                  <a:pt x="8286" y="8422"/>
                  <a:pt x="8313" y="8422"/>
                  <a:pt x="8286" y="8422"/>
                </a:cubicBezTo>
                <a:cubicBezTo>
                  <a:pt x="8286" y="8422"/>
                  <a:pt x="8260" y="8422"/>
                  <a:pt x="8260" y="8396"/>
                </a:cubicBezTo>
                <a:cubicBezTo>
                  <a:pt x="8232" y="8396"/>
                  <a:pt x="8232" y="8368"/>
                  <a:pt x="8206" y="8396"/>
                </a:cubicBezTo>
                <a:cubicBezTo>
                  <a:pt x="8206" y="8396"/>
                  <a:pt x="8179" y="8396"/>
                  <a:pt x="8152" y="8368"/>
                </a:cubicBezTo>
                <a:lnTo>
                  <a:pt x="8125" y="8342"/>
                </a:lnTo>
                <a:cubicBezTo>
                  <a:pt x="8098" y="8342"/>
                  <a:pt x="8098" y="8368"/>
                  <a:pt x="8072" y="8368"/>
                </a:cubicBezTo>
                <a:cubicBezTo>
                  <a:pt x="8072" y="8368"/>
                  <a:pt x="8018" y="8342"/>
                  <a:pt x="8018" y="8315"/>
                </a:cubicBezTo>
                <a:cubicBezTo>
                  <a:pt x="7991" y="8315"/>
                  <a:pt x="7964" y="8288"/>
                  <a:pt x="7964" y="8288"/>
                </a:cubicBezTo>
                <a:lnTo>
                  <a:pt x="7938" y="8288"/>
                </a:lnTo>
                <a:lnTo>
                  <a:pt x="7884" y="8261"/>
                </a:lnTo>
                <a:lnTo>
                  <a:pt x="7884" y="8234"/>
                </a:lnTo>
                <a:cubicBezTo>
                  <a:pt x="7884" y="8261"/>
                  <a:pt x="7884" y="8261"/>
                  <a:pt x="7884" y="8261"/>
                </a:cubicBezTo>
                <a:cubicBezTo>
                  <a:pt x="7884" y="8288"/>
                  <a:pt x="7857" y="8288"/>
                  <a:pt x="7857" y="8315"/>
                </a:cubicBezTo>
                <a:cubicBezTo>
                  <a:pt x="7857" y="8315"/>
                  <a:pt x="7884" y="8315"/>
                  <a:pt x="7857" y="8315"/>
                </a:cubicBezTo>
                <a:lnTo>
                  <a:pt x="7857" y="8342"/>
                </a:lnTo>
                <a:cubicBezTo>
                  <a:pt x="7857" y="8342"/>
                  <a:pt x="7831" y="8368"/>
                  <a:pt x="7803" y="8368"/>
                </a:cubicBezTo>
                <a:lnTo>
                  <a:pt x="7776" y="8368"/>
                </a:lnTo>
                <a:cubicBezTo>
                  <a:pt x="7803" y="8368"/>
                  <a:pt x="7803" y="8368"/>
                  <a:pt x="7831" y="8342"/>
                </a:cubicBezTo>
                <a:cubicBezTo>
                  <a:pt x="7831" y="8342"/>
                  <a:pt x="7857" y="8315"/>
                  <a:pt x="7857" y="8288"/>
                </a:cubicBezTo>
                <a:cubicBezTo>
                  <a:pt x="7831" y="8288"/>
                  <a:pt x="7803" y="8288"/>
                  <a:pt x="7803" y="8288"/>
                </a:cubicBezTo>
                <a:cubicBezTo>
                  <a:pt x="7831" y="8261"/>
                  <a:pt x="7831" y="8261"/>
                  <a:pt x="7831" y="8261"/>
                </a:cubicBezTo>
                <a:cubicBezTo>
                  <a:pt x="7857" y="8261"/>
                  <a:pt x="7857" y="8234"/>
                  <a:pt x="7857" y="8234"/>
                </a:cubicBezTo>
                <a:cubicBezTo>
                  <a:pt x="7857" y="8234"/>
                  <a:pt x="7803" y="8181"/>
                  <a:pt x="7831" y="8181"/>
                </a:cubicBezTo>
                <a:cubicBezTo>
                  <a:pt x="7831" y="8181"/>
                  <a:pt x="7803" y="8154"/>
                  <a:pt x="7831" y="8154"/>
                </a:cubicBezTo>
                <a:cubicBezTo>
                  <a:pt x="7831" y="8154"/>
                  <a:pt x="7857" y="8154"/>
                  <a:pt x="7831" y="8127"/>
                </a:cubicBezTo>
                <a:cubicBezTo>
                  <a:pt x="7831" y="8127"/>
                  <a:pt x="7776" y="8100"/>
                  <a:pt x="7750" y="8074"/>
                </a:cubicBezTo>
                <a:lnTo>
                  <a:pt x="7723" y="8046"/>
                </a:lnTo>
                <a:cubicBezTo>
                  <a:pt x="7723" y="8046"/>
                  <a:pt x="7750" y="8046"/>
                  <a:pt x="7723" y="8046"/>
                </a:cubicBezTo>
                <a:cubicBezTo>
                  <a:pt x="7723" y="8020"/>
                  <a:pt x="7696" y="7993"/>
                  <a:pt x="7696" y="7993"/>
                </a:cubicBezTo>
                <a:cubicBezTo>
                  <a:pt x="7696" y="7966"/>
                  <a:pt x="7696" y="7912"/>
                  <a:pt x="7669" y="7912"/>
                </a:cubicBezTo>
                <a:lnTo>
                  <a:pt x="7669" y="7886"/>
                </a:lnTo>
                <a:lnTo>
                  <a:pt x="7669" y="7859"/>
                </a:lnTo>
                <a:cubicBezTo>
                  <a:pt x="7669" y="7859"/>
                  <a:pt x="7643" y="7832"/>
                  <a:pt x="7643" y="7805"/>
                </a:cubicBezTo>
                <a:lnTo>
                  <a:pt x="7643" y="7779"/>
                </a:lnTo>
                <a:lnTo>
                  <a:pt x="7643" y="7752"/>
                </a:lnTo>
                <a:lnTo>
                  <a:pt x="7643" y="7724"/>
                </a:lnTo>
                <a:cubicBezTo>
                  <a:pt x="7616" y="7724"/>
                  <a:pt x="7616" y="7724"/>
                  <a:pt x="7616" y="7724"/>
                </a:cubicBezTo>
                <a:lnTo>
                  <a:pt x="7616" y="7698"/>
                </a:lnTo>
                <a:cubicBezTo>
                  <a:pt x="7616" y="7671"/>
                  <a:pt x="7616" y="7671"/>
                  <a:pt x="7616" y="7671"/>
                </a:cubicBezTo>
                <a:cubicBezTo>
                  <a:pt x="7643" y="7645"/>
                  <a:pt x="7643" y="7645"/>
                  <a:pt x="7643" y="7645"/>
                </a:cubicBezTo>
                <a:cubicBezTo>
                  <a:pt x="7643" y="7617"/>
                  <a:pt x="7588" y="7564"/>
                  <a:pt x="7588" y="7537"/>
                </a:cubicBezTo>
                <a:cubicBezTo>
                  <a:pt x="7562" y="7537"/>
                  <a:pt x="7562" y="7537"/>
                  <a:pt x="7562" y="7537"/>
                </a:cubicBezTo>
                <a:lnTo>
                  <a:pt x="7535" y="7564"/>
                </a:lnTo>
                <a:lnTo>
                  <a:pt x="7509" y="7564"/>
                </a:lnTo>
                <a:cubicBezTo>
                  <a:pt x="7535" y="7537"/>
                  <a:pt x="7562" y="7510"/>
                  <a:pt x="7562" y="7510"/>
                </a:cubicBezTo>
                <a:cubicBezTo>
                  <a:pt x="7562" y="7510"/>
                  <a:pt x="7588" y="7510"/>
                  <a:pt x="7562" y="7510"/>
                </a:cubicBezTo>
                <a:cubicBezTo>
                  <a:pt x="7562" y="7510"/>
                  <a:pt x="7562" y="7510"/>
                  <a:pt x="7562" y="7483"/>
                </a:cubicBezTo>
                <a:cubicBezTo>
                  <a:pt x="7535" y="7457"/>
                  <a:pt x="7535" y="7457"/>
                  <a:pt x="7535" y="7430"/>
                </a:cubicBezTo>
                <a:cubicBezTo>
                  <a:pt x="7535" y="7430"/>
                  <a:pt x="7535" y="7430"/>
                  <a:pt x="7535" y="7403"/>
                </a:cubicBezTo>
                <a:cubicBezTo>
                  <a:pt x="7509" y="7403"/>
                  <a:pt x="7455" y="7349"/>
                  <a:pt x="7481" y="7323"/>
                </a:cubicBezTo>
                <a:cubicBezTo>
                  <a:pt x="7509" y="7323"/>
                  <a:pt x="7509" y="7323"/>
                  <a:pt x="7509" y="7349"/>
                </a:cubicBezTo>
                <a:cubicBezTo>
                  <a:pt x="7535" y="7349"/>
                  <a:pt x="7535" y="7349"/>
                  <a:pt x="7509" y="7323"/>
                </a:cubicBezTo>
                <a:lnTo>
                  <a:pt x="7455" y="7269"/>
                </a:lnTo>
                <a:cubicBezTo>
                  <a:pt x="7455" y="7242"/>
                  <a:pt x="7455" y="7242"/>
                  <a:pt x="7428" y="7242"/>
                </a:cubicBezTo>
                <a:cubicBezTo>
                  <a:pt x="7428" y="7242"/>
                  <a:pt x="7347" y="7215"/>
                  <a:pt x="7374" y="7215"/>
                </a:cubicBezTo>
                <a:cubicBezTo>
                  <a:pt x="7401" y="7215"/>
                  <a:pt x="7455" y="7215"/>
                  <a:pt x="7455" y="7215"/>
                </a:cubicBezTo>
                <a:lnTo>
                  <a:pt x="7455" y="7188"/>
                </a:lnTo>
                <a:lnTo>
                  <a:pt x="7481" y="7161"/>
                </a:lnTo>
                <a:cubicBezTo>
                  <a:pt x="7455" y="7161"/>
                  <a:pt x="7455" y="7135"/>
                  <a:pt x="7455" y="7135"/>
                </a:cubicBezTo>
                <a:cubicBezTo>
                  <a:pt x="7455" y="7108"/>
                  <a:pt x="7455" y="7108"/>
                  <a:pt x="7455" y="7081"/>
                </a:cubicBezTo>
                <a:cubicBezTo>
                  <a:pt x="7428" y="7081"/>
                  <a:pt x="7374" y="7028"/>
                  <a:pt x="7401" y="6974"/>
                </a:cubicBezTo>
                <a:cubicBezTo>
                  <a:pt x="7428" y="6947"/>
                  <a:pt x="7428" y="6920"/>
                  <a:pt x="7428" y="6920"/>
                </a:cubicBezTo>
                <a:cubicBezTo>
                  <a:pt x="7401" y="6894"/>
                  <a:pt x="7401" y="6894"/>
                  <a:pt x="7374" y="6894"/>
                </a:cubicBezTo>
                <a:cubicBezTo>
                  <a:pt x="7374" y="6894"/>
                  <a:pt x="7347" y="6894"/>
                  <a:pt x="7347" y="6866"/>
                </a:cubicBezTo>
                <a:cubicBezTo>
                  <a:pt x="7374" y="6866"/>
                  <a:pt x="7374" y="6866"/>
                  <a:pt x="7374" y="6840"/>
                </a:cubicBezTo>
                <a:cubicBezTo>
                  <a:pt x="7374" y="6840"/>
                  <a:pt x="7321" y="6786"/>
                  <a:pt x="7347" y="6786"/>
                </a:cubicBezTo>
                <a:cubicBezTo>
                  <a:pt x="7347" y="6786"/>
                  <a:pt x="7374" y="6786"/>
                  <a:pt x="7374" y="6759"/>
                </a:cubicBezTo>
                <a:cubicBezTo>
                  <a:pt x="7374" y="6759"/>
                  <a:pt x="7374" y="6759"/>
                  <a:pt x="7374" y="6732"/>
                </a:cubicBezTo>
                <a:cubicBezTo>
                  <a:pt x="7374" y="6732"/>
                  <a:pt x="7401" y="6706"/>
                  <a:pt x="7374" y="6706"/>
                </a:cubicBezTo>
                <a:cubicBezTo>
                  <a:pt x="7374" y="6706"/>
                  <a:pt x="7374" y="6706"/>
                  <a:pt x="7374" y="6679"/>
                </a:cubicBezTo>
                <a:lnTo>
                  <a:pt x="7374" y="6652"/>
                </a:lnTo>
                <a:cubicBezTo>
                  <a:pt x="7374" y="6652"/>
                  <a:pt x="7374" y="6652"/>
                  <a:pt x="7374" y="6625"/>
                </a:cubicBezTo>
                <a:lnTo>
                  <a:pt x="7374" y="6572"/>
                </a:lnTo>
                <a:lnTo>
                  <a:pt x="7347" y="6572"/>
                </a:lnTo>
                <a:cubicBezTo>
                  <a:pt x="7347" y="6544"/>
                  <a:pt x="7347" y="6518"/>
                  <a:pt x="7347" y="6518"/>
                </a:cubicBezTo>
                <a:lnTo>
                  <a:pt x="7321" y="6491"/>
                </a:lnTo>
                <a:cubicBezTo>
                  <a:pt x="7321" y="6465"/>
                  <a:pt x="7347" y="6465"/>
                  <a:pt x="7347" y="6465"/>
                </a:cubicBezTo>
                <a:cubicBezTo>
                  <a:pt x="7321" y="6465"/>
                  <a:pt x="7294" y="6437"/>
                  <a:pt x="7321" y="6437"/>
                </a:cubicBezTo>
                <a:cubicBezTo>
                  <a:pt x="7321" y="6437"/>
                  <a:pt x="7321" y="6437"/>
                  <a:pt x="7321" y="6411"/>
                </a:cubicBezTo>
                <a:cubicBezTo>
                  <a:pt x="7294" y="6411"/>
                  <a:pt x="7294" y="6411"/>
                  <a:pt x="7294" y="6411"/>
                </a:cubicBezTo>
                <a:cubicBezTo>
                  <a:pt x="7294" y="6411"/>
                  <a:pt x="7267" y="6357"/>
                  <a:pt x="7240" y="6357"/>
                </a:cubicBezTo>
                <a:cubicBezTo>
                  <a:pt x="7240" y="6357"/>
                  <a:pt x="7240" y="6330"/>
                  <a:pt x="7213" y="6330"/>
                </a:cubicBezTo>
                <a:lnTo>
                  <a:pt x="7187" y="6357"/>
                </a:lnTo>
                <a:cubicBezTo>
                  <a:pt x="7187" y="6357"/>
                  <a:pt x="7133" y="6330"/>
                  <a:pt x="7159" y="6330"/>
                </a:cubicBezTo>
                <a:lnTo>
                  <a:pt x="7187" y="6330"/>
                </a:lnTo>
                <a:cubicBezTo>
                  <a:pt x="7187" y="6303"/>
                  <a:pt x="7159" y="6303"/>
                  <a:pt x="7159" y="6303"/>
                </a:cubicBezTo>
                <a:cubicBezTo>
                  <a:pt x="7159" y="6277"/>
                  <a:pt x="7159" y="6250"/>
                  <a:pt x="7159" y="6250"/>
                </a:cubicBezTo>
                <a:cubicBezTo>
                  <a:pt x="7159" y="6277"/>
                  <a:pt x="7133" y="6303"/>
                  <a:pt x="7133" y="6303"/>
                </a:cubicBezTo>
                <a:cubicBezTo>
                  <a:pt x="7133" y="6303"/>
                  <a:pt x="7106" y="6277"/>
                  <a:pt x="7080" y="6250"/>
                </a:cubicBezTo>
                <a:cubicBezTo>
                  <a:pt x="7052" y="6223"/>
                  <a:pt x="7052" y="6196"/>
                  <a:pt x="7052" y="6169"/>
                </a:cubicBezTo>
                <a:cubicBezTo>
                  <a:pt x="7052" y="6169"/>
                  <a:pt x="7106" y="6196"/>
                  <a:pt x="7080" y="6169"/>
                </a:cubicBezTo>
                <a:cubicBezTo>
                  <a:pt x="7052" y="6169"/>
                  <a:pt x="6972" y="6143"/>
                  <a:pt x="6945" y="6089"/>
                </a:cubicBezTo>
                <a:cubicBezTo>
                  <a:pt x="6945" y="6062"/>
                  <a:pt x="6918" y="6035"/>
                  <a:pt x="6918" y="6062"/>
                </a:cubicBezTo>
                <a:lnTo>
                  <a:pt x="6892" y="6035"/>
                </a:lnTo>
                <a:cubicBezTo>
                  <a:pt x="6892" y="6035"/>
                  <a:pt x="6865" y="6035"/>
                  <a:pt x="6892" y="6035"/>
                </a:cubicBezTo>
                <a:lnTo>
                  <a:pt x="6918" y="6035"/>
                </a:lnTo>
                <a:cubicBezTo>
                  <a:pt x="6918" y="6008"/>
                  <a:pt x="6918" y="6008"/>
                  <a:pt x="6892" y="6008"/>
                </a:cubicBezTo>
                <a:cubicBezTo>
                  <a:pt x="6892" y="5981"/>
                  <a:pt x="6865" y="5955"/>
                  <a:pt x="6865" y="5928"/>
                </a:cubicBezTo>
                <a:cubicBezTo>
                  <a:pt x="6865" y="5901"/>
                  <a:pt x="6865" y="5901"/>
                  <a:pt x="6838" y="5901"/>
                </a:cubicBezTo>
                <a:cubicBezTo>
                  <a:pt x="6838" y="5901"/>
                  <a:pt x="6838" y="5901"/>
                  <a:pt x="6838" y="5874"/>
                </a:cubicBezTo>
                <a:cubicBezTo>
                  <a:pt x="6838" y="5848"/>
                  <a:pt x="6838" y="5821"/>
                  <a:pt x="6838" y="5821"/>
                </a:cubicBezTo>
                <a:cubicBezTo>
                  <a:pt x="6811" y="5821"/>
                  <a:pt x="6784" y="5821"/>
                  <a:pt x="6758" y="5793"/>
                </a:cubicBezTo>
                <a:cubicBezTo>
                  <a:pt x="6758" y="5767"/>
                  <a:pt x="6784" y="5740"/>
                  <a:pt x="6758" y="5740"/>
                </a:cubicBezTo>
                <a:cubicBezTo>
                  <a:pt x="6758" y="5740"/>
                  <a:pt x="6730" y="5767"/>
                  <a:pt x="6730" y="5740"/>
                </a:cubicBezTo>
                <a:cubicBezTo>
                  <a:pt x="6704" y="5714"/>
                  <a:pt x="6677" y="5686"/>
                  <a:pt x="6623" y="5714"/>
                </a:cubicBezTo>
                <a:cubicBezTo>
                  <a:pt x="6596" y="5740"/>
                  <a:pt x="6596" y="5714"/>
                  <a:pt x="6596" y="5714"/>
                </a:cubicBezTo>
                <a:cubicBezTo>
                  <a:pt x="6570" y="5714"/>
                  <a:pt x="6516" y="5686"/>
                  <a:pt x="6489" y="5686"/>
                </a:cubicBezTo>
                <a:cubicBezTo>
                  <a:pt x="6462" y="5660"/>
                  <a:pt x="6462" y="5660"/>
                  <a:pt x="6462" y="5660"/>
                </a:cubicBezTo>
                <a:cubicBezTo>
                  <a:pt x="6462" y="5633"/>
                  <a:pt x="6462" y="5633"/>
                  <a:pt x="6462" y="5633"/>
                </a:cubicBezTo>
                <a:cubicBezTo>
                  <a:pt x="6462" y="5633"/>
                  <a:pt x="6436" y="5606"/>
                  <a:pt x="6408" y="5606"/>
                </a:cubicBezTo>
                <a:cubicBezTo>
                  <a:pt x="6382" y="5606"/>
                  <a:pt x="6382" y="5606"/>
                  <a:pt x="6382" y="5606"/>
                </a:cubicBezTo>
                <a:cubicBezTo>
                  <a:pt x="6382" y="5579"/>
                  <a:pt x="6382" y="5579"/>
                  <a:pt x="6382" y="5579"/>
                </a:cubicBezTo>
                <a:cubicBezTo>
                  <a:pt x="6355" y="5579"/>
                  <a:pt x="6355" y="5579"/>
                  <a:pt x="6355" y="5579"/>
                </a:cubicBezTo>
                <a:cubicBezTo>
                  <a:pt x="6355" y="5579"/>
                  <a:pt x="6329" y="5552"/>
                  <a:pt x="6301" y="5552"/>
                </a:cubicBezTo>
                <a:cubicBezTo>
                  <a:pt x="6301" y="5579"/>
                  <a:pt x="6301" y="5579"/>
                  <a:pt x="6301" y="5579"/>
                </a:cubicBezTo>
                <a:lnTo>
                  <a:pt x="6275" y="5552"/>
                </a:lnTo>
                <a:cubicBezTo>
                  <a:pt x="6275" y="5579"/>
                  <a:pt x="6248" y="5579"/>
                  <a:pt x="6248" y="5579"/>
                </a:cubicBezTo>
                <a:cubicBezTo>
                  <a:pt x="6221" y="5579"/>
                  <a:pt x="6248" y="5552"/>
                  <a:pt x="6248" y="5552"/>
                </a:cubicBezTo>
                <a:lnTo>
                  <a:pt x="6248" y="5526"/>
                </a:lnTo>
                <a:lnTo>
                  <a:pt x="6221" y="5499"/>
                </a:lnTo>
                <a:cubicBezTo>
                  <a:pt x="6221" y="5472"/>
                  <a:pt x="6221" y="5445"/>
                  <a:pt x="6167" y="5445"/>
                </a:cubicBezTo>
                <a:cubicBezTo>
                  <a:pt x="6114" y="5445"/>
                  <a:pt x="6114" y="5445"/>
                  <a:pt x="6114" y="5445"/>
                </a:cubicBezTo>
                <a:lnTo>
                  <a:pt x="6087" y="5445"/>
                </a:lnTo>
                <a:cubicBezTo>
                  <a:pt x="6060" y="5445"/>
                  <a:pt x="6060" y="5472"/>
                  <a:pt x="6060" y="5445"/>
                </a:cubicBezTo>
                <a:cubicBezTo>
                  <a:pt x="6060" y="5445"/>
                  <a:pt x="6033" y="5445"/>
                  <a:pt x="6007" y="5445"/>
                </a:cubicBezTo>
                <a:lnTo>
                  <a:pt x="5979" y="5499"/>
                </a:lnTo>
                <a:lnTo>
                  <a:pt x="5953" y="5499"/>
                </a:lnTo>
                <a:cubicBezTo>
                  <a:pt x="5953" y="5526"/>
                  <a:pt x="5979" y="5526"/>
                  <a:pt x="5953" y="5552"/>
                </a:cubicBezTo>
                <a:cubicBezTo>
                  <a:pt x="5953" y="5552"/>
                  <a:pt x="5953" y="5552"/>
                  <a:pt x="5926" y="5552"/>
                </a:cubicBezTo>
                <a:cubicBezTo>
                  <a:pt x="5926" y="5552"/>
                  <a:pt x="5926" y="5526"/>
                  <a:pt x="5926" y="5552"/>
                </a:cubicBezTo>
                <a:cubicBezTo>
                  <a:pt x="5926" y="5552"/>
                  <a:pt x="5926" y="5552"/>
                  <a:pt x="5926" y="5579"/>
                </a:cubicBezTo>
                <a:lnTo>
                  <a:pt x="5899" y="5606"/>
                </a:lnTo>
                <a:cubicBezTo>
                  <a:pt x="5872" y="5633"/>
                  <a:pt x="5872" y="5633"/>
                  <a:pt x="5872" y="5633"/>
                </a:cubicBezTo>
                <a:cubicBezTo>
                  <a:pt x="5872" y="5633"/>
                  <a:pt x="5845" y="5633"/>
                  <a:pt x="5819" y="5633"/>
                </a:cubicBezTo>
                <a:cubicBezTo>
                  <a:pt x="5819" y="5633"/>
                  <a:pt x="5792" y="5660"/>
                  <a:pt x="5765" y="5660"/>
                </a:cubicBezTo>
                <a:lnTo>
                  <a:pt x="5738" y="5660"/>
                </a:lnTo>
                <a:cubicBezTo>
                  <a:pt x="5738" y="5660"/>
                  <a:pt x="5738" y="5686"/>
                  <a:pt x="5685" y="5660"/>
                </a:cubicBezTo>
                <a:cubicBezTo>
                  <a:pt x="5657" y="5660"/>
                  <a:pt x="5631" y="5633"/>
                  <a:pt x="5631" y="5633"/>
                </a:cubicBezTo>
                <a:cubicBezTo>
                  <a:pt x="5631" y="5606"/>
                  <a:pt x="5604" y="5606"/>
                  <a:pt x="5578" y="5606"/>
                </a:cubicBezTo>
                <a:lnTo>
                  <a:pt x="5550" y="5606"/>
                </a:lnTo>
                <a:lnTo>
                  <a:pt x="5524" y="5606"/>
                </a:lnTo>
                <a:cubicBezTo>
                  <a:pt x="5524" y="5606"/>
                  <a:pt x="5524" y="5606"/>
                  <a:pt x="5497" y="5606"/>
                </a:cubicBezTo>
                <a:cubicBezTo>
                  <a:pt x="5470" y="5606"/>
                  <a:pt x="5470" y="5606"/>
                  <a:pt x="5470" y="5606"/>
                </a:cubicBezTo>
                <a:lnTo>
                  <a:pt x="5443" y="5633"/>
                </a:lnTo>
                <a:cubicBezTo>
                  <a:pt x="5443" y="5606"/>
                  <a:pt x="5443" y="5606"/>
                  <a:pt x="5443" y="5606"/>
                </a:cubicBezTo>
                <a:lnTo>
                  <a:pt x="5416" y="5606"/>
                </a:lnTo>
                <a:cubicBezTo>
                  <a:pt x="5416" y="5579"/>
                  <a:pt x="5416" y="5552"/>
                  <a:pt x="5390" y="5552"/>
                </a:cubicBezTo>
                <a:cubicBezTo>
                  <a:pt x="5390" y="5579"/>
                  <a:pt x="5363" y="5606"/>
                  <a:pt x="5363" y="5579"/>
                </a:cubicBezTo>
                <a:cubicBezTo>
                  <a:pt x="5336" y="5579"/>
                  <a:pt x="5336" y="5579"/>
                  <a:pt x="5309" y="5579"/>
                </a:cubicBezTo>
                <a:cubicBezTo>
                  <a:pt x="5282" y="5579"/>
                  <a:pt x="5228" y="5579"/>
                  <a:pt x="5202" y="5579"/>
                </a:cubicBezTo>
                <a:cubicBezTo>
                  <a:pt x="5202" y="5552"/>
                  <a:pt x="5175" y="5552"/>
                  <a:pt x="5149" y="5552"/>
                </a:cubicBezTo>
                <a:lnTo>
                  <a:pt x="5121" y="5526"/>
                </a:lnTo>
                <a:cubicBezTo>
                  <a:pt x="5094" y="5526"/>
                  <a:pt x="5041" y="5552"/>
                  <a:pt x="5041" y="5552"/>
                </a:cubicBezTo>
                <a:lnTo>
                  <a:pt x="5014" y="5579"/>
                </a:lnTo>
                <a:cubicBezTo>
                  <a:pt x="5014" y="5579"/>
                  <a:pt x="5041" y="5552"/>
                  <a:pt x="5041" y="5526"/>
                </a:cubicBezTo>
                <a:cubicBezTo>
                  <a:pt x="5041" y="5526"/>
                  <a:pt x="5041" y="5499"/>
                  <a:pt x="5014" y="5526"/>
                </a:cubicBezTo>
                <a:cubicBezTo>
                  <a:pt x="5014" y="5526"/>
                  <a:pt x="5014" y="5526"/>
                  <a:pt x="4987" y="5526"/>
                </a:cubicBezTo>
                <a:cubicBezTo>
                  <a:pt x="4987" y="5499"/>
                  <a:pt x="4961" y="5499"/>
                  <a:pt x="4961" y="5499"/>
                </a:cubicBezTo>
                <a:cubicBezTo>
                  <a:pt x="4961" y="5472"/>
                  <a:pt x="4961" y="5445"/>
                  <a:pt x="4961" y="5445"/>
                </a:cubicBezTo>
                <a:cubicBezTo>
                  <a:pt x="4961" y="5445"/>
                  <a:pt x="4907" y="5418"/>
                  <a:pt x="4907" y="5392"/>
                </a:cubicBezTo>
                <a:cubicBezTo>
                  <a:pt x="4907" y="5392"/>
                  <a:pt x="4907" y="5364"/>
                  <a:pt x="4880" y="5364"/>
                </a:cubicBezTo>
                <a:cubicBezTo>
                  <a:pt x="4880" y="5364"/>
                  <a:pt x="4853" y="5392"/>
                  <a:pt x="4853" y="5364"/>
                </a:cubicBezTo>
                <a:cubicBezTo>
                  <a:pt x="4853" y="5364"/>
                  <a:pt x="4853" y="5338"/>
                  <a:pt x="4827" y="5338"/>
                </a:cubicBezTo>
                <a:cubicBezTo>
                  <a:pt x="4853" y="5338"/>
                  <a:pt x="4853" y="5338"/>
                  <a:pt x="4880" y="5338"/>
                </a:cubicBezTo>
                <a:cubicBezTo>
                  <a:pt x="4880" y="5338"/>
                  <a:pt x="4907" y="5338"/>
                  <a:pt x="4907" y="5364"/>
                </a:cubicBezTo>
                <a:cubicBezTo>
                  <a:pt x="4907" y="5364"/>
                  <a:pt x="4934" y="5392"/>
                  <a:pt x="4961" y="5392"/>
                </a:cubicBezTo>
                <a:cubicBezTo>
                  <a:pt x="4961" y="5418"/>
                  <a:pt x="4961" y="5392"/>
                  <a:pt x="4961" y="5418"/>
                </a:cubicBezTo>
                <a:cubicBezTo>
                  <a:pt x="4961" y="5418"/>
                  <a:pt x="4987" y="5472"/>
                  <a:pt x="5014" y="5472"/>
                </a:cubicBezTo>
                <a:cubicBezTo>
                  <a:pt x="5041" y="5472"/>
                  <a:pt x="5068" y="5445"/>
                  <a:pt x="5068" y="5445"/>
                </a:cubicBezTo>
                <a:cubicBezTo>
                  <a:pt x="5094" y="5472"/>
                  <a:pt x="5094" y="5472"/>
                  <a:pt x="5094" y="5445"/>
                </a:cubicBezTo>
                <a:cubicBezTo>
                  <a:pt x="5094" y="5445"/>
                  <a:pt x="5094" y="5445"/>
                  <a:pt x="5121" y="5445"/>
                </a:cubicBezTo>
                <a:cubicBezTo>
                  <a:pt x="5121" y="5445"/>
                  <a:pt x="5121" y="5472"/>
                  <a:pt x="5121" y="5445"/>
                </a:cubicBezTo>
                <a:cubicBezTo>
                  <a:pt x="5121" y="5445"/>
                  <a:pt x="5121" y="5445"/>
                  <a:pt x="5149" y="5445"/>
                </a:cubicBezTo>
                <a:lnTo>
                  <a:pt x="5175" y="5499"/>
                </a:lnTo>
                <a:cubicBezTo>
                  <a:pt x="5202" y="5499"/>
                  <a:pt x="5202" y="5472"/>
                  <a:pt x="5228" y="5499"/>
                </a:cubicBezTo>
                <a:cubicBezTo>
                  <a:pt x="5228" y="5499"/>
                  <a:pt x="5256" y="5526"/>
                  <a:pt x="5282" y="5526"/>
                </a:cubicBezTo>
                <a:cubicBezTo>
                  <a:pt x="5309" y="5526"/>
                  <a:pt x="5309" y="5526"/>
                  <a:pt x="5309" y="5526"/>
                </a:cubicBezTo>
                <a:cubicBezTo>
                  <a:pt x="5336" y="5552"/>
                  <a:pt x="5336" y="5552"/>
                  <a:pt x="5336" y="5552"/>
                </a:cubicBezTo>
                <a:lnTo>
                  <a:pt x="5363" y="5552"/>
                </a:lnTo>
                <a:cubicBezTo>
                  <a:pt x="5363" y="5526"/>
                  <a:pt x="5336" y="5526"/>
                  <a:pt x="5336" y="5526"/>
                </a:cubicBezTo>
                <a:cubicBezTo>
                  <a:pt x="5336" y="5526"/>
                  <a:pt x="5336" y="5499"/>
                  <a:pt x="5363" y="5499"/>
                </a:cubicBezTo>
                <a:cubicBezTo>
                  <a:pt x="5363" y="5499"/>
                  <a:pt x="5390" y="5526"/>
                  <a:pt x="5390" y="5499"/>
                </a:cubicBezTo>
                <a:lnTo>
                  <a:pt x="5416" y="5499"/>
                </a:lnTo>
                <a:cubicBezTo>
                  <a:pt x="5443" y="5499"/>
                  <a:pt x="5470" y="5445"/>
                  <a:pt x="5470" y="5445"/>
                </a:cubicBezTo>
                <a:cubicBezTo>
                  <a:pt x="5497" y="5445"/>
                  <a:pt x="5524" y="5445"/>
                  <a:pt x="5524" y="5445"/>
                </a:cubicBezTo>
                <a:cubicBezTo>
                  <a:pt x="5550" y="5445"/>
                  <a:pt x="5550" y="5445"/>
                  <a:pt x="5550" y="5445"/>
                </a:cubicBezTo>
                <a:cubicBezTo>
                  <a:pt x="5578" y="5445"/>
                  <a:pt x="5604" y="5445"/>
                  <a:pt x="5604" y="5418"/>
                </a:cubicBezTo>
                <a:cubicBezTo>
                  <a:pt x="5604" y="5418"/>
                  <a:pt x="5604" y="5392"/>
                  <a:pt x="5604" y="5364"/>
                </a:cubicBezTo>
                <a:cubicBezTo>
                  <a:pt x="5604" y="5364"/>
                  <a:pt x="5604" y="5338"/>
                  <a:pt x="5631" y="5338"/>
                </a:cubicBezTo>
                <a:cubicBezTo>
                  <a:pt x="5631" y="5338"/>
                  <a:pt x="5657" y="5338"/>
                  <a:pt x="5657" y="5311"/>
                </a:cubicBezTo>
                <a:cubicBezTo>
                  <a:pt x="5685" y="5311"/>
                  <a:pt x="5685" y="5285"/>
                  <a:pt x="5685" y="5285"/>
                </a:cubicBezTo>
                <a:cubicBezTo>
                  <a:pt x="5712" y="5285"/>
                  <a:pt x="5685" y="5285"/>
                  <a:pt x="5712" y="5257"/>
                </a:cubicBezTo>
                <a:lnTo>
                  <a:pt x="5738" y="5230"/>
                </a:lnTo>
                <a:cubicBezTo>
                  <a:pt x="5765" y="5230"/>
                  <a:pt x="5765" y="5230"/>
                  <a:pt x="5765" y="5204"/>
                </a:cubicBezTo>
                <a:cubicBezTo>
                  <a:pt x="5765" y="5204"/>
                  <a:pt x="5819" y="5150"/>
                  <a:pt x="5845" y="5150"/>
                </a:cubicBezTo>
                <a:cubicBezTo>
                  <a:pt x="5899" y="5150"/>
                  <a:pt x="5899" y="5150"/>
                  <a:pt x="5926" y="5177"/>
                </a:cubicBezTo>
                <a:cubicBezTo>
                  <a:pt x="5979" y="5204"/>
                  <a:pt x="5953" y="5204"/>
                  <a:pt x="5979" y="5204"/>
                </a:cubicBezTo>
                <a:cubicBezTo>
                  <a:pt x="6007" y="5177"/>
                  <a:pt x="6033" y="5150"/>
                  <a:pt x="6087" y="5150"/>
                </a:cubicBezTo>
                <a:cubicBezTo>
                  <a:pt x="6114" y="5123"/>
                  <a:pt x="6141" y="5123"/>
                  <a:pt x="6141" y="5097"/>
                </a:cubicBezTo>
                <a:cubicBezTo>
                  <a:pt x="6167" y="5097"/>
                  <a:pt x="6221" y="5042"/>
                  <a:pt x="6221" y="5042"/>
                </a:cubicBezTo>
                <a:lnTo>
                  <a:pt x="6248" y="5042"/>
                </a:lnTo>
                <a:cubicBezTo>
                  <a:pt x="6248" y="5016"/>
                  <a:pt x="6275" y="5016"/>
                  <a:pt x="6248" y="5016"/>
                </a:cubicBezTo>
                <a:cubicBezTo>
                  <a:pt x="6248" y="5016"/>
                  <a:pt x="6221" y="4989"/>
                  <a:pt x="6194" y="4963"/>
                </a:cubicBezTo>
                <a:cubicBezTo>
                  <a:pt x="6194" y="4963"/>
                  <a:pt x="6194" y="4935"/>
                  <a:pt x="6167" y="4935"/>
                </a:cubicBezTo>
                <a:lnTo>
                  <a:pt x="6141" y="4935"/>
                </a:lnTo>
                <a:lnTo>
                  <a:pt x="6141" y="4909"/>
                </a:lnTo>
                <a:cubicBezTo>
                  <a:pt x="6141" y="4909"/>
                  <a:pt x="6060" y="4909"/>
                  <a:pt x="6033" y="4882"/>
                </a:cubicBezTo>
                <a:cubicBezTo>
                  <a:pt x="6033" y="4882"/>
                  <a:pt x="6033" y="4882"/>
                  <a:pt x="6007" y="4882"/>
                </a:cubicBezTo>
                <a:cubicBezTo>
                  <a:pt x="6007" y="4855"/>
                  <a:pt x="6007" y="4828"/>
                  <a:pt x="6007" y="4828"/>
                </a:cubicBezTo>
                <a:cubicBezTo>
                  <a:pt x="6007" y="4855"/>
                  <a:pt x="6007" y="4855"/>
                  <a:pt x="5979" y="4855"/>
                </a:cubicBezTo>
                <a:cubicBezTo>
                  <a:pt x="5979" y="4855"/>
                  <a:pt x="5953" y="4828"/>
                  <a:pt x="5926" y="4855"/>
                </a:cubicBezTo>
                <a:lnTo>
                  <a:pt x="5899" y="4855"/>
                </a:lnTo>
                <a:cubicBezTo>
                  <a:pt x="5899" y="4855"/>
                  <a:pt x="5872" y="4855"/>
                  <a:pt x="5899" y="4855"/>
                </a:cubicBezTo>
                <a:lnTo>
                  <a:pt x="5926" y="4828"/>
                </a:lnTo>
                <a:cubicBezTo>
                  <a:pt x="5926" y="4828"/>
                  <a:pt x="5953" y="4828"/>
                  <a:pt x="5979" y="4801"/>
                </a:cubicBezTo>
                <a:cubicBezTo>
                  <a:pt x="6007" y="4801"/>
                  <a:pt x="6007" y="4721"/>
                  <a:pt x="6007" y="4694"/>
                </a:cubicBezTo>
                <a:cubicBezTo>
                  <a:pt x="6007" y="4667"/>
                  <a:pt x="6007" y="4667"/>
                  <a:pt x="5979" y="4667"/>
                </a:cubicBezTo>
                <a:lnTo>
                  <a:pt x="5953" y="4694"/>
                </a:lnTo>
                <a:cubicBezTo>
                  <a:pt x="5926" y="4667"/>
                  <a:pt x="5926" y="4667"/>
                  <a:pt x="5926" y="4667"/>
                </a:cubicBezTo>
                <a:cubicBezTo>
                  <a:pt x="5899" y="4667"/>
                  <a:pt x="5872" y="4667"/>
                  <a:pt x="5872" y="4667"/>
                </a:cubicBezTo>
                <a:cubicBezTo>
                  <a:pt x="5845" y="4667"/>
                  <a:pt x="5845" y="4694"/>
                  <a:pt x="5845" y="4694"/>
                </a:cubicBezTo>
                <a:lnTo>
                  <a:pt x="5819" y="4694"/>
                </a:lnTo>
                <a:cubicBezTo>
                  <a:pt x="5819" y="4721"/>
                  <a:pt x="5819" y="4721"/>
                  <a:pt x="5792" y="4721"/>
                </a:cubicBezTo>
                <a:cubicBezTo>
                  <a:pt x="5792" y="4721"/>
                  <a:pt x="5765" y="4721"/>
                  <a:pt x="5738" y="4748"/>
                </a:cubicBezTo>
                <a:lnTo>
                  <a:pt x="5685" y="4775"/>
                </a:lnTo>
                <a:cubicBezTo>
                  <a:pt x="5657" y="4775"/>
                  <a:pt x="5657" y="4775"/>
                  <a:pt x="5657" y="4775"/>
                </a:cubicBezTo>
                <a:cubicBezTo>
                  <a:pt x="5631" y="4801"/>
                  <a:pt x="5578" y="4828"/>
                  <a:pt x="5578" y="4828"/>
                </a:cubicBezTo>
                <a:cubicBezTo>
                  <a:pt x="5578" y="4855"/>
                  <a:pt x="5550" y="4855"/>
                  <a:pt x="5524" y="4855"/>
                </a:cubicBezTo>
                <a:cubicBezTo>
                  <a:pt x="5524" y="4855"/>
                  <a:pt x="5524" y="4855"/>
                  <a:pt x="5497" y="4855"/>
                </a:cubicBezTo>
                <a:cubicBezTo>
                  <a:pt x="5497" y="4855"/>
                  <a:pt x="5470" y="4855"/>
                  <a:pt x="5443" y="4855"/>
                </a:cubicBezTo>
                <a:lnTo>
                  <a:pt x="5443" y="4882"/>
                </a:lnTo>
                <a:cubicBezTo>
                  <a:pt x="5443" y="4855"/>
                  <a:pt x="5443" y="4855"/>
                  <a:pt x="5416" y="4855"/>
                </a:cubicBezTo>
                <a:cubicBezTo>
                  <a:pt x="5416" y="4855"/>
                  <a:pt x="5416" y="4828"/>
                  <a:pt x="5390" y="4828"/>
                </a:cubicBezTo>
                <a:lnTo>
                  <a:pt x="5363" y="4801"/>
                </a:lnTo>
                <a:cubicBezTo>
                  <a:pt x="5363" y="4801"/>
                  <a:pt x="5336" y="4801"/>
                  <a:pt x="5363" y="4801"/>
                </a:cubicBezTo>
                <a:lnTo>
                  <a:pt x="5390" y="4801"/>
                </a:lnTo>
                <a:cubicBezTo>
                  <a:pt x="5416" y="4801"/>
                  <a:pt x="5443" y="4855"/>
                  <a:pt x="5470" y="4855"/>
                </a:cubicBezTo>
                <a:cubicBezTo>
                  <a:pt x="5470" y="4828"/>
                  <a:pt x="5497" y="4828"/>
                  <a:pt x="5497" y="4828"/>
                </a:cubicBezTo>
                <a:cubicBezTo>
                  <a:pt x="5524" y="4828"/>
                  <a:pt x="5524" y="4828"/>
                  <a:pt x="5524" y="4828"/>
                </a:cubicBezTo>
                <a:cubicBezTo>
                  <a:pt x="5550" y="4828"/>
                  <a:pt x="5604" y="4748"/>
                  <a:pt x="5604" y="4748"/>
                </a:cubicBezTo>
                <a:cubicBezTo>
                  <a:pt x="5604" y="4748"/>
                  <a:pt x="5604" y="4748"/>
                  <a:pt x="5631" y="4721"/>
                </a:cubicBezTo>
                <a:lnTo>
                  <a:pt x="5657" y="4694"/>
                </a:lnTo>
                <a:cubicBezTo>
                  <a:pt x="5657" y="4694"/>
                  <a:pt x="5657" y="4694"/>
                  <a:pt x="5685" y="4694"/>
                </a:cubicBezTo>
                <a:cubicBezTo>
                  <a:pt x="5685" y="4667"/>
                  <a:pt x="5685" y="4667"/>
                  <a:pt x="5685" y="4667"/>
                </a:cubicBezTo>
                <a:cubicBezTo>
                  <a:pt x="5712" y="4667"/>
                  <a:pt x="5712" y="4667"/>
                  <a:pt x="5712" y="4667"/>
                </a:cubicBezTo>
                <a:cubicBezTo>
                  <a:pt x="5712" y="4641"/>
                  <a:pt x="5738" y="4641"/>
                  <a:pt x="5738" y="4641"/>
                </a:cubicBezTo>
                <a:cubicBezTo>
                  <a:pt x="5738" y="4641"/>
                  <a:pt x="5738" y="4667"/>
                  <a:pt x="5765" y="4667"/>
                </a:cubicBezTo>
                <a:cubicBezTo>
                  <a:pt x="5792" y="4667"/>
                  <a:pt x="5792" y="4667"/>
                  <a:pt x="5819" y="4667"/>
                </a:cubicBezTo>
                <a:cubicBezTo>
                  <a:pt x="5819" y="4641"/>
                  <a:pt x="5845" y="4641"/>
                  <a:pt x="5872" y="4613"/>
                </a:cubicBezTo>
                <a:cubicBezTo>
                  <a:pt x="5899" y="4613"/>
                  <a:pt x="5926" y="4613"/>
                  <a:pt x="5926" y="4641"/>
                </a:cubicBezTo>
                <a:cubicBezTo>
                  <a:pt x="5953" y="4641"/>
                  <a:pt x="5926" y="4641"/>
                  <a:pt x="5953" y="4641"/>
                </a:cubicBezTo>
                <a:cubicBezTo>
                  <a:pt x="5953" y="4613"/>
                  <a:pt x="6007" y="4587"/>
                  <a:pt x="6033" y="4613"/>
                </a:cubicBezTo>
                <a:cubicBezTo>
                  <a:pt x="6060" y="4613"/>
                  <a:pt x="6060" y="4613"/>
                  <a:pt x="6060" y="4613"/>
                </a:cubicBezTo>
                <a:cubicBezTo>
                  <a:pt x="6087" y="4613"/>
                  <a:pt x="6087" y="4641"/>
                  <a:pt x="6087" y="4641"/>
                </a:cubicBezTo>
                <a:cubicBezTo>
                  <a:pt x="6114" y="4613"/>
                  <a:pt x="6114" y="4613"/>
                  <a:pt x="6114" y="4587"/>
                </a:cubicBezTo>
                <a:lnTo>
                  <a:pt x="6114" y="4560"/>
                </a:lnTo>
                <a:cubicBezTo>
                  <a:pt x="6141" y="4560"/>
                  <a:pt x="6194" y="4506"/>
                  <a:pt x="6221" y="4506"/>
                </a:cubicBezTo>
                <a:cubicBezTo>
                  <a:pt x="6221" y="4479"/>
                  <a:pt x="6221" y="4453"/>
                  <a:pt x="6248" y="4453"/>
                </a:cubicBezTo>
                <a:cubicBezTo>
                  <a:pt x="6248" y="4453"/>
                  <a:pt x="6248" y="4453"/>
                  <a:pt x="6275" y="4453"/>
                </a:cubicBezTo>
                <a:cubicBezTo>
                  <a:pt x="6275" y="4453"/>
                  <a:pt x="6275" y="4453"/>
                  <a:pt x="6301" y="4426"/>
                </a:cubicBezTo>
                <a:cubicBezTo>
                  <a:pt x="6301" y="4426"/>
                  <a:pt x="6329" y="4399"/>
                  <a:pt x="6329" y="4372"/>
                </a:cubicBezTo>
                <a:lnTo>
                  <a:pt x="6355" y="4346"/>
                </a:lnTo>
                <a:cubicBezTo>
                  <a:pt x="6382" y="4319"/>
                  <a:pt x="6382" y="4319"/>
                  <a:pt x="6355" y="4292"/>
                </a:cubicBezTo>
                <a:cubicBezTo>
                  <a:pt x="6355" y="4292"/>
                  <a:pt x="6355" y="4238"/>
                  <a:pt x="6355" y="4212"/>
                </a:cubicBezTo>
                <a:cubicBezTo>
                  <a:pt x="6382" y="4212"/>
                  <a:pt x="6408" y="4212"/>
                  <a:pt x="6408" y="4184"/>
                </a:cubicBezTo>
                <a:cubicBezTo>
                  <a:pt x="6436" y="4158"/>
                  <a:pt x="6436" y="4158"/>
                  <a:pt x="6408" y="4158"/>
                </a:cubicBezTo>
                <a:lnTo>
                  <a:pt x="6329" y="4158"/>
                </a:lnTo>
                <a:cubicBezTo>
                  <a:pt x="6329" y="4131"/>
                  <a:pt x="6301" y="4131"/>
                  <a:pt x="6301" y="4131"/>
                </a:cubicBezTo>
                <a:cubicBezTo>
                  <a:pt x="6329" y="4131"/>
                  <a:pt x="6329" y="4131"/>
                  <a:pt x="6329" y="4131"/>
                </a:cubicBezTo>
                <a:cubicBezTo>
                  <a:pt x="6329" y="4104"/>
                  <a:pt x="6329" y="4104"/>
                  <a:pt x="6355" y="4104"/>
                </a:cubicBezTo>
                <a:cubicBezTo>
                  <a:pt x="6355" y="4104"/>
                  <a:pt x="6382" y="4104"/>
                  <a:pt x="6382" y="4131"/>
                </a:cubicBezTo>
                <a:cubicBezTo>
                  <a:pt x="6382" y="4131"/>
                  <a:pt x="6382" y="4131"/>
                  <a:pt x="6408" y="4131"/>
                </a:cubicBezTo>
                <a:cubicBezTo>
                  <a:pt x="6408" y="4131"/>
                  <a:pt x="6408" y="4104"/>
                  <a:pt x="6408" y="4077"/>
                </a:cubicBezTo>
                <a:cubicBezTo>
                  <a:pt x="6436" y="4077"/>
                  <a:pt x="6436" y="4050"/>
                  <a:pt x="6436" y="4050"/>
                </a:cubicBezTo>
                <a:cubicBezTo>
                  <a:pt x="6408" y="4050"/>
                  <a:pt x="6408" y="4050"/>
                  <a:pt x="6408" y="4050"/>
                </a:cubicBezTo>
                <a:lnTo>
                  <a:pt x="6436" y="4024"/>
                </a:lnTo>
                <a:cubicBezTo>
                  <a:pt x="6462" y="3997"/>
                  <a:pt x="6462" y="3997"/>
                  <a:pt x="6462" y="3997"/>
                </a:cubicBezTo>
                <a:cubicBezTo>
                  <a:pt x="6489" y="3997"/>
                  <a:pt x="6489" y="3997"/>
                  <a:pt x="6489" y="3997"/>
                </a:cubicBezTo>
                <a:cubicBezTo>
                  <a:pt x="6516" y="3997"/>
                  <a:pt x="6516" y="3970"/>
                  <a:pt x="6543" y="3970"/>
                </a:cubicBezTo>
                <a:cubicBezTo>
                  <a:pt x="6543" y="3943"/>
                  <a:pt x="6543" y="3970"/>
                  <a:pt x="6543" y="3943"/>
                </a:cubicBezTo>
                <a:cubicBezTo>
                  <a:pt x="6570" y="3943"/>
                  <a:pt x="6596" y="3890"/>
                  <a:pt x="6596" y="3890"/>
                </a:cubicBezTo>
                <a:lnTo>
                  <a:pt x="6596" y="3862"/>
                </a:lnTo>
                <a:cubicBezTo>
                  <a:pt x="6623" y="3862"/>
                  <a:pt x="6623" y="3862"/>
                  <a:pt x="6623" y="3862"/>
                </a:cubicBezTo>
                <a:cubicBezTo>
                  <a:pt x="6623" y="3836"/>
                  <a:pt x="6677" y="3809"/>
                  <a:pt x="6677" y="3783"/>
                </a:cubicBezTo>
                <a:cubicBezTo>
                  <a:pt x="6677" y="3755"/>
                  <a:pt x="6677" y="3755"/>
                  <a:pt x="6677" y="3755"/>
                </a:cubicBezTo>
                <a:cubicBezTo>
                  <a:pt x="6677" y="3729"/>
                  <a:pt x="6704" y="3702"/>
                  <a:pt x="6704" y="3675"/>
                </a:cubicBezTo>
                <a:cubicBezTo>
                  <a:pt x="6704" y="3648"/>
                  <a:pt x="6704" y="3648"/>
                  <a:pt x="6704" y="3621"/>
                </a:cubicBezTo>
                <a:cubicBezTo>
                  <a:pt x="6677" y="3621"/>
                  <a:pt x="6677" y="3621"/>
                  <a:pt x="6677" y="3595"/>
                </a:cubicBezTo>
                <a:cubicBezTo>
                  <a:pt x="6677" y="3595"/>
                  <a:pt x="6704" y="3595"/>
                  <a:pt x="6704" y="3568"/>
                </a:cubicBezTo>
                <a:cubicBezTo>
                  <a:pt x="6704" y="3568"/>
                  <a:pt x="6704" y="3568"/>
                  <a:pt x="6730" y="3541"/>
                </a:cubicBezTo>
                <a:cubicBezTo>
                  <a:pt x="6730" y="3514"/>
                  <a:pt x="6730" y="3487"/>
                  <a:pt x="6730" y="3487"/>
                </a:cubicBezTo>
                <a:cubicBezTo>
                  <a:pt x="6758" y="3487"/>
                  <a:pt x="6758" y="3487"/>
                  <a:pt x="6758" y="3487"/>
                </a:cubicBezTo>
                <a:lnTo>
                  <a:pt x="6784" y="3433"/>
                </a:lnTo>
                <a:cubicBezTo>
                  <a:pt x="6784" y="3407"/>
                  <a:pt x="6784" y="3407"/>
                  <a:pt x="6811" y="3407"/>
                </a:cubicBezTo>
                <a:cubicBezTo>
                  <a:pt x="6811" y="3380"/>
                  <a:pt x="6811" y="3353"/>
                  <a:pt x="6838" y="3326"/>
                </a:cubicBezTo>
                <a:cubicBezTo>
                  <a:pt x="6865" y="3299"/>
                  <a:pt x="6865" y="3273"/>
                  <a:pt x="6865" y="3273"/>
                </a:cubicBezTo>
                <a:cubicBezTo>
                  <a:pt x="6865" y="3273"/>
                  <a:pt x="6865" y="3273"/>
                  <a:pt x="6838" y="3273"/>
                </a:cubicBezTo>
                <a:cubicBezTo>
                  <a:pt x="6811" y="3273"/>
                  <a:pt x="6784" y="3299"/>
                  <a:pt x="6784" y="3273"/>
                </a:cubicBezTo>
                <a:cubicBezTo>
                  <a:pt x="6811" y="3273"/>
                  <a:pt x="6838" y="3246"/>
                  <a:pt x="6838" y="3246"/>
                </a:cubicBezTo>
                <a:cubicBezTo>
                  <a:pt x="6838" y="3219"/>
                  <a:pt x="6838" y="3219"/>
                  <a:pt x="6811" y="3219"/>
                </a:cubicBezTo>
                <a:lnTo>
                  <a:pt x="6838" y="3192"/>
                </a:lnTo>
                <a:cubicBezTo>
                  <a:pt x="6811" y="3166"/>
                  <a:pt x="6811" y="3166"/>
                  <a:pt x="6811" y="3166"/>
                </a:cubicBezTo>
                <a:lnTo>
                  <a:pt x="6838" y="3166"/>
                </a:lnTo>
                <a:cubicBezTo>
                  <a:pt x="6838" y="3139"/>
                  <a:pt x="6865" y="3032"/>
                  <a:pt x="6892" y="2978"/>
                </a:cubicBezTo>
                <a:cubicBezTo>
                  <a:pt x="6918" y="2951"/>
                  <a:pt x="6918" y="2924"/>
                  <a:pt x="6918" y="2897"/>
                </a:cubicBezTo>
                <a:cubicBezTo>
                  <a:pt x="6918" y="2870"/>
                  <a:pt x="6918" y="2870"/>
                  <a:pt x="6945" y="2870"/>
                </a:cubicBezTo>
                <a:cubicBezTo>
                  <a:pt x="6945" y="2870"/>
                  <a:pt x="6972" y="2844"/>
                  <a:pt x="6999" y="2817"/>
                </a:cubicBezTo>
                <a:cubicBezTo>
                  <a:pt x="7025" y="2790"/>
                  <a:pt x="7080" y="2736"/>
                  <a:pt x="7080" y="2736"/>
                </a:cubicBezTo>
                <a:cubicBezTo>
                  <a:pt x="7080" y="2710"/>
                  <a:pt x="7080" y="2710"/>
                  <a:pt x="7080" y="2682"/>
                </a:cubicBezTo>
                <a:cubicBezTo>
                  <a:pt x="7106" y="2682"/>
                  <a:pt x="7133" y="2656"/>
                  <a:pt x="7133" y="2656"/>
                </a:cubicBezTo>
                <a:cubicBezTo>
                  <a:pt x="7133" y="2629"/>
                  <a:pt x="7133" y="2629"/>
                  <a:pt x="7133" y="2629"/>
                </a:cubicBezTo>
                <a:cubicBezTo>
                  <a:pt x="7133" y="2629"/>
                  <a:pt x="7187" y="2575"/>
                  <a:pt x="7187" y="2548"/>
                </a:cubicBezTo>
                <a:cubicBezTo>
                  <a:pt x="7159" y="2548"/>
                  <a:pt x="7159" y="2548"/>
                  <a:pt x="7159" y="2548"/>
                </a:cubicBezTo>
                <a:cubicBezTo>
                  <a:pt x="7159" y="2522"/>
                  <a:pt x="7159" y="2522"/>
                  <a:pt x="7159" y="2522"/>
                </a:cubicBezTo>
                <a:cubicBezTo>
                  <a:pt x="7159" y="2522"/>
                  <a:pt x="7133" y="2495"/>
                  <a:pt x="7159" y="2495"/>
                </a:cubicBezTo>
                <a:lnTo>
                  <a:pt x="7187" y="2495"/>
                </a:lnTo>
                <a:cubicBezTo>
                  <a:pt x="7159" y="2468"/>
                  <a:pt x="7159" y="2468"/>
                  <a:pt x="7159" y="2468"/>
                </a:cubicBezTo>
                <a:cubicBezTo>
                  <a:pt x="7133" y="2468"/>
                  <a:pt x="7133" y="2468"/>
                  <a:pt x="7133" y="2468"/>
                </a:cubicBezTo>
                <a:cubicBezTo>
                  <a:pt x="7133" y="2441"/>
                  <a:pt x="7133" y="2388"/>
                  <a:pt x="7133" y="2388"/>
                </a:cubicBezTo>
                <a:cubicBezTo>
                  <a:pt x="7133" y="2361"/>
                  <a:pt x="7106" y="2307"/>
                  <a:pt x="7106" y="2307"/>
                </a:cubicBezTo>
                <a:cubicBezTo>
                  <a:pt x="7133" y="2281"/>
                  <a:pt x="7133" y="2281"/>
                  <a:pt x="7106" y="2281"/>
                </a:cubicBezTo>
                <a:cubicBezTo>
                  <a:pt x="7106" y="2253"/>
                  <a:pt x="7080" y="2253"/>
                  <a:pt x="7052" y="2227"/>
                </a:cubicBezTo>
                <a:cubicBezTo>
                  <a:pt x="7025" y="2200"/>
                  <a:pt x="6999" y="2093"/>
                  <a:pt x="6999" y="2119"/>
                </a:cubicBezTo>
                <a:cubicBezTo>
                  <a:pt x="6972" y="2119"/>
                  <a:pt x="6972" y="2146"/>
                  <a:pt x="6945" y="2119"/>
                </a:cubicBezTo>
                <a:lnTo>
                  <a:pt x="6918" y="2119"/>
                </a:lnTo>
                <a:lnTo>
                  <a:pt x="6918" y="2093"/>
                </a:lnTo>
                <a:cubicBezTo>
                  <a:pt x="6918" y="2093"/>
                  <a:pt x="6892" y="2093"/>
                  <a:pt x="6865" y="2093"/>
                </a:cubicBezTo>
                <a:lnTo>
                  <a:pt x="6838" y="2093"/>
                </a:lnTo>
                <a:cubicBezTo>
                  <a:pt x="6811" y="2093"/>
                  <a:pt x="6784" y="2093"/>
                  <a:pt x="6784" y="2093"/>
                </a:cubicBezTo>
                <a:lnTo>
                  <a:pt x="6758" y="2119"/>
                </a:lnTo>
                <a:cubicBezTo>
                  <a:pt x="6730" y="2119"/>
                  <a:pt x="6730" y="2146"/>
                  <a:pt x="6704" y="2146"/>
                </a:cubicBezTo>
                <a:lnTo>
                  <a:pt x="6677" y="2119"/>
                </a:lnTo>
                <a:cubicBezTo>
                  <a:pt x="6677" y="2146"/>
                  <a:pt x="6650" y="2146"/>
                  <a:pt x="6650" y="2119"/>
                </a:cubicBezTo>
                <a:cubicBezTo>
                  <a:pt x="6650" y="2119"/>
                  <a:pt x="6650" y="2119"/>
                  <a:pt x="6623" y="2119"/>
                </a:cubicBezTo>
                <a:cubicBezTo>
                  <a:pt x="6623" y="2119"/>
                  <a:pt x="6596" y="2093"/>
                  <a:pt x="6570" y="2093"/>
                </a:cubicBezTo>
                <a:cubicBezTo>
                  <a:pt x="6570" y="2093"/>
                  <a:pt x="6543" y="2093"/>
                  <a:pt x="6543" y="2119"/>
                </a:cubicBezTo>
                <a:cubicBezTo>
                  <a:pt x="6543" y="2119"/>
                  <a:pt x="6570" y="2119"/>
                  <a:pt x="6543" y="2119"/>
                </a:cubicBezTo>
                <a:cubicBezTo>
                  <a:pt x="6543" y="2146"/>
                  <a:pt x="6543" y="2146"/>
                  <a:pt x="6516" y="2146"/>
                </a:cubicBezTo>
                <a:lnTo>
                  <a:pt x="6516" y="2119"/>
                </a:lnTo>
                <a:cubicBezTo>
                  <a:pt x="6489" y="2146"/>
                  <a:pt x="6489" y="2146"/>
                  <a:pt x="6489" y="2146"/>
                </a:cubicBezTo>
                <a:cubicBezTo>
                  <a:pt x="6462" y="2146"/>
                  <a:pt x="6436" y="2146"/>
                  <a:pt x="6436" y="2146"/>
                </a:cubicBezTo>
                <a:cubicBezTo>
                  <a:pt x="6408" y="2146"/>
                  <a:pt x="6408" y="2146"/>
                  <a:pt x="6408" y="2146"/>
                </a:cubicBezTo>
                <a:lnTo>
                  <a:pt x="6355" y="2146"/>
                </a:lnTo>
                <a:cubicBezTo>
                  <a:pt x="6355" y="2146"/>
                  <a:pt x="6355" y="2146"/>
                  <a:pt x="6329" y="2146"/>
                </a:cubicBezTo>
                <a:lnTo>
                  <a:pt x="6301" y="2146"/>
                </a:lnTo>
                <a:cubicBezTo>
                  <a:pt x="6275" y="2119"/>
                  <a:pt x="6275" y="2119"/>
                  <a:pt x="6275" y="2119"/>
                </a:cubicBezTo>
                <a:cubicBezTo>
                  <a:pt x="6275" y="2119"/>
                  <a:pt x="6221" y="2119"/>
                  <a:pt x="6194" y="2119"/>
                </a:cubicBezTo>
                <a:lnTo>
                  <a:pt x="6167" y="2119"/>
                </a:lnTo>
                <a:lnTo>
                  <a:pt x="6141" y="2119"/>
                </a:lnTo>
                <a:cubicBezTo>
                  <a:pt x="6114" y="2119"/>
                  <a:pt x="6114" y="2093"/>
                  <a:pt x="6114" y="2093"/>
                </a:cubicBezTo>
                <a:cubicBezTo>
                  <a:pt x="6114" y="2119"/>
                  <a:pt x="6087" y="2119"/>
                  <a:pt x="6087" y="2119"/>
                </a:cubicBezTo>
                <a:cubicBezTo>
                  <a:pt x="6087" y="2119"/>
                  <a:pt x="6087" y="2093"/>
                  <a:pt x="6060" y="2093"/>
                </a:cubicBezTo>
                <a:lnTo>
                  <a:pt x="6033" y="2093"/>
                </a:lnTo>
                <a:cubicBezTo>
                  <a:pt x="6033" y="2093"/>
                  <a:pt x="6007" y="2093"/>
                  <a:pt x="5979" y="2093"/>
                </a:cubicBezTo>
                <a:lnTo>
                  <a:pt x="5953" y="2065"/>
                </a:lnTo>
                <a:cubicBezTo>
                  <a:pt x="5953" y="2065"/>
                  <a:pt x="5926" y="2093"/>
                  <a:pt x="5899" y="2093"/>
                </a:cubicBezTo>
                <a:cubicBezTo>
                  <a:pt x="5899" y="2093"/>
                  <a:pt x="5899" y="2065"/>
                  <a:pt x="5872" y="2093"/>
                </a:cubicBezTo>
                <a:cubicBezTo>
                  <a:pt x="5872" y="2093"/>
                  <a:pt x="5872" y="2119"/>
                  <a:pt x="5845" y="2119"/>
                </a:cubicBezTo>
                <a:cubicBezTo>
                  <a:pt x="5819" y="2119"/>
                  <a:pt x="5819" y="2119"/>
                  <a:pt x="5792" y="2146"/>
                </a:cubicBezTo>
                <a:cubicBezTo>
                  <a:pt x="5792" y="2146"/>
                  <a:pt x="5765" y="2173"/>
                  <a:pt x="5765" y="2146"/>
                </a:cubicBezTo>
                <a:cubicBezTo>
                  <a:pt x="5738" y="2146"/>
                  <a:pt x="5578" y="2093"/>
                  <a:pt x="5550" y="2093"/>
                </a:cubicBezTo>
                <a:cubicBezTo>
                  <a:pt x="5524" y="2065"/>
                  <a:pt x="5470" y="2039"/>
                  <a:pt x="5470" y="2039"/>
                </a:cubicBezTo>
                <a:cubicBezTo>
                  <a:pt x="5470" y="2039"/>
                  <a:pt x="5443" y="2039"/>
                  <a:pt x="5416" y="2039"/>
                </a:cubicBezTo>
                <a:cubicBezTo>
                  <a:pt x="5390" y="2039"/>
                  <a:pt x="5309" y="2065"/>
                  <a:pt x="5282" y="2065"/>
                </a:cubicBezTo>
                <a:cubicBezTo>
                  <a:pt x="5256" y="2065"/>
                  <a:pt x="5228" y="2065"/>
                  <a:pt x="5228" y="2093"/>
                </a:cubicBezTo>
                <a:cubicBezTo>
                  <a:pt x="5228" y="2093"/>
                  <a:pt x="5256" y="2119"/>
                  <a:pt x="5228" y="2119"/>
                </a:cubicBezTo>
                <a:cubicBezTo>
                  <a:pt x="5202" y="2146"/>
                  <a:pt x="5175" y="2173"/>
                  <a:pt x="5149" y="2173"/>
                </a:cubicBezTo>
                <a:cubicBezTo>
                  <a:pt x="5121" y="2173"/>
                  <a:pt x="5094" y="2146"/>
                  <a:pt x="5094" y="2173"/>
                </a:cubicBezTo>
                <a:cubicBezTo>
                  <a:pt x="5121" y="2173"/>
                  <a:pt x="5149" y="2200"/>
                  <a:pt x="5149" y="2227"/>
                </a:cubicBezTo>
                <a:cubicBezTo>
                  <a:pt x="5121" y="2227"/>
                  <a:pt x="5121" y="2227"/>
                  <a:pt x="5094" y="2227"/>
                </a:cubicBezTo>
                <a:lnTo>
                  <a:pt x="5068" y="2227"/>
                </a:lnTo>
                <a:cubicBezTo>
                  <a:pt x="5068" y="2227"/>
                  <a:pt x="5068" y="2227"/>
                  <a:pt x="5068" y="2200"/>
                </a:cubicBezTo>
                <a:cubicBezTo>
                  <a:pt x="5068" y="2200"/>
                  <a:pt x="5094" y="2200"/>
                  <a:pt x="5094" y="2173"/>
                </a:cubicBezTo>
                <a:cubicBezTo>
                  <a:pt x="5094" y="2173"/>
                  <a:pt x="5094" y="2146"/>
                  <a:pt x="5068" y="2173"/>
                </a:cubicBezTo>
                <a:cubicBezTo>
                  <a:pt x="5041" y="2173"/>
                  <a:pt x="5014" y="2173"/>
                  <a:pt x="5014" y="2173"/>
                </a:cubicBezTo>
                <a:cubicBezTo>
                  <a:pt x="5014" y="2200"/>
                  <a:pt x="4987" y="2200"/>
                  <a:pt x="4987" y="2200"/>
                </a:cubicBezTo>
                <a:cubicBezTo>
                  <a:pt x="4961" y="2227"/>
                  <a:pt x="4907" y="2253"/>
                  <a:pt x="4880" y="2281"/>
                </a:cubicBezTo>
                <a:cubicBezTo>
                  <a:pt x="4880" y="2281"/>
                  <a:pt x="4799" y="2334"/>
                  <a:pt x="4746" y="2334"/>
                </a:cubicBezTo>
                <a:cubicBezTo>
                  <a:pt x="4692" y="2307"/>
                  <a:pt x="4639" y="2253"/>
                  <a:pt x="4639" y="2281"/>
                </a:cubicBezTo>
                <a:cubicBezTo>
                  <a:pt x="4639" y="2281"/>
                  <a:pt x="4665" y="2281"/>
                  <a:pt x="4665" y="2307"/>
                </a:cubicBezTo>
                <a:cubicBezTo>
                  <a:pt x="4639" y="2307"/>
                  <a:pt x="4585" y="2307"/>
                  <a:pt x="4585" y="2334"/>
                </a:cubicBezTo>
                <a:cubicBezTo>
                  <a:pt x="4585" y="2334"/>
                  <a:pt x="4612" y="2307"/>
                  <a:pt x="4612" y="2334"/>
                </a:cubicBezTo>
                <a:cubicBezTo>
                  <a:pt x="4639" y="2361"/>
                  <a:pt x="4612" y="2388"/>
                  <a:pt x="4585" y="2415"/>
                </a:cubicBezTo>
                <a:cubicBezTo>
                  <a:pt x="4558" y="2415"/>
                  <a:pt x="4558" y="2441"/>
                  <a:pt x="4531" y="2441"/>
                </a:cubicBezTo>
                <a:cubicBezTo>
                  <a:pt x="4531" y="2468"/>
                  <a:pt x="4531" y="2468"/>
                  <a:pt x="4531" y="2468"/>
                </a:cubicBezTo>
                <a:lnTo>
                  <a:pt x="4505" y="2468"/>
                </a:lnTo>
                <a:cubicBezTo>
                  <a:pt x="4505" y="2468"/>
                  <a:pt x="4505" y="2495"/>
                  <a:pt x="4505" y="2522"/>
                </a:cubicBezTo>
                <a:cubicBezTo>
                  <a:pt x="4477" y="2522"/>
                  <a:pt x="4477" y="2548"/>
                  <a:pt x="4451" y="2548"/>
                </a:cubicBezTo>
                <a:cubicBezTo>
                  <a:pt x="4451" y="2522"/>
                  <a:pt x="4424" y="2495"/>
                  <a:pt x="4424" y="2522"/>
                </a:cubicBezTo>
                <a:lnTo>
                  <a:pt x="4398" y="2522"/>
                </a:lnTo>
                <a:cubicBezTo>
                  <a:pt x="4370" y="2522"/>
                  <a:pt x="4317" y="2548"/>
                  <a:pt x="4317" y="2548"/>
                </a:cubicBezTo>
                <a:cubicBezTo>
                  <a:pt x="4290" y="2522"/>
                  <a:pt x="4290" y="2522"/>
                  <a:pt x="4290" y="2522"/>
                </a:cubicBezTo>
                <a:cubicBezTo>
                  <a:pt x="4290" y="2522"/>
                  <a:pt x="4264" y="2548"/>
                  <a:pt x="4237" y="2548"/>
                </a:cubicBezTo>
                <a:cubicBezTo>
                  <a:pt x="4237" y="2522"/>
                  <a:pt x="4211" y="2522"/>
                  <a:pt x="4211" y="2522"/>
                </a:cubicBezTo>
                <a:cubicBezTo>
                  <a:pt x="4184" y="2522"/>
                  <a:pt x="4184" y="2548"/>
                  <a:pt x="4184" y="2522"/>
                </a:cubicBezTo>
                <a:cubicBezTo>
                  <a:pt x="4184" y="2522"/>
                  <a:pt x="4211" y="2495"/>
                  <a:pt x="4237" y="2468"/>
                </a:cubicBezTo>
                <a:cubicBezTo>
                  <a:pt x="4264" y="2468"/>
                  <a:pt x="4264" y="2468"/>
                  <a:pt x="4264" y="2468"/>
                </a:cubicBezTo>
                <a:cubicBezTo>
                  <a:pt x="4290" y="2495"/>
                  <a:pt x="4290" y="2495"/>
                  <a:pt x="4290" y="2495"/>
                </a:cubicBezTo>
                <a:cubicBezTo>
                  <a:pt x="4317" y="2495"/>
                  <a:pt x="4370" y="2468"/>
                  <a:pt x="4370" y="2495"/>
                </a:cubicBezTo>
                <a:cubicBezTo>
                  <a:pt x="4398" y="2495"/>
                  <a:pt x="4398" y="2495"/>
                  <a:pt x="4398" y="2495"/>
                </a:cubicBezTo>
                <a:cubicBezTo>
                  <a:pt x="4398" y="2495"/>
                  <a:pt x="4477" y="2441"/>
                  <a:pt x="4451" y="2415"/>
                </a:cubicBezTo>
                <a:cubicBezTo>
                  <a:pt x="4424" y="2415"/>
                  <a:pt x="4398" y="2415"/>
                  <a:pt x="4398" y="2415"/>
                </a:cubicBezTo>
                <a:cubicBezTo>
                  <a:pt x="4398" y="2415"/>
                  <a:pt x="4398" y="2388"/>
                  <a:pt x="4424" y="2388"/>
                </a:cubicBezTo>
                <a:cubicBezTo>
                  <a:pt x="4424" y="2388"/>
                  <a:pt x="4451" y="2415"/>
                  <a:pt x="4451" y="2388"/>
                </a:cubicBezTo>
                <a:cubicBezTo>
                  <a:pt x="4477" y="2388"/>
                  <a:pt x="4451" y="2388"/>
                  <a:pt x="4477" y="2361"/>
                </a:cubicBezTo>
                <a:cubicBezTo>
                  <a:pt x="4477" y="2361"/>
                  <a:pt x="4505" y="2334"/>
                  <a:pt x="4531" y="2334"/>
                </a:cubicBezTo>
                <a:cubicBezTo>
                  <a:pt x="4531" y="2334"/>
                  <a:pt x="4585" y="2361"/>
                  <a:pt x="4558" y="2334"/>
                </a:cubicBezTo>
                <a:cubicBezTo>
                  <a:pt x="4558" y="2334"/>
                  <a:pt x="4531" y="2334"/>
                  <a:pt x="4558" y="2307"/>
                </a:cubicBezTo>
                <a:cubicBezTo>
                  <a:pt x="4558" y="2281"/>
                  <a:pt x="4639" y="2200"/>
                  <a:pt x="4639" y="2173"/>
                </a:cubicBezTo>
                <a:cubicBezTo>
                  <a:pt x="4665" y="2146"/>
                  <a:pt x="4692" y="2146"/>
                  <a:pt x="4665" y="2119"/>
                </a:cubicBezTo>
                <a:cubicBezTo>
                  <a:pt x="4665" y="2119"/>
                  <a:pt x="4612" y="2119"/>
                  <a:pt x="4612" y="2146"/>
                </a:cubicBezTo>
                <a:cubicBezTo>
                  <a:pt x="4585" y="2146"/>
                  <a:pt x="4531" y="2173"/>
                  <a:pt x="4505" y="2173"/>
                </a:cubicBezTo>
                <a:lnTo>
                  <a:pt x="4477" y="2173"/>
                </a:lnTo>
                <a:cubicBezTo>
                  <a:pt x="4477" y="2146"/>
                  <a:pt x="4477" y="2146"/>
                  <a:pt x="4477" y="2146"/>
                </a:cubicBezTo>
                <a:cubicBezTo>
                  <a:pt x="4477" y="2146"/>
                  <a:pt x="4424" y="2146"/>
                  <a:pt x="4398" y="2146"/>
                </a:cubicBezTo>
                <a:lnTo>
                  <a:pt x="4317" y="2227"/>
                </a:lnTo>
                <a:cubicBezTo>
                  <a:pt x="4290" y="2253"/>
                  <a:pt x="4237" y="2307"/>
                  <a:pt x="4237" y="2334"/>
                </a:cubicBezTo>
                <a:cubicBezTo>
                  <a:pt x="4211" y="2334"/>
                  <a:pt x="4184" y="2361"/>
                  <a:pt x="4184" y="2361"/>
                </a:cubicBezTo>
                <a:cubicBezTo>
                  <a:pt x="4184" y="2334"/>
                  <a:pt x="4211" y="2334"/>
                  <a:pt x="4211" y="2307"/>
                </a:cubicBezTo>
                <a:cubicBezTo>
                  <a:pt x="4211" y="2307"/>
                  <a:pt x="4184" y="2281"/>
                  <a:pt x="4211" y="2281"/>
                </a:cubicBezTo>
                <a:cubicBezTo>
                  <a:pt x="4211" y="2281"/>
                  <a:pt x="4264" y="2227"/>
                  <a:pt x="4290" y="2200"/>
                </a:cubicBezTo>
                <a:cubicBezTo>
                  <a:pt x="4290" y="2173"/>
                  <a:pt x="4290" y="2173"/>
                  <a:pt x="4290" y="2173"/>
                </a:cubicBezTo>
                <a:cubicBezTo>
                  <a:pt x="4317" y="2173"/>
                  <a:pt x="4317" y="2173"/>
                  <a:pt x="4344" y="2173"/>
                </a:cubicBezTo>
                <a:cubicBezTo>
                  <a:pt x="4344" y="2146"/>
                  <a:pt x="4317" y="2146"/>
                  <a:pt x="4344" y="2119"/>
                </a:cubicBezTo>
                <a:lnTo>
                  <a:pt x="4370" y="2119"/>
                </a:lnTo>
                <a:cubicBezTo>
                  <a:pt x="4398" y="2119"/>
                  <a:pt x="4398" y="2093"/>
                  <a:pt x="4398" y="2093"/>
                </a:cubicBezTo>
                <a:cubicBezTo>
                  <a:pt x="4424" y="2093"/>
                  <a:pt x="4451" y="2093"/>
                  <a:pt x="4451" y="2093"/>
                </a:cubicBezTo>
                <a:cubicBezTo>
                  <a:pt x="4477" y="2119"/>
                  <a:pt x="4477" y="2119"/>
                  <a:pt x="4477" y="2119"/>
                </a:cubicBezTo>
                <a:cubicBezTo>
                  <a:pt x="4477" y="2093"/>
                  <a:pt x="4585" y="2012"/>
                  <a:pt x="4585" y="2012"/>
                </a:cubicBezTo>
                <a:cubicBezTo>
                  <a:pt x="4585" y="2012"/>
                  <a:pt x="4585" y="2012"/>
                  <a:pt x="4612" y="2012"/>
                </a:cubicBezTo>
                <a:cubicBezTo>
                  <a:pt x="4612" y="2012"/>
                  <a:pt x="4639" y="1985"/>
                  <a:pt x="4665" y="2012"/>
                </a:cubicBezTo>
                <a:lnTo>
                  <a:pt x="4639" y="2039"/>
                </a:lnTo>
                <a:lnTo>
                  <a:pt x="4639" y="2065"/>
                </a:lnTo>
                <a:cubicBezTo>
                  <a:pt x="4639" y="2093"/>
                  <a:pt x="4639" y="2093"/>
                  <a:pt x="4639" y="2093"/>
                </a:cubicBezTo>
                <a:cubicBezTo>
                  <a:pt x="4665" y="2093"/>
                  <a:pt x="4665" y="2093"/>
                  <a:pt x="4665" y="2093"/>
                </a:cubicBezTo>
                <a:lnTo>
                  <a:pt x="4692" y="2093"/>
                </a:lnTo>
                <a:cubicBezTo>
                  <a:pt x="4692" y="2093"/>
                  <a:pt x="4746" y="2039"/>
                  <a:pt x="4746" y="2012"/>
                </a:cubicBezTo>
                <a:cubicBezTo>
                  <a:pt x="4746" y="1985"/>
                  <a:pt x="4773" y="1959"/>
                  <a:pt x="4773" y="1959"/>
                </a:cubicBezTo>
                <a:cubicBezTo>
                  <a:pt x="4773" y="1959"/>
                  <a:pt x="4799" y="1931"/>
                  <a:pt x="4853" y="1878"/>
                </a:cubicBezTo>
                <a:cubicBezTo>
                  <a:pt x="4880" y="1824"/>
                  <a:pt x="4907" y="1771"/>
                  <a:pt x="4907" y="1771"/>
                </a:cubicBezTo>
                <a:cubicBezTo>
                  <a:pt x="4907" y="1744"/>
                  <a:pt x="4934" y="1744"/>
                  <a:pt x="4907" y="1744"/>
                </a:cubicBezTo>
                <a:cubicBezTo>
                  <a:pt x="4907" y="1744"/>
                  <a:pt x="4880" y="1744"/>
                  <a:pt x="4880" y="1771"/>
                </a:cubicBezTo>
                <a:lnTo>
                  <a:pt x="4853" y="1798"/>
                </a:lnTo>
                <a:lnTo>
                  <a:pt x="4827" y="1824"/>
                </a:lnTo>
                <a:cubicBezTo>
                  <a:pt x="4827" y="1824"/>
                  <a:pt x="4773" y="1824"/>
                  <a:pt x="4773" y="1852"/>
                </a:cubicBezTo>
                <a:cubicBezTo>
                  <a:pt x="4746" y="1852"/>
                  <a:pt x="4719" y="1852"/>
                  <a:pt x="4719" y="1852"/>
                </a:cubicBezTo>
                <a:cubicBezTo>
                  <a:pt x="4746" y="1824"/>
                  <a:pt x="4746" y="1824"/>
                  <a:pt x="4746" y="1824"/>
                </a:cubicBezTo>
                <a:cubicBezTo>
                  <a:pt x="4746" y="1798"/>
                  <a:pt x="4746" y="1771"/>
                  <a:pt x="4719" y="1771"/>
                </a:cubicBezTo>
                <a:cubicBezTo>
                  <a:pt x="4692" y="1771"/>
                  <a:pt x="4639" y="1852"/>
                  <a:pt x="4612" y="1852"/>
                </a:cubicBezTo>
                <a:lnTo>
                  <a:pt x="4558" y="1798"/>
                </a:lnTo>
                <a:cubicBezTo>
                  <a:pt x="4558" y="1798"/>
                  <a:pt x="4505" y="1771"/>
                  <a:pt x="4505" y="1798"/>
                </a:cubicBezTo>
                <a:cubicBezTo>
                  <a:pt x="4531" y="1798"/>
                  <a:pt x="4558" y="1798"/>
                  <a:pt x="4531" y="1798"/>
                </a:cubicBezTo>
                <a:cubicBezTo>
                  <a:pt x="4505" y="1824"/>
                  <a:pt x="4477" y="1798"/>
                  <a:pt x="4477" y="1798"/>
                </a:cubicBezTo>
                <a:lnTo>
                  <a:pt x="4477" y="1771"/>
                </a:lnTo>
                <a:lnTo>
                  <a:pt x="4451" y="1771"/>
                </a:lnTo>
                <a:lnTo>
                  <a:pt x="4451" y="1744"/>
                </a:lnTo>
                <a:cubicBezTo>
                  <a:pt x="4424" y="1744"/>
                  <a:pt x="4398" y="1744"/>
                  <a:pt x="4398" y="1744"/>
                </a:cubicBezTo>
                <a:lnTo>
                  <a:pt x="4370" y="1771"/>
                </a:lnTo>
                <a:lnTo>
                  <a:pt x="4344" y="1771"/>
                </a:lnTo>
                <a:lnTo>
                  <a:pt x="4317" y="1744"/>
                </a:lnTo>
                <a:lnTo>
                  <a:pt x="4264" y="1717"/>
                </a:lnTo>
                <a:cubicBezTo>
                  <a:pt x="4264" y="1690"/>
                  <a:pt x="4264" y="1690"/>
                  <a:pt x="4264" y="1690"/>
                </a:cubicBezTo>
                <a:cubicBezTo>
                  <a:pt x="4290" y="1690"/>
                  <a:pt x="4290" y="1690"/>
                  <a:pt x="4290" y="1717"/>
                </a:cubicBezTo>
                <a:lnTo>
                  <a:pt x="4317" y="1717"/>
                </a:lnTo>
                <a:cubicBezTo>
                  <a:pt x="4344" y="1717"/>
                  <a:pt x="4344" y="1744"/>
                  <a:pt x="4370" y="1744"/>
                </a:cubicBezTo>
                <a:cubicBezTo>
                  <a:pt x="4370" y="1744"/>
                  <a:pt x="4344" y="1717"/>
                  <a:pt x="4370" y="1717"/>
                </a:cubicBezTo>
                <a:cubicBezTo>
                  <a:pt x="4370" y="1717"/>
                  <a:pt x="4398" y="1744"/>
                  <a:pt x="4398" y="1717"/>
                </a:cubicBezTo>
                <a:cubicBezTo>
                  <a:pt x="4398" y="1717"/>
                  <a:pt x="4398" y="1717"/>
                  <a:pt x="4424" y="1717"/>
                </a:cubicBezTo>
                <a:cubicBezTo>
                  <a:pt x="4424" y="1717"/>
                  <a:pt x="4451" y="1717"/>
                  <a:pt x="4477" y="1717"/>
                </a:cubicBezTo>
                <a:cubicBezTo>
                  <a:pt x="4477" y="1744"/>
                  <a:pt x="4477" y="1744"/>
                  <a:pt x="4477" y="1744"/>
                </a:cubicBezTo>
                <a:cubicBezTo>
                  <a:pt x="4477" y="1744"/>
                  <a:pt x="4505" y="1744"/>
                  <a:pt x="4505" y="1717"/>
                </a:cubicBezTo>
                <a:cubicBezTo>
                  <a:pt x="4531" y="1717"/>
                  <a:pt x="4531" y="1744"/>
                  <a:pt x="4531" y="1744"/>
                </a:cubicBezTo>
                <a:lnTo>
                  <a:pt x="4531" y="1771"/>
                </a:lnTo>
                <a:cubicBezTo>
                  <a:pt x="4558" y="1744"/>
                  <a:pt x="4585" y="1717"/>
                  <a:pt x="4585" y="1717"/>
                </a:cubicBezTo>
                <a:cubicBezTo>
                  <a:pt x="4612" y="1717"/>
                  <a:pt x="4612" y="1717"/>
                  <a:pt x="4639" y="1744"/>
                </a:cubicBezTo>
                <a:lnTo>
                  <a:pt x="4665" y="1744"/>
                </a:lnTo>
                <a:cubicBezTo>
                  <a:pt x="4665" y="1744"/>
                  <a:pt x="4639" y="1690"/>
                  <a:pt x="4665" y="1690"/>
                </a:cubicBezTo>
                <a:cubicBezTo>
                  <a:pt x="4665" y="1664"/>
                  <a:pt x="4665" y="1664"/>
                  <a:pt x="4665" y="1637"/>
                </a:cubicBezTo>
                <a:lnTo>
                  <a:pt x="4665" y="1610"/>
                </a:lnTo>
                <a:lnTo>
                  <a:pt x="4639" y="1610"/>
                </a:lnTo>
                <a:cubicBezTo>
                  <a:pt x="4639" y="1610"/>
                  <a:pt x="4639" y="1610"/>
                  <a:pt x="4612" y="1583"/>
                </a:cubicBezTo>
                <a:cubicBezTo>
                  <a:pt x="4585" y="1583"/>
                  <a:pt x="4585" y="1583"/>
                  <a:pt x="4585" y="1556"/>
                </a:cubicBezTo>
                <a:cubicBezTo>
                  <a:pt x="4585" y="1556"/>
                  <a:pt x="4558" y="1530"/>
                  <a:pt x="4585" y="1530"/>
                </a:cubicBezTo>
                <a:lnTo>
                  <a:pt x="4612" y="1556"/>
                </a:lnTo>
                <a:cubicBezTo>
                  <a:pt x="4639" y="1556"/>
                  <a:pt x="4639" y="1556"/>
                  <a:pt x="4639" y="1556"/>
                </a:cubicBezTo>
                <a:cubicBezTo>
                  <a:pt x="4665" y="1556"/>
                  <a:pt x="4639" y="1583"/>
                  <a:pt x="4639" y="1583"/>
                </a:cubicBezTo>
                <a:lnTo>
                  <a:pt x="4665" y="1583"/>
                </a:lnTo>
                <a:cubicBezTo>
                  <a:pt x="4665" y="1583"/>
                  <a:pt x="4665" y="1556"/>
                  <a:pt x="4665" y="1530"/>
                </a:cubicBezTo>
                <a:cubicBezTo>
                  <a:pt x="4665" y="1530"/>
                  <a:pt x="4665" y="1530"/>
                  <a:pt x="4692" y="1502"/>
                </a:cubicBezTo>
                <a:lnTo>
                  <a:pt x="4746" y="1476"/>
                </a:lnTo>
                <a:cubicBezTo>
                  <a:pt x="4773" y="1476"/>
                  <a:pt x="4773" y="1476"/>
                  <a:pt x="4799" y="1476"/>
                </a:cubicBezTo>
                <a:cubicBezTo>
                  <a:pt x="4799" y="1476"/>
                  <a:pt x="4799" y="1449"/>
                  <a:pt x="4827" y="1449"/>
                </a:cubicBezTo>
                <a:cubicBezTo>
                  <a:pt x="4827" y="1422"/>
                  <a:pt x="4853" y="1422"/>
                  <a:pt x="4853" y="1422"/>
                </a:cubicBezTo>
                <a:cubicBezTo>
                  <a:pt x="4853" y="1422"/>
                  <a:pt x="4853" y="1395"/>
                  <a:pt x="4853" y="1368"/>
                </a:cubicBezTo>
                <a:lnTo>
                  <a:pt x="4907" y="1315"/>
                </a:lnTo>
                <a:cubicBezTo>
                  <a:pt x="4934" y="1315"/>
                  <a:pt x="4934" y="1315"/>
                  <a:pt x="4987" y="1261"/>
                </a:cubicBezTo>
                <a:cubicBezTo>
                  <a:pt x="5041" y="1235"/>
                  <a:pt x="5068" y="1208"/>
                  <a:pt x="5068" y="1208"/>
                </a:cubicBezTo>
                <a:cubicBezTo>
                  <a:pt x="5068" y="1208"/>
                  <a:pt x="5094" y="1180"/>
                  <a:pt x="5121" y="1154"/>
                </a:cubicBezTo>
                <a:cubicBezTo>
                  <a:pt x="5149" y="1154"/>
                  <a:pt x="5202" y="1101"/>
                  <a:pt x="5202" y="1101"/>
                </a:cubicBezTo>
                <a:cubicBezTo>
                  <a:pt x="5228" y="1101"/>
                  <a:pt x="5256" y="1047"/>
                  <a:pt x="5256" y="1047"/>
                </a:cubicBezTo>
                <a:cubicBezTo>
                  <a:pt x="5256" y="1047"/>
                  <a:pt x="5256" y="1047"/>
                  <a:pt x="5256" y="1020"/>
                </a:cubicBezTo>
                <a:cubicBezTo>
                  <a:pt x="5256" y="1020"/>
                  <a:pt x="5256" y="993"/>
                  <a:pt x="5282" y="993"/>
                </a:cubicBezTo>
                <a:lnTo>
                  <a:pt x="5309" y="966"/>
                </a:lnTo>
                <a:cubicBezTo>
                  <a:pt x="5309" y="939"/>
                  <a:pt x="5309" y="939"/>
                  <a:pt x="5309" y="939"/>
                </a:cubicBezTo>
                <a:cubicBezTo>
                  <a:pt x="5309" y="939"/>
                  <a:pt x="5336" y="939"/>
                  <a:pt x="5336" y="913"/>
                </a:cubicBezTo>
                <a:cubicBezTo>
                  <a:pt x="5336" y="913"/>
                  <a:pt x="5363" y="885"/>
                  <a:pt x="5390" y="859"/>
                </a:cubicBezTo>
                <a:lnTo>
                  <a:pt x="5470" y="832"/>
                </a:lnTo>
                <a:cubicBezTo>
                  <a:pt x="5470" y="805"/>
                  <a:pt x="5470" y="805"/>
                  <a:pt x="5497" y="805"/>
                </a:cubicBezTo>
                <a:cubicBezTo>
                  <a:pt x="5524" y="805"/>
                  <a:pt x="5524" y="805"/>
                  <a:pt x="5524" y="805"/>
                </a:cubicBezTo>
                <a:cubicBezTo>
                  <a:pt x="5550" y="805"/>
                  <a:pt x="5604" y="751"/>
                  <a:pt x="5604" y="725"/>
                </a:cubicBezTo>
                <a:lnTo>
                  <a:pt x="5631" y="698"/>
                </a:lnTo>
                <a:lnTo>
                  <a:pt x="5657" y="672"/>
                </a:lnTo>
                <a:lnTo>
                  <a:pt x="5685" y="617"/>
                </a:lnTo>
                <a:cubicBezTo>
                  <a:pt x="5685" y="591"/>
                  <a:pt x="5685" y="591"/>
                  <a:pt x="5685" y="591"/>
                </a:cubicBezTo>
                <a:lnTo>
                  <a:pt x="5685" y="564"/>
                </a:lnTo>
                <a:cubicBezTo>
                  <a:pt x="5712" y="537"/>
                  <a:pt x="5712" y="537"/>
                  <a:pt x="5712" y="537"/>
                </a:cubicBezTo>
                <a:cubicBezTo>
                  <a:pt x="5712" y="510"/>
                  <a:pt x="5685" y="510"/>
                  <a:pt x="5685" y="510"/>
                </a:cubicBezTo>
                <a:cubicBezTo>
                  <a:pt x="5712" y="510"/>
                  <a:pt x="5738" y="510"/>
                  <a:pt x="5738" y="484"/>
                </a:cubicBezTo>
                <a:cubicBezTo>
                  <a:pt x="5738" y="484"/>
                  <a:pt x="5712" y="484"/>
                  <a:pt x="5738" y="457"/>
                </a:cubicBezTo>
                <a:cubicBezTo>
                  <a:pt x="5738" y="430"/>
                  <a:pt x="5738" y="430"/>
                  <a:pt x="5712" y="430"/>
                </a:cubicBezTo>
                <a:lnTo>
                  <a:pt x="5657" y="430"/>
                </a:lnTo>
                <a:cubicBezTo>
                  <a:pt x="5657" y="403"/>
                  <a:pt x="5631" y="322"/>
                  <a:pt x="5657" y="322"/>
                </a:cubicBezTo>
                <a:cubicBezTo>
                  <a:pt x="5657" y="322"/>
                  <a:pt x="5657" y="322"/>
                  <a:pt x="5685" y="296"/>
                </a:cubicBezTo>
                <a:cubicBezTo>
                  <a:pt x="5685" y="296"/>
                  <a:pt x="5712" y="269"/>
                  <a:pt x="5712" y="242"/>
                </a:cubicBezTo>
                <a:cubicBezTo>
                  <a:pt x="5712" y="215"/>
                  <a:pt x="5712" y="215"/>
                  <a:pt x="5712" y="188"/>
                </a:cubicBezTo>
                <a:lnTo>
                  <a:pt x="5738" y="162"/>
                </a:lnTo>
                <a:lnTo>
                  <a:pt x="5738" y="108"/>
                </a:lnTo>
                <a:cubicBezTo>
                  <a:pt x="5765" y="81"/>
                  <a:pt x="5765" y="81"/>
                  <a:pt x="5765" y="81"/>
                </a:cubicBezTo>
                <a:cubicBezTo>
                  <a:pt x="5738" y="81"/>
                  <a:pt x="5685" y="54"/>
                  <a:pt x="5657" y="81"/>
                </a:cubicBezTo>
                <a:cubicBezTo>
                  <a:pt x="5631" y="81"/>
                  <a:pt x="5604" y="108"/>
                  <a:pt x="5604" y="81"/>
                </a:cubicBezTo>
                <a:lnTo>
                  <a:pt x="5604" y="54"/>
                </a:lnTo>
                <a:cubicBezTo>
                  <a:pt x="5578" y="54"/>
                  <a:pt x="5578" y="28"/>
                  <a:pt x="5578" y="54"/>
                </a:cubicBezTo>
                <a:lnTo>
                  <a:pt x="5550" y="54"/>
                </a:lnTo>
                <a:cubicBezTo>
                  <a:pt x="5524" y="54"/>
                  <a:pt x="5524" y="54"/>
                  <a:pt x="5524" y="54"/>
                </a:cubicBezTo>
                <a:cubicBezTo>
                  <a:pt x="5524" y="54"/>
                  <a:pt x="5524" y="54"/>
                  <a:pt x="5497" y="54"/>
                </a:cubicBezTo>
                <a:lnTo>
                  <a:pt x="5470" y="81"/>
                </a:lnTo>
                <a:lnTo>
                  <a:pt x="5443" y="81"/>
                </a:lnTo>
                <a:cubicBezTo>
                  <a:pt x="5443" y="81"/>
                  <a:pt x="5416" y="81"/>
                  <a:pt x="5416" y="54"/>
                </a:cubicBezTo>
                <a:cubicBezTo>
                  <a:pt x="5390" y="54"/>
                  <a:pt x="5390" y="0"/>
                  <a:pt x="5363" y="28"/>
                </a:cubicBezTo>
                <a:cubicBezTo>
                  <a:pt x="5363" y="28"/>
                  <a:pt x="5309" y="54"/>
                  <a:pt x="5336" y="81"/>
                </a:cubicBezTo>
                <a:cubicBezTo>
                  <a:pt x="5336" y="108"/>
                  <a:pt x="5363" y="108"/>
                  <a:pt x="5363" y="108"/>
                </a:cubicBezTo>
                <a:lnTo>
                  <a:pt x="5416" y="135"/>
                </a:lnTo>
                <a:cubicBezTo>
                  <a:pt x="5390" y="162"/>
                  <a:pt x="5390" y="188"/>
                  <a:pt x="5363" y="188"/>
                </a:cubicBezTo>
                <a:cubicBezTo>
                  <a:pt x="5363" y="162"/>
                  <a:pt x="5363" y="162"/>
                  <a:pt x="5336" y="162"/>
                </a:cubicBezTo>
                <a:lnTo>
                  <a:pt x="5309" y="162"/>
                </a:lnTo>
                <a:cubicBezTo>
                  <a:pt x="5309" y="162"/>
                  <a:pt x="5309" y="162"/>
                  <a:pt x="5309" y="135"/>
                </a:cubicBezTo>
                <a:cubicBezTo>
                  <a:pt x="5282" y="135"/>
                  <a:pt x="5256" y="135"/>
                  <a:pt x="5228" y="162"/>
                </a:cubicBezTo>
                <a:cubicBezTo>
                  <a:pt x="5228" y="162"/>
                  <a:pt x="5228" y="162"/>
                  <a:pt x="5202" y="162"/>
                </a:cubicBezTo>
                <a:cubicBezTo>
                  <a:pt x="5202" y="188"/>
                  <a:pt x="5175" y="162"/>
                  <a:pt x="5175" y="162"/>
                </a:cubicBezTo>
                <a:cubicBezTo>
                  <a:pt x="5175" y="135"/>
                  <a:pt x="5202" y="135"/>
                  <a:pt x="5175" y="135"/>
                </a:cubicBezTo>
                <a:cubicBezTo>
                  <a:pt x="5175" y="135"/>
                  <a:pt x="5149" y="135"/>
                  <a:pt x="5121" y="135"/>
                </a:cubicBezTo>
                <a:cubicBezTo>
                  <a:pt x="5121" y="135"/>
                  <a:pt x="5094" y="135"/>
                  <a:pt x="5068" y="135"/>
                </a:cubicBezTo>
                <a:lnTo>
                  <a:pt x="5041" y="135"/>
                </a:lnTo>
                <a:lnTo>
                  <a:pt x="5041" y="162"/>
                </a:lnTo>
                <a:cubicBezTo>
                  <a:pt x="5041" y="162"/>
                  <a:pt x="5041" y="135"/>
                  <a:pt x="5014" y="162"/>
                </a:cubicBezTo>
                <a:lnTo>
                  <a:pt x="4961" y="188"/>
                </a:lnTo>
                <a:lnTo>
                  <a:pt x="4934" y="215"/>
                </a:lnTo>
                <a:cubicBezTo>
                  <a:pt x="4934" y="242"/>
                  <a:pt x="4907" y="215"/>
                  <a:pt x="4907" y="242"/>
                </a:cubicBezTo>
                <a:cubicBezTo>
                  <a:pt x="4907" y="242"/>
                  <a:pt x="4907" y="215"/>
                  <a:pt x="4880" y="242"/>
                </a:cubicBezTo>
                <a:lnTo>
                  <a:pt x="4827" y="242"/>
                </a:lnTo>
                <a:cubicBezTo>
                  <a:pt x="4799" y="242"/>
                  <a:pt x="4773" y="242"/>
                  <a:pt x="4773" y="242"/>
                </a:cubicBezTo>
                <a:lnTo>
                  <a:pt x="4773" y="269"/>
                </a:lnTo>
                <a:cubicBezTo>
                  <a:pt x="4773" y="269"/>
                  <a:pt x="4746" y="215"/>
                  <a:pt x="4746" y="242"/>
                </a:cubicBezTo>
                <a:cubicBezTo>
                  <a:pt x="4719" y="242"/>
                  <a:pt x="4719" y="242"/>
                  <a:pt x="4719" y="242"/>
                </a:cubicBezTo>
                <a:cubicBezTo>
                  <a:pt x="4719" y="242"/>
                  <a:pt x="4719" y="215"/>
                  <a:pt x="4719" y="242"/>
                </a:cubicBezTo>
                <a:lnTo>
                  <a:pt x="4665" y="242"/>
                </a:lnTo>
                <a:cubicBezTo>
                  <a:pt x="4665" y="215"/>
                  <a:pt x="4665" y="162"/>
                  <a:pt x="4639" y="162"/>
                </a:cubicBezTo>
                <a:cubicBezTo>
                  <a:pt x="4639" y="188"/>
                  <a:pt x="4612" y="242"/>
                  <a:pt x="4612" y="242"/>
                </a:cubicBezTo>
                <a:lnTo>
                  <a:pt x="4585" y="242"/>
                </a:lnTo>
                <a:lnTo>
                  <a:pt x="4585" y="269"/>
                </a:lnTo>
                <a:lnTo>
                  <a:pt x="4558" y="242"/>
                </a:lnTo>
                <a:cubicBezTo>
                  <a:pt x="4531" y="242"/>
                  <a:pt x="4531" y="242"/>
                  <a:pt x="4531" y="242"/>
                </a:cubicBezTo>
                <a:cubicBezTo>
                  <a:pt x="4531" y="242"/>
                  <a:pt x="4531" y="269"/>
                  <a:pt x="4531" y="242"/>
                </a:cubicBezTo>
                <a:cubicBezTo>
                  <a:pt x="4505" y="242"/>
                  <a:pt x="4505" y="242"/>
                  <a:pt x="4505" y="242"/>
                </a:cubicBezTo>
                <a:cubicBezTo>
                  <a:pt x="4505" y="242"/>
                  <a:pt x="4505" y="269"/>
                  <a:pt x="4477" y="269"/>
                </a:cubicBezTo>
                <a:lnTo>
                  <a:pt x="4477" y="296"/>
                </a:lnTo>
                <a:cubicBezTo>
                  <a:pt x="4451" y="296"/>
                  <a:pt x="4424" y="269"/>
                  <a:pt x="4424" y="269"/>
                </a:cubicBezTo>
                <a:lnTo>
                  <a:pt x="4451" y="322"/>
                </a:lnTo>
                <a:cubicBezTo>
                  <a:pt x="4424" y="322"/>
                  <a:pt x="4398" y="296"/>
                  <a:pt x="4398" y="296"/>
                </a:cubicBezTo>
                <a:cubicBezTo>
                  <a:pt x="4398" y="322"/>
                  <a:pt x="4424" y="349"/>
                  <a:pt x="4424" y="349"/>
                </a:cubicBezTo>
                <a:cubicBezTo>
                  <a:pt x="4398" y="349"/>
                  <a:pt x="4398" y="349"/>
                  <a:pt x="4398" y="349"/>
                </a:cubicBezTo>
                <a:cubicBezTo>
                  <a:pt x="4398" y="322"/>
                  <a:pt x="4370" y="322"/>
                  <a:pt x="4370" y="322"/>
                </a:cubicBezTo>
                <a:cubicBezTo>
                  <a:pt x="4370" y="349"/>
                  <a:pt x="4370" y="349"/>
                  <a:pt x="4370" y="349"/>
                </a:cubicBezTo>
                <a:cubicBezTo>
                  <a:pt x="4370" y="322"/>
                  <a:pt x="4344" y="322"/>
                  <a:pt x="4370" y="322"/>
                </a:cubicBezTo>
                <a:cubicBezTo>
                  <a:pt x="4370" y="296"/>
                  <a:pt x="4344" y="296"/>
                  <a:pt x="4344" y="296"/>
                </a:cubicBezTo>
                <a:cubicBezTo>
                  <a:pt x="4317" y="296"/>
                  <a:pt x="4317" y="296"/>
                  <a:pt x="4290" y="296"/>
                </a:cubicBezTo>
                <a:lnTo>
                  <a:pt x="4264" y="296"/>
                </a:lnTo>
                <a:cubicBezTo>
                  <a:pt x="4264" y="322"/>
                  <a:pt x="4237" y="349"/>
                  <a:pt x="4237" y="349"/>
                </a:cubicBezTo>
                <a:cubicBezTo>
                  <a:pt x="4237" y="376"/>
                  <a:pt x="4184" y="403"/>
                  <a:pt x="4184" y="403"/>
                </a:cubicBezTo>
                <a:lnTo>
                  <a:pt x="4184" y="430"/>
                </a:lnTo>
                <a:cubicBezTo>
                  <a:pt x="4184" y="430"/>
                  <a:pt x="4184" y="430"/>
                  <a:pt x="4184" y="457"/>
                </a:cubicBezTo>
                <a:lnTo>
                  <a:pt x="4157" y="457"/>
                </a:lnTo>
                <a:cubicBezTo>
                  <a:pt x="4157" y="484"/>
                  <a:pt x="4130" y="510"/>
                  <a:pt x="4130" y="510"/>
                </a:cubicBezTo>
                <a:cubicBezTo>
                  <a:pt x="4130" y="484"/>
                  <a:pt x="4130" y="484"/>
                  <a:pt x="4157" y="457"/>
                </a:cubicBezTo>
                <a:cubicBezTo>
                  <a:pt x="4157" y="457"/>
                  <a:pt x="4157" y="457"/>
                  <a:pt x="4157" y="430"/>
                </a:cubicBezTo>
                <a:cubicBezTo>
                  <a:pt x="4157" y="430"/>
                  <a:pt x="4157" y="430"/>
                  <a:pt x="4157" y="403"/>
                </a:cubicBezTo>
                <a:cubicBezTo>
                  <a:pt x="4157" y="403"/>
                  <a:pt x="4157" y="403"/>
                  <a:pt x="4157" y="376"/>
                </a:cubicBezTo>
                <a:cubicBezTo>
                  <a:pt x="4184" y="376"/>
                  <a:pt x="4211" y="349"/>
                  <a:pt x="4211" y="349"/>
                </a:cubicBezTo>
                <a:cubicBezTo>
                  <a:pt x="4211" y="322"/>
                  <a:pt x="4184" y="322"/>
                  <a:pt x="4184" y="322"/>
                </a:cubicBezTo>
                <a:cubicBezTo>
                  <a:pt x="4184" y="322"/>
                  <a:pt x="4184" y="322"/>
                  <a:pt x="4184" y="296"/>
                </a:cubicBezTo>
                <a:cubicBezTo>
                  <a:pt x="4184" y="269"/>
                  <a:pt x="4184" y="269"/>
                  <a:pt x="4184" y="269"/>
                </a:cubicBezTo>
                <a:cubicBezTo>
                  <a:pt x="4184" y="269"/>
                  <a:pt x="4157" y="296"/>
                  <a:pt x="4157" y="269"/>
                </a:cubicBezTo>
                <a:lnTo>
                  <a:pt x="4130" y="242"/>
                </a:lnTo>
                <a:cubicBezTo>
                  <a:pt x="4103" y="242"/>
                  <a:pt x="4103" y="215"/>
                  <a:pt x="4103" y="215"/>
                </a:cubicBezTo>
                <a:cubicBezTo>
                  <a:pt x="4077" y="215"/>
                  <a:pt x="4103" y="242"/>
                  <a:pt x="4077" y="242"/>
                </a:cubicBezTo>
                <a:cubicBezTo>
                  <a:pt x="4077" y="215"/>
                  <a:pt x="4077" y="215"/>
                  <a:pt x="4077" y="215"/>
                </a:cubicBezTo>
                <a:cubicBezTo>
                  <a:pt x="4049" y="215"/>
                  <a:pt x="4049" y="242"/>
                  <a:pt x="4049" y="215"/>
                </a:cubicBezTo>
                <a:cubicBezTo>
                  <a:pt x="4023" y="215"/>
                  <a:pt x="4023" y="215"/>
                  <a:pt x="4023" y="215"/>
                </a:cubicBezTo>
                <a:cubicBezTo>
                  <a:pt x="3996" y="242"/>
                  <a:pt x="3996" y="269"/>
                  <a:pt x="3996" y="269"/>
                </a:cubicBezTo>
                <a:cubicBezTo>
                  <a:pt x="3996" y="296"/>
                  <a:pt x="4023" y="296"/>
                  <a:pt x="3996" y="296"/>
                </a:cubicBezTo>
                <a:cubicBezTo>
                  <a:pt x="3996" y="322"/>
                  <a:pt x="3996" y="349"/>
                  <a:pt x="3996" y="349"/>
                </a:cubicBezTo>
                <a:cubicBezTo>
                  <a:pt x="3996" y="349"/>
                  <a:pt x="3969" y="376"/>
                  <a:pt x="3969" y="349"/>
                </a:cubicBezTo>
                <a:cubicBezTo>
                  <a:pt x="3969" y="349"/>
                  <a:pt x="3969" y="322"/>
                  <a:pt x="3969" y="349"/>
                </a:cubicBezTo>
                <a:cubicBezTo>
                  <a:pt x="3969" y="349"/>
                  <a:pt x="3942" y="322"/>
                  <a:pt x="3942" y="349"/>
                </a:cubicBezTo>
                <a:cubicBezTo>
                  <a:pt x="3942" y="376"/>
                  <a:pt x="3915" y="403"/>
                  <a:pt x="3915" y="403"/>
                </a:cubicBezTo>
                <a:cubicBezTo>
                  <a:pt x="3942" y="403"/>
                  <a:pt x="3942" y="403"/>
                  <a:pt x="3942" y="430"/>
                </a:cubicBezTo>
                <a:cubicBezTo>
                  <a:pt x="3915" y="430"/>
                  <a:pt x="3889" y="430"/>
                  <a:pt x="3889" y="430"/>
                </a:cubicBezTo>
                <a:cubicBezTo>
                  <a:pt x="3889" y="430"/>
                  <a:pt x="3889" y="457"/>
                  <a:pt x="3862" y="457"/>
                </a:cubicBezTo>
                <a:cubicBezTo>
                  <a:pt x="3862" y="484"/>
                  <a:pt x="3862" y="484"/>
                  <a:pt x="3835" y="484"/>
                </a:cubicBezTo>
                <a:lnTo>
                  <a:pt x="3808" y="510"/>
                </a:lnTo>
                <a:cubicBezTo>
                  <a:pt x="3808" y="484"/>
                  <a:pt x="3862" y="403"/>
                  <a:pt x="3862" y="376"/>
                </a:cubicBezTo>
                <a:cubicBezTo>
                  <a:pt x="3889" y="349"/>
                  <a:pt x="3915" y="322"/>
                  <a:pt x="3915" y="322"/>
                </a:cubicBezTo>
                <a:lnTo>
                  <a:pt x="3915" y="296"/>
                </a:lnTo>
                <a:cubicBezTo>
                  <a:pt x="3915" y="296"/>
                  <a:pt x="3915" y="296"/>
                  <a:pt x="3915" y="269"/>
                </a:cubicBezTo>
                <a:cubicBezTo>
                  <a:pt x="3889" y="269"/>
                  <a:pt x="3889" y="269"/>
                  <a:pt x="3862" y="269"/>
                </a:cubicBezTo>
                <a:cubicBezTo>
                  <a:pt x="3862" y="242"/>
                  <a:pt x="3862" y="242"/>
                  <a:pt x="3862" y="242"/>
                </a:cubicBezTo>
                <a:lnTo>
                  <a:pt x="3835" y="242"/>
                </a:lnTo>
                <a:lnTo>
                  <a:pt x="3835" y="215"/>
                </a:lnTo>
                <a:cubicBezTo>
                  <a:pt x="3835" y="188"/>
                  <a:pt x="3808" y="188"/>
                  <a:pt x="3808" y="188"/>
                </a:cubicBezTo>
                <a:cubicBezTo>
                  <a:pt x="3808" y="162"/>
                  <a:pt x="3808" y="162"/>
                  <a:pt x="3808" y="162"/>
                </a:cubicBezTo>
                <a:cubicBezTo>
                  <a:pt x="3782" y="188"/>
                  <a:pt x="3808" y="188"/>
                  <a:pt x="3808" y="215"/>
                </a:cubicBezTo>
                <a:lnTo>
                  <a:pt x="3782" y="215"/>
                </a:lnTo>
                <a:cubicBezTo>
                  <a:pt x="3782" y="242"/>
                  <a:pt x="3782" y="269"/>
                  <a:pt x="3782" y="269"/>
                </a:cubicBezTo>
                <a:cubicBezTo>
                  <a:pt x="3782" y="269"/>
                  <a:pt x="3808" y="269"/>
                  <a:pt x="3782" y="296"/>
                </a:cubicBezTo>
                <a:lnTo>
                  <a:pt x="3755" y="349"/>
                </a:lnTo>
                <a:cubicBezTo>
                  <a:pt x="3755" y="322"/>
                  <a:pt x="3755" y="322"/>
                  <a:pt x="3755" y="322"/>
                </a:cubicBezTo>
                <a:cubicBezTo>
                  <a:pt x="3727" y="322"/>
                  <a:pt x="3727" y="322"/>
                  <a:pt x="3727" y="322"/>
                </a:cubicBezTo>
                <a:cubicBezTo>
                  <a:pt x="3755" y="322"/>
                  <a:pt x="3782" y="296"/>
                  <a:pt x="3755" y="296"/>
                </a:cubicBezTo>
                <a:cubicBezTo>
                  <a:pt x="3755" y="269"/>
                  <a:pt x="3755" y="269"/>
                  <a:pt x="3755" y="242"/>
                </a:cubicBezTo>
                <a:cubicBezTo>
                  <a:pt x="3755" y="242"/>
                  <a:pt x="3755" y="215"/>
                  <a:pt x="3727" y="188"/>
                </a:cubicBezTo>
                <a:cubicBezTo>
                  <a:pt x="3727" y="188"/>
                  <a:pt x="3701" y="162"/>
                  <a:pt x="3674" y="135"/>
                </a:cubicBezTo>
                <a:lnTo>
                  <a:pt x="3648" y="135"/>
                </a:lnTo>
                <a:cubicBezTo>
                  <a:pt x="3620" y="135"/>
                  <a:pt x="3620" y="135"/>
                  <a:pt x="3620" y="135"/>
                </a:cubicBezTo>
                <a:cubicBezTo>
                  <a:pt x="3620" y="135"/>
                  <a:pt x="3620" y="162"/>
                  <a:pt x="3594" y="135"/>
                </a:cubicBezTo>
                <a:lnTo>
                  <a:pt x="3540" y="108"/>
                </a:lnTo>
                <a:cubicBezTo>
                  <a:pt x="3540" y="135"/>
                  <a:pt x="3540" y="188"/>
                  <a:pt x="3513" y="215"/>
                </a:cubicBezTo>
                <a:cubicBezTo>
                  <a:pt x="3513" y="242"/>
                  <a:pt x="3486" y="296"/>
                  <a:pt x="3486" y="296"/>
                </a:cubicBezTo>
                <a:cubicBezTo>
                  <a:pt x="3460" y="296"/>
                  <a:pt x="3460" y="296"/>
                  <a:pt x="3460" y="296"/>
                </a:cubicBezTo>
                <a:cubicBezTo>
                  <a:pt x="3433" y="322"/>
                  <a:pt x="3406" y="322"/>
                  <a:pt x="3406" y="349"/>
                </a:cubicBezTo>
                <a:lnTo>
                  <a:pt x="3406" y="403"/>
                </a:lnTo>
                <a:cubicBezTo>
                  <a:pt x="3406" y="430"/>
                  <a:pt x="3460" y="430"/>
                  <a:pt x="3460" y="430"/>
                </a:cubicBezTo>
                <a:cubicBezTo>
                  <a:pt x="3460" y="430"/>
                  <a:pt x="3433" y="430"/>
                  <a:pt x="3460" y="457"/>
                </a:cubicBezTo>
                <a:lnTo>
                  <a:pt x="3486" y="457"/>
                </a:lnTo>
                <a:lnTo>
                  <a:pt x="3513" y="484"/>
                </a:lnTo>
                <a:lnTo>
                  <a:pt x="3567" y="510"/>
                </a:lnTo>
                <a:cubicBezTo>
                  <a:pt x="3567" y="510"/>
                  <a:pt x="3567" y="510"/>
                  <a:pt x="3567" y="537"/>
                </a:cubicBezTo>
                <a:cubicBezTo>
                  <a:pt x="3567" y="537"/>
                  <a:pt x="3594" y="537"/>
                  <a:pt x="3567" y="537"/>
                </a:cubicBezTo>
                <a:cubicBezTo>
                  <a:pt x="3540" y="564"/>
                  <a:pt x="3540" y="537"/>
                  <a:pt x="3540" y="537"/>
                </a:cubicBezTo>
                <a:cubicBezTo>
                  <a:pt x="3513" y="510"/>
                  <a:pt x="3513" y="484"/>
                  <a:pt x="3486" y="484"/>
                </a:cubicBezTo>
                <a:cubicBezTo>
                  <a:pt x="3486" y="510"/>
                  <a:pt x="3486" y="510"/>
                  <a:pt x="3486" y="510"/>
                </a:cubicBezTo>
                <a:lnTo>
                  <a:pt x="3460" y="510"/>
                </a:lnTo>
                <a:cubicBezTo>
                  <a:pt x="3460" y="510"/>
                  <a:pt x="3406" y="510"/>
                  <a:pt x="3433" y="537"/>
                </a:cubicBezTo>
                <a:lnTo>
                  <a:pt x="3460" y="564"/>
                </a:lnTo>
                <a:cubicBezTo>
                  <a:pt x="3486" y="564"/>
                  <a:pt x="3513" y="564"/>
                  <a:pt x="3513" y="564"/>
                </a:cubicBezTo>
                <a:cubicBezTo>
                  <a:pt x="3513" y="564"/>
                  <a:pt x="3513" y="564"/>
                  <a:pt x="3513" y="591"/>
                </a:cubicBezTo>
                <a:lnTo>
                  <a:pt x="3486" y="591"/>
                </a:lnTo>
                <a:cubicBezTo>
                  <a:pt x="3486" y="591"/>
                  <a:pt x="3540" y="617"/>
                  <a:pt x="3513" y="617"/>
                </a:cubicBezTo>
                <a:cubicBezTo>
                  <a:pt x="3513" y="617"/>
                  <a:pt x="3513" y="617"/>
                  <a:pt x="3513" y="644"/>
                </a:cubicBezTo>
                <a:cubicBezTo>
                  <a:pt x="3486" y="644"/>
                  <a:pt x="3486" y="617"/>
                  <a:pt x="3486" y="644"/>
                </a:cubicBezTo>
                <a:lnTo>
                  <a:pt x="3460" y="644"/>
                </a:lnTo>
                <a:cubicBezTo>
                  <a:pt x="3460" y="617"/>
                  <a:pt x="3460" y="617"/>
                  <a:pt x="3460" y="617"/>
                </a:cubicBezTo>
                <a:lnTo>
                  <a:pt x="3433" y="617"/>
                </a:lnTo>
                <a:cubicBezTo>
                  <a:pt x="3433" y="617"/>
                  <a:pt x="3433" y="591"/>
                  <a:pt x="3433" y="617"/>
                </a:cubicBezTo>
                <a:lnTo>
                  <a:pt x="3406" y="617"/>
                </a:lnTo>
                <a:cubicBezTo>
                  <a:pt x="3406" y="591"/>
                  <a:pt x="3406" y="564"/>
                  <a:pt x="3379" y="564"/>
                </a:cubicBezTo>
                <a:cubicBezTo>
                  <a:pt x="3379" y="564"/>
                  <a:pt x="3379" y="591"/>
                  <a:pt x="3379" y="617"/>
                </a:cubicBezTo>
                <a:cubicBezTo>
                  <a:pt x="3379" y="617"/>
                  <a:pt x="3406" y="617"/>
                  <a:pt x="3379" y="617"/>
                </a:cubicBezTo>
                <a:cubicBezTo>
                  <a:pt x="3379" y="617"/>
                  <a:pt x="3352" y="672"/>
                  <a:pt x="3379" y="672"/>
                </a:cubicBezTo>
                <a:cubicBezTo>
                  <a:pt x="3379" y="672"/>
                  <a:pt x="3406" y="698"/>
                  <a:pt x="3379" y="698"/>
                </a:cubicBezTo>
                <a:lnTo>
                  <a:pt x="3352" y="698"/>
                </a:lnTo>
                <a:cubicBezTo>
                  <a:pt x="3352" y="725"/>
                  <a:pt x="3379" y="725"/>
                  <a:pt x="3379" y="725"/>
                </a:cubicBezTo>
                <a:cubicBezTo>
                  <a:pt x="3379" y="751"/>
                  <a:pt x="3352" y="751"/>
                  <a:pt x="3379" y="751"/>
                </a:cubicBezTo>
                <a:lnTo>
                  <a:pt x="3406" y="751"/>
                </a:lnTo>
                <a:cubicBezTo>
                  <a:pt x="3406" y="751"/>
                  <a:pt x="3406" y="751"/>
                  <a:pt x="3406" y="779"/>
                </a:cubicBezTo>
                <a:cubicBezTo>
                  <a:pt x="3406" y="779"/>
                  <a:pt x="3406" y="779"/>
                  <a:pt x="3406" y="805"/>
                </a:cubicBezTo>
                <a:cubicBezTo>
                  <a:pt x="3406" y="832"/>
                  <a:pt x="3406" y="832"/>
                  <a:pt x="3406" y="832"/>
                </a:cubicBezTo>
                <a:cubicBezTo>
                  <a:pt x="3406" y="832"/>
                  <a:pt x="3433" y="859"/>
                  <a:pt x="3460" y="885"/>
                </a:cubicBezTo>
                <a:cubicBezTo>
                  <a:pt x="3460" y="885"/>
                  <a:pt x="3513" y="885"/>
                  <a:pt x="3540" y="885"/>
                </a:cubicBezTo>
                <a:cubicBezTo>
                  <a:pt x="3540" y="885"/>
                  <a:pt x="3567" y="913"/>
                  <a:pt x="3567" y="885"/>
                </a:cubicBezTo>
                <a:lnTo>
                  <a:pt x="3594" y="885"/>
                </a:lnTo>
                <a:cubicBezTo>
                  <a:pt x="3620" y="885"/>
                  <a:pt x="3620" y="885"/>
                  <a:pt x="3648" y="913"/>
                </a:cubicBezTo>
                <a:cubicBezTo>
                  <a:pt x="3620" y="913"/>
                  <a:pt x="3567" y="913"/>
                  <a:pt x="3567" y="913"/>
                </a:cubicBezTo>
                <a:cubicBezTo>
                  <a:pt x="3567" y="913"/>
                  <a:pt x="3620" y="966"/>
                  <a:pt x="3594" y="966"/>
                </a:cubicBezTo>
                <a:lnTo>
                  <a:pt x="3567" y="966"/>
                </a:lnTo>
                <a:cubicBezTo>
                  <a:pt x="3567" y="939"/>
                  <a:pt x="3540" y="939"/>
                  <a:pt x="3540" y="939"/>
                </a:cubicBezTo>
                <a:cubicBezTo>
                  <a:pt x="3540" y="913"/>
                  <a:pt x="3540" y="913"/>
                  <a:pt x="3540" y="913"/>
                </a:cubicBezTo>
                <a:cubicBezTo>
                  <a:pt x="3513" y="913"/>
                  <a:pt x="3513" y="939"/>
                  <a:pt x="3513" y="939"/>
                </a:cubicBezTo>
                <a:cubicBezTo>
                  <a:pt x="3486" y="913"/>
                  <a:pt x="3460" y="939"/>
                  <a:pt x="3460" y="913"/>
                </a:cubicBezTo>
                <a:lnTo>
                  <a:pt x="3433" y="885"/>
                </a:lnTo>
                <a:cubicBezTo>
                  <a:pt x="3406" y="885"/>
                  <a:pt x="3379" y="913"/>
                  <a:pt x="3379" y="913"/>
                </a:cubicBezTo>
                <a:lnTo>
                  <a:pt x="3352" y="913"/>
                </a:lnTo>
                <a:cubicBezTo>
                  <a:pt x="3352" y="913"/>
                  <a:pt x="3379" y="939"/>
                  <a:pt x="3379" y="966"/>
                </a:cubicBezTo>
                <a:lnTo>
                  <a:pt x="3352" y="913"/>
                </a:lnTo>
                <a:cubicBezTo>
                  <a:pt x="3326" y="913"/>
                  <a:pt x="3326" y="939"/>
                  <a:pt x="3326" y="913"/>
                </a:cubicBezTo>
                <a:cubicBezTo>
                  <a:pt x="3298" y="913"/>
                  <a:pt x="3298" y="913"/>
                  <a:pt x="3298" y="913"/>
                </a:cubicBezTo>
                <a:cubicBezTo>
                  <a:pt x="3298" y="913"/>
                  <a:pt x="3298" y="913"/>
                  <a:pt x="3272" y="913"/>
                </a:cubicBezTo>
                <a:cubicBezTo>
                  <a:pt x="3272" y="913"/>
                  <a:pt x="3272" y="913"/>
                  <a:pt x="3272" y="939"/>
                </a:cubicBezTo>
                <a:cubicBezTo>
                  <a:pt x="3245" y="939"/>
                  <a:pt x="3219" y="939"/>
                  <a:pt x="3219" y="966"/>
                </a:cubicBezTo>
                <a:cubicBezTo>
                  <a:pt x="3191" y="966"/>
                  <a:pt x="3191" y="993"/>
                  <a:pt x="3191" y="966"/>
                </a:cubicBezTo>
                <a:lnTo>
                  <a:pt x="3191" y="939"/>
                </a:lnTo>
                <a:lnTo>
                  <a:pt x="3164" y="939"/>
                </a:lnTo>
                <a:cubicBezTo>
                  <a:pt x="3164" y="939"/>
                  <a:pt x="3138" y="939"/>
                  <a:pt x="3138" y="913"/>
                </a:cubicBezTo>
                <a:cubicBezTo>
                  <a:pt x="3138" y="913"/>
                  <a:pt x="3138" y="885"/>
                  <a:pt x="3111" y="885"/>
                </a:cubicBezTo>
                <a:lnTo>
                  <a:pt x="3111" y="913"/>
                </a:lnTo>
                <a:cubicBezTo>
                  <a:pt x="3111" y="939"/>
                  <a:pt x="3111" y="939"/>
                  <a:pt x="3111" y="939"/>
                </a:cubicBezTo>
                <a:cubicBezTo>
                  <a:pt x="3111" y="939"/>
                  <a:pt x="3084" y="939"/>
                  <a:pt x="3111" y="939"/>
                </a:cubicBezTo>
                <a:cubicBezTo>
                  <a:pt x="3111" y="966"/>
                  <a:pt x="3111" y="966"/>
                  <a:pt x="3138" y="966"/>
                </a:cubicBezTo>
                <a:lnTo>
                  <a:pt x="3138" y="993"/>
                </a:lnTo>
                <a:cubicBezTo>
                  <a:pt x="3138" y="993"/>
                  <a:pt x="3164" y="993"/>
                  <a:pt x="3138" y="993"/>
                </a:cubicBezTo>
                <a:lnTo>
                  <a:pt x="3138" y="1020"/>
                </a:lnTo>
                <a:cubicBezTo>
                  <a:pt x="3164" y="1020"/>
                  <a:pt x="3164" y="1020"/>
                  <a:pt x="3164" y="1020"/>
                </a:cubicBezTo>
                <a:lnTo>
                  <a:pt x="3164" y="1047"/>
                </a:lnTo>
                <a:cubicBezTo>
                  <a:pt x="3191" y="1073"/>
                  <a:pt x="3191" y="1073"/>
                  <a:pt x="3191" y="1073"/>
                </a:cubicBezTo>
                <a:cubicBezTo>
                  <a:pt x="3219" y="1073"/>
                  <a:pt x="3191" y="1101"/>
                  <a:pt x="3219" y="1101"/>
                </a:cubicBezTo>
                <a:cubicBezTo>
                  <a:pt x="3219" y="1101"/>
                  <a:pt x="3245" y="1073"/>
                  <a:pt x="3245" y="1101"/>
                </a:cubicBezTo>
                <a:cubicBezTo>
                  <a:pt x="3219" y="1101"/>
                  <a:pt x="3219" y="1101"/>
                  <a:pt x="3219" y="1101"/>
                </a:cubicBezTo>
                <a:cubicBezTo>
                  <a:pt x="3219" y="1127"/>
                  <a:pt x="3219" y="1127"/>
                  <a:pt x="3245" y="1127"/>
                </a:cubicBezTo>
                <a:cubicBezTo>
                  <a:pt x="3245" y="1127"/>
                  <a:pt x="3245" y="1127"/>
                  <a:pt x="3272" y="1127"/>
                </a:cubicBezTo>
                <a:cubicBezTo>
                  <a:pt x="3272" y="1101"/>
                  <a:pt x="3298" y="1127"/>
                  <a:pt x="3298" y="1127"/>
                </a:cubicBezTo>
                <a:cubicBezTo>
                  <a:pt x="3272" y="1127"/>
                  <a:pt x="3272" y="1154"/>
                  <a:pt x="3245" y="1154"/>
                </a:cubicBezTo>
                <a:lnTo>
                  <a:pt x="3219" y="1154"/>
                </a:lnTo>
                <a:cubicBezTo>
                  <a:pt x="3219" y="1180"/>
                  <a:pt x="3219" y="1180"/>
                  <a:pt x="3245" y="1180"/>
                </a:cubicBezTo>
                <a:cubicBezTo>
                  <a:pt x="3245" y="1208"/>
                  <a:pt x="3245" y="1208"/>
                  <a:pt x="3245" y="1208"/>
                </a:cubicBezTo>
                <a:lnTo>
                  <a:pt x="3245" y="1235"/>
                </a:lnTo>
                <a:cubicBezTo>
                  <a:pt x="3245" y="1235"/>
                  <a:pt x="3245" y="1235"/>
                  <a:pt x="3245" y="1261"/>
                </a:cubicBezTo>
                <a:cubicBezTo>
                  <a:pt x="3245" y="1261"/>
                  <a:pt x="3245" y="1261"/>
                  <a:pt x="3245" y="1288"/>
                </a:cubicBezTo>
                <a:lnTo>
                  <a:pt x="3219" y="1288"/>
                </a:lnTo>
                <a:cubicBezTo>
                  <a:pt x="3245" y="1288"/>
                  <a:pt x="3245" y="1288"/>
                  <a:pt x="3245" y="1288"/>
                </a:cubicBezTo>
                <a:cubicBezTo>
                  <a:pt x="3219" y="1288"/>
                  <a:pt x="3219" y="1288"/>
                  <a:pt x="3219" y="1288"/>
                </a:cubicBezTo>
                <a:cubicBezTo>
                  <a:pt x="3219" y="1315"/>
                  <a:pt x="3219" y="1315"/>
                  <a:pt x="3219" y="1315"/>
                </a:cubicBezTo>
                <a:cubicBezTo>
                  <a:pt x="3191" y="1315"/>
                  <a:pt x="3191" y="1315"/>
                  <a:pt x="3191" y="1315"/>
                </a:cubicBezTo>
                <a:cubicBezTo>
                  <a:pt x="3164" y="1288"/>
                  <a:pt x="3164" y="1288"/>
                  <a:pt x="3164" y="1288"/>
                </a:cubicBezTo>
                <a:cubicBezTo>
                  <a:pt x="3164" y="1288"/>
                  <a:pt x="3138" y="1315"/>
                  <a:pt x="3164" y="1315"/>
                </a:cubicBezTo>
                <a:cubicBezTo>
                  <a:pt x="3164" y="1315"/>
                  <a:pt x="3164" y="1342"/>
                  <a:pt x="3138" y="1342"/>
                </a:cubicBezTo>
                <a:cubicBezTo>
                  <a:pt x="3138" y="1342"/>
                  <a:pt x="3138" y="1315"/>
                  <a:pt x="3111" y="1288"/>
                </a:cubicBezTo>
                <a:cubicBezTo>
                  <a:pt x="3111" y="1261"/>
                  <a:pt x="3057" y="1235"/>
                  <a:pt x="3057" y="1235"/>
                </a:cubicBezTo>
                <a:lnTo>
                  <a:pt x="3057" y="1261"/>
                </a:lnTo>
                <a:cubicBezTo>
                  <a:pt x="3057" y="1261"/>
                  <a:pt x="3057" y="1288"/>
                  <a:pt x="3031" y="1288"/>
                </a:cubicBezTo>
                <a:cubicBezTo>
                  <a:pt x="3057" y="1315"/>
                  <a:pt x="3057" y="1315"/>
                  <a:pt x="3057" y="1315"/>
                </a:cubicBezTo>
                <a:lnTo>
                  <a:pt x="3084" y="1342"/>
                </a:lnTo>
                <a:cubicBezTo>
                  <a:pt x="3084" y="1342"/>
                  <a:pt x="3057" y="1368"/>
                  <a:pt x="3084" y="1368"/>
                </a:cubicBezTo>
                <a:cubicBezTo>
                  <a:pt x="3084" y="1368"/>
                  <a:pt x="3084" y="1368"/>
                  <a:pt x="3111" y="1368"/>
                </a:cubicBezTo>
                <a:cubicBezTo>
                  <a:pt x="3111" y="1395"/>
                  <a:pt x="3111" y="1395"/>
                  <a:pt x="3111" y="1395"/>
                </a:cubicBezTo>
                <a:lnTo>
                  <a:pt x="3138" y="1368"/>
                </a:lnTo>
                <a:cubicBezTo>
                  <a:pt x="3164" y="1395"/>
                  <a:pt x="3164" y="1395"/>
                  <a:pt x="3164" y="1422"/>
                </a:cubicBezTo>
                <a:cubicBezTo>
                  <a:pt x="3164" y="1422"/>
                  <a:pt x="3164" y="1422"/>
                  <a:pt x="3191" y="1449"/>
                </a:cubicBezTo>
                <a:lnTo>
                  <a:pt x="3219" y="1476"/>
                </a:lnTo>
                <a:cubicBezTo>
                  <a:pt x="3219" y="1476"/>
                  <a:pt x="3191" y="1476"/>
                  <a:pt x="3219" y="1502"/>
                </a:cubicBezTo>
                <a:lnTo>
                  <a:pt x="3245" y="1502"/>
                </a:lnTo>
                <a:cubicBezTo>
                  <a:pt x="3272" y="1530"/>
                  <a:pt x="3272" y="1530"/>
                  <a:pt x="3298" y="1530"/>
                </a:cubicBezTo>
                <a:cubicBezTo>
                  <a:pt x="3298" y="1530"/>
                  <a:pt x="3326" y="1530"/>
                  <a:pt x="3326" y="1556"/>
                </a:cubicBezTo>
                <a:cubicBezTo>
                  <a:pt x="3352" y="1556"/>
                  <a:pt x="3352" y="1530"/>
                  <a:pt x="3352" y="1530"/>
                </a:cubicBezTo>
                <a:lnTo>
                  <a:pt x="3352" y="1583"/>
                </a:lnTo>
                <a:lnTo>
                  <a:pt x="3326" y="1610"/>
                </a:lnTo>
                <a:cubicBezTo>
                  <a:pt x="3298" y="1610"/>
                  <a:pt x="3298" y="1610"/>
                  <a:pt x="3298" y="1610"/>
                </a:cubicBezTo>
                <a:cubicBezTo>
                  <a:pt x="3298" y="1610"/>
                  <a:pt x="3379" y="1690"/>
                  <a:pt x="3406" y="1690"/>
                </a:cubicBezTo>
                <a:cubicBezTo>
                  <a:pt x="3406" y="1717"/>
                  <a:pt x="3433" y="1690"/>
                  <a:pt x="3433" y="1717"/>
                </a:cubicBezTo>
                <a:cubicBezTo>
                  <a:pt x="3433" y="1744"/>
                  <a:pt x="3486" y="1798"/>
                  <a:pt x="3460" y="1824"/>
                </a:cubicBezTo>
                <a:cubicBezTo>
                  <a:pt x="3460" y="1824"/>
                  <a:pt x="3486" y="1852"/>
                  <a:pt x="3460" y="1824"/>
                </a:cubicBezTo>
                <a:lnTo>
                  <a:pt x="3406" y="1717"/>
                </a:lnTo>
                <a:lnTo>
                  <a:pt x="3379" y="1717"/>
                </a:lnTo>
                <a:cubicBezTo>
                  <a:pt x="3379" y="1717"/>
                  <a:pt x="3298" y="1637"/>
                  <a:pt x="3272" y="1637"/>
                </a:cubicBezTo>
                <a:cubicBezTo>
                  <a:pt x="3272" y="1610"/>
                  <a:pt x="3245" y="1637"/>
                  <a:pt x="3219" y="1637"/>
                </a:cubicBezTo>
                <a:cubicBezTo>
                  <a:pt x="3191" y="1637"/>
                  <a:pt x="3164" y="1610"/>
                  <a:pt x="3138" y="1610"/>
                </a:cubicBezTo>
                <a:cubicBezTo>
                  <a:pt x="3138" y="1583"/>
                  <a:pt x="3164" y="1583"/>
                  <a:pt x="3138" y="1583"/>
                </a:cubicBezTo>
                <a:lnTo>
                  <a:pt x="3138" y="1610"/>
                </a:lnTo>
                <a:cubicBezTo>
                  <a:pt x="3138" y="1610"/>
                  <a:pt x="3138" y="1610"/>
                  <a:pt x="3111" y="1610"/>
                </a:cubicBezTo>
                <a:cubicBezTo>
                  <a:pt x="3111" y="1610"/>
                  <a:pt x="3084" y="1583"/>
                  <a:pt x="3084" y="1610"/>
                </a:cubicBezTo>
                <a:lnTo>
                  <a:pt x="3111" y="1637"/>
                </a:lnTo>
                <a:lnTo>
                  <a:pt x="3138" y="1637"/>
                </a:lnTo>
                <a:cubicBezTo>
                  <a:pt x="3164" y="1637"/>
                  <a:pt x="3164" y="1637"/>
                  <a:pt x="3191" y="1664"/>
                </a:cubicBezTo>
                <a:cubicBezTo>
                  <a:pt x="3191" y="1664"/>
                  <a:pt x="3191" y="1690"/>
                  <a:pt x="3191" y="1717"/>
                </a:cubicBezTo>
                <a:cubicBezTo>
                  <a:pt x="3219" y="1717"/>
                  <a:pt x="3272" y="1717"/>
                  <a:pt x="3272" y="1744"/>
                </a:cubicBezTo>
                <a:cubicBezTo>
                  <a:pt x="3272" y="1744"/>
                  <a:pt x="3272" y="1744"/>
                  <a:pt x="3272" y="1771"/>
                </a:cubicBezTo>
                <a:lnTo>
                  <a:pt x="3298" y="1771"/>
                </a:lnTo>
                <a:lnTo>
                  <a:pt x="3191" y="1744"/>
                </a:lnTo>
                <a:cubicBezTo>
                  <a:pt x="3164" y="1717"/>
                  <a:pt x="3164" y="1690"/>
                  <a:pt x="3164" y="1690"/>
                </a:cubicBezTo>
                <a:cubicBezTo>
                  <a:pt x="3138" y="1690"/>
                  <a:pt x="3111" y="1690"/>
                  <a:pt x="3111" y="1664"/>
                </a:cubicBezTo>
                <a:lnTo>
                  <a:pt x="3084" y="1637"/>
                </a:lnTo>
                <a:cubicBezTo>
                  <a:pt x="3057" y="1637"/>
                  <a:pt x="3057" y="1690"/>
                  <a:pt x="3057" y="1690"/>
                </a:cubicBezTo>
                <a:cubicBezTo>
                  <a:pt x="3057" y="1690"/>
                  <a:pt x="3057" y="1690"/>
                  <a:pt x="3057" y="1717"/>
                </a:cubicBezTo>
                <a:cubicBezTo>
                  <a:pt x="3057" y="1717"/>
                  <a:pt x="3057" y="1771"/>
                  <a:pt x="3031" y="1771"/>
                </a:cubicBezTo>
                <a:lnTo>
                  <a:pt x="2976" y="1744"/>
                </a:lnTo>
                <a:cubicBezTo>
                  <a:pt x="2950" y="1744"/>
                  <a:pt x="2950" y="1744"/>
                  <a:pt x="2950" y="1717"/>
                </a:cubicBezTo>
                <a:cubicBezTo>
                  <a:pt x="2923" y="1717"/>
                  <a:pt x="2923" y="1664"/>
                  <a:pt x="2923" y="1664"/>
                </a:cubicBezTo>
                <a:cubicBezTo>
                  <a:pt x="2923" y="1637"/>
                  <a:pt x="2923" y="1637"/>
                  <a:pt x="2923" y="1637"/>
                </a:cubicBezTo>
                <a:cubicBezTo>
                  <a:pt x="2923" y="1637"/>
                  <a:pt x="2897" y="1664"/>
                  <a:pt x="2897" y="1637"/>
                </a:cubicBezTo>
                <a:lnTo>
                  <a:pt x="2869" y="1610"/>
                </a:lnTo>
                <a:cubicBezTo>
                  <a:pt x="2843" y="1610"/>
                  <a:pt x="2816" y="1664"/>
                  <a:pt x="2816" y="1690"/>
                </a:cubicBezTo>
                <a:lnTo>
                  <a:pt x="2843" y="1690"/>
                </a:lnTo>
                <a:cubicBezTo>
                  <a:pt x="2816" y="1690"/>
                  <a:pt x="2816" y="1690"/>
                  <a:pt x="2816" y="1717"/>
                </a:cubicBezTo>
                <a:lnTo>
                  <a:pt x="2816" y="1744"/>
                </a:lnTo>
                <a:cubicBezTo>
                  <a:pt x="2843" y="1744"/>
                  <a:pt x="2869" y="1771"/>
                  <a:pt x="2897" y="1771"/>
                </a:cubicBezTo>
                <a:cubicBezTo>
                  <a:pt x="2897" y="1798"/>
                  <a:pt x="2897" y="1852"/>
                  <a:pt x="2897" y="1852"/>
                </a:cubicBezTo>
                <a:cubicBezTo>
                  <a:pt x="2897" y="1852"/>
                  <a:pt x="2869" y="1852"/>
                  <a:pt x="2897" y="1878"/>
                </a:cubicBezTo>
                <a:lnTo>
                  <a:pt x="2897" y="1905"/>
                </a:lnTo>
                <a:lnTo>
                  <a:pt x="2869" y="1878"/>
                </a:lnTo>
                <a:cubicBezTo>
                  <a:pt x="2843" y="1878"/>
                  <a:pt x="2869" y="1905"/>
                  <a:pt x="2869" y="1931"/>
                </a:cubicBezTo>
                <a:cubicBezTo>
                  <a:pt x="2869" y="1931"/>
                  <a:pt x="2897" y="1931"/>
                  <a:pt x="2869" y="1931"/>
                </a:cubicBezTo>
                <a:cubicBezTo>
                  <a:pt x="2869" y="1959"/>
                  <a:pt x="2816" y="1905"/>
                  <a:pt x="2816" y="1878"/>
                </a:cubicBezTo>
                <a:cubicBezTo>
                  <a:pt x="2789" y="1852"/>
                  <a:pt x="2789" y="1852"/>
                  <a:pt x="2789" y="1852"/>
                </a:cubicBezTo>
                <a:cubicBezTo>
                  <a:pt x="2789" y="1852"/>
                  <a:pt x="2789" y="1852"/>
                  <a:pt x="2789" y="1824"/>
                </a:cubicBezTo>
                <a:cubicBezTo>
                  <a:pt x="2789" y="1824"/>
                  <a:pt x="2762" y="1798"/>
                  <a:pt x="2762" y="1771"/>
                </a:cubicBezTo>
                <a:cubicBezTo>
                  <a:pt x="2762" y="1744"/>
                  <a:pt x="2789" y="1744"/>
                  <a:pt x="2789" y="1744"/>
                </a:cubicBezTo>
                <a:cubicBezTo>
                  <a:pt x="2762" y="1717"/>
                  <a:pt x="2735" y="1744"/>
                  <a:pt x="2735" y="1744"/>
                </a:cubicBezTo>
                <a:cubicBezTo>
                  <a:pt x="2709" y="1744"/>
                  <a:pt x="2709" y="1717"/>
                  <a:pt x="2682" y="1744"/>
                </a:cubicBezTo>
                <a:cubicBezTo>
                  <a:pt x="2682" y="1744"/>
                  <a:pt x="2682" y="1744"/>
                  <a:pt x="2655" y="1744"/>
                </a:cubicBezTo>
                <a:lnTo>
                  <a:pt x="2628" y="1744"/>
                </a:lnTo>
                <a:cubicBezTo>
                  <a:pt x="2628" y="1771"/>
                  <a:pt x="2655" y="1771"/>
                  <a:pt x="2628" y="1798"/>
                </a:cubicBezTo>
                <a:cubicBezTo>
                  <a:pt x="2628" y="1798"/>
                  <a:pt x="2628" y="1798"/>
                  <a:pt x="2628" y="1824"/>
                </a:cubicBezTo>
                <a:cubicBezTo>
                  <a:pt x="2655" y="1824"/>
                  <a:pt x="2655" y="1878"/>
                  <a:pt x="2655" y="1905"/>
                </a:cubicBezTo>
                <a:cubicBezTo>
                  <a:pt x="2655" y="1905"/>
                  <a:pt x="2628" y="1931"/>
                  <a:pt x="2655" y="1931"/>
                </a:cubicBezTo>
                <a:cubicBezTo>
                  <a:pt x="2655" y="1959"/>
                  <a:pt x="2655" y="1959"/>
                  <a:pt x="2655" y="1959"/>
                </a:cubicBezTo>
                <a:lnTo>
                  <a:pt x="2628" y="1985"/>
                </a:lnTo>
                <a:cubicBezTo>
                  <a:pt x="2655" y="1985"/>
                  <a:pt x="2682" y="1985"/>
                  <a:pt x="2682" y="1985"/>
                </a:cubicBezTo>
                <a:cubicBezTo>
                  <a:pt x="2682" y="2012"/>
                  <a:pt x="2682" y="2012"/>
                  <a:pt x="2709" y="2012"/>
                </a:cubicBezTo>
                <a:lnTo>
                  <a:pt x="2762" y="2012"/>
                </a:lnTo>
                <a:cubicBezTo>
                  <a:pt x="2762" y="2039"/>
                  <a:pt x="2762" y="2039"/>
                  <a:pt x="2789" y="2039"/>
                </a:cubicBezTo>
                <a:cubicBezTo>
                  <a:pt x="2789" y="2065"/>
                  <a:pt x="2789" y="2065"/>
                  <a:pt x="2789" y="2093"/>
                </a:cubicBezTo>
                <a:cubicBezTo>
                  <a:pt x="2789" y="2093"/>
                  <a:pt x="2789" y="2119"/>
                  <a:pt x="2789" y="2093"/>
                </a:cubicBezTo>
                <a:cubicBezTo>
                  <a:pt x="2762" y="2093"/>
                  <a:pt x="2709" y="2065"/>
                  <a:pt x="2709" y="2065"/>
                </a:cubicBezTo>
                <a:cubicBezTo>
                  <a:pt x="2682" y="2065"/>
                  <a:pt x="2682" y="2093"/>
                  <a:pt x="2682" y="2093"/>
                </a:cubicBezTo>
                <a:lnTo>
                  <a:pt x="2655" y="2093"/>
                </a:lnTo>
                <a:cubicBezTo>
                  <a:pt x="2655" y="2119"/>
                  <a:pt x="2682" y="2119"/>
                  <a:pt x="2682" y="2119"/>
                </a:cubicBezTo>
                <a:cubicBezTo>
                  <a:pt x="2655" y="2119"/>
                  <a:pt x="2628" y="2173"/>
                  <a:pt x="2628" y="2200"/>
                </a:cubicBezTo>
                <a:cubicBezTo>
                  <a:pt x="2628" y="2227"/>
                  <a:pt x="2655" y="2227"/>
                  <a:pt x="2655" y="2227"/>
                </a:cubicBezTo>
                <a:cubicBezTo>
                  <a:pt x="2655" y="2200"/>
                  <a:pt x="2655" y="2200"/>
                  <a:pt x="2682" y="2200"/>
                </a:cubicBezTo>
                <a:cubicBezTo>
                  <a:pt x="2682" y="2227"/>
                  <a:pt x="2735" y="2281"/>
                  <a:pt x="2735" y="2281"/>
                </a:cubicBezTo>
                <a:cubicBezTo>
                  <a:pt x="2735" y="2307"/>
                  <a:pt x="2709" y="2307"/>
                  <a:pt x="2735" y="2334"/>
                </a:cubicBezTo>
                <a:cubicBezTo>
                  <a:pt x="2735" y="2334"/>
                  <a:pt x="2789" y="2334"/>
                  <a:pt x="2789" y="2361"/>
                </a:cubicBezTo>
                <a:lnTo>
                  <a:pt x="2762" y="2361"/>
                </a:lnTo>
                <a:lnTo>
                  <a:pt x="2816" y="2388"/>
                </a:lnTo>
                <a:lnTo>
                  <a:pt x="2843" y="2388"/>
                </a:lnTo>
                <a:cubicBezTo>
                  <a:pt x="2843" y="2388"/>
                  <a:pt x="2843" y="2388"/>
                  <a:pt x="2869" y="2388"/>
                </a:cubicBezTo>
                <a:cubicBezTo>
                  <a:pt x="2869" y="2388"/>
                  <a:pt x="2869" y="2388"/>
                  <a:pt x="2897" y="2388"/>
                </a:cubicBezTo>
                <a:cubicBezTo>
                  <a:pt x="2897" y="2388"/>
                  <a:pt x="2897" y="2388"/>
                  <a:pt x="2923" y="2388"/>
                </a:cubicBezTo>
                <a:cubicBezTo>
                  <a:pt x="2923" y="2388"/>
                  <a:pt x="2976" y="2388"/>
                  <a:pt x="2976" y="2415"/>
                </a:cubicBezTo>
                <a:cubicBezTo>
                  <a:pt x="2950" y="2441"/>
                  <a:pt x="2950" y="2441"/>
                  <a:pt x="2950" y="2441"/>
                </a:cubicBezTo>
                <a:lnTo>
                  <a:pt x="2923" y="2441"/>
                </a:lnTo>
                <a:lnTo>
                  <a:pt x="2897" y="2441"/>
                </a:lnTo>
                <a:cubicBezTo>
                  <a:pt x="2897" y="2441"/>
                  <a:pt x="2869" y="2415"/>
                  <a:pt x="2869" y="2441"/>
                </a:cubicBezTo>
                <a:cubicBezTo>
                  <a:pt x="2869" y="2441"/>
                  <a:pt x="2869" y="2468"/>
                  <a:pt x="2843" y="2468"/>
                </a:cubicBezTo>
                <a:cubicBezTo>
                  <a:pt x="2843" y="2441"/>
                  <a:pt x="2843" y="2441"/>
                  <a:pt x="2843" y="2441"/>
                </a:cubicBezTo>
                <a:cubicBezTo>
                  <a:pt x="2816" y="2441"/>
                  <a:pt x="2816" y="2441"/>
                  <a:pt x="2816" y="2441"/>
                </a:cubicBezTo>
                <a:cubicBezTo>
                  <a:pt x="2816" y="2468"/>
                  <a:pt x="2843" y="2495"/>
                  <a:pt x="2816" y="2495"/>
                </a:cubicBezTo>
                <a:cubicBezTo>
                  <a:pt x="2816" y="2468"/>
                  <a:pt x="2789" y="2441"/>
                  <a:pt x="2789" y="2441"/>
                </a:cubicBezTo>
                <a:cubicBezTo>
                  <a:pt x="2762" y="2441"/>
                  <a:pt x="2762" y="2441"/>
                  <a:pt x="2762" y="2441"/>
                </a:cubicBezTo>
                <a:lnTo>
                  <a:pt x="2735" y="2415"/>
                </a:lnTo>
                <a:lnTo>
                  <a:pt x="2709" y="2415"/>
                </a:lnTo>
                <a:lnTo>
                  <a:pt x="2709" y="2388"/>
                </a:lnTo>
                <a:cubicBezTo>
                  <a:pt x="2682" y="2388"/>
                  <a:pt x="2682" y="2388"/>
                  <a:pt x="2682" y="2388"/>
                </a:cubicBezTo>
                <a:cubicBezTo>
                  <a:pt x="2682" y="2361"/>
                  <a:pt x="2655" y="2361"/>
                  <a:pt x="2655" y="2361"/>
                </a:cubicBezTo>
                <a:cubicBezTo>
                  <a:pt x="2655" y="2334"/>
                  <a:pt x="2655" y="2334"/>
                  <a:pt x="2628" y="2334"/>
                </a:cubicBezTo>
                <a:cubicBezTo>
                  <a:pt x="2628" y="2334"/>
                  <a:pt x="2601" y="2334"/>
                  <a:pt x="2601" y="2361"/>
                </a:cubicBezTo>
                <a:lnTo>
                  <a:pt x="2628" y="2388"/>
                </a:lnTo>
                <a:cubicBezTo>
                  <a:pt x="2601" y="2388"/>
                  <a:pt x="2601" y="2361"/>
                  <a:pt x="2601" y="2361"/>
                </a:cubicBezTo>
                <a:cubicBezTo>
                  <a:pt x="2601" y="2388"/>
                  <a:pt x="2601" y="2441"/>
                  <a:pt x="2575" y="2441"/>
                </a:cubicBezTo>
                <a:cubicBezTo>
                  <a:pt x="2575" y="2468"/>
                  <a:pt x="2575" y="2575"/>
                  <a:pt x="2575" y="2603"/>
                </a:cubicBezTo>
                <a:cubicBezTo>
                  <a:pt x="2601" y="2603"/>
                  <a:pt x="2601" y="2629"/>
                  <a:pt x="2601" y="2629"/>
                </a:cubicBezTo>
                <a:cubicBezTo>
                  <a:pt x="2628" y="2629"/>
                  <a:pt x="2655" y="2629"/>
                  <a:pt x="2628" y="2629"/>
                </a:cubicBezTo>
                <a:cubicBezTo>
                  <a:pt x="2628" y="2629"/>
                  <a:pt x="2601" y="2656"/>
                  <a:pt x="2628" y="2682"/>
                </a:cubicBezTo>
                <a:cubicBezTo>
                  <a:pt x="2628" y="2682"/>
                  <a:pt x="2628" y="2710"/>
                  <a:pt x="2628" y="2736"/>
                </a:cubicBezTo>
                <a:cubicBezTo>
                  <a:pt x="2655" y="2736"/>
                  <a:pt x="2628" y="2763"/>
                  <a:pt x="2655" y="2790"/>
                </a:cubicBezTo>
                <a:cubicBezTo>
                  <a:pt x="2682" y="2817"/>
                  <a:pt x="2682" y="2817"/>
                  <a:pt x="2709" y="2790"/>
                </a:cubicBezTo>
                <a:cubicBezTo>
                  <a:pt x="2762" y="2790"/>
                  <a:pt x="2762" y="2763"/>
                  <a:pt x="2789" y="2736"/>
                </a:cubicBezTo>
                <a:cubicBezTo>
                  <a:pt x="2816" y="2736"/>
                  <a:pt x="2843" y="2710"/>
                  <a:pt x="2843" y="2710"/>
                </a:cubicBezTo>
                <a:cubicBezTo>
                  <a:pt x="2869" y="2682"/>
                  <a:pt x="2869" y="2682"/>
                  <a:pt x="2869" y="2682"/>
                </a:cubicBezTo>
                <a:cubicBezTo>
                  <a:pt x="2869" y="2682"/>
                  <a:pt x="2843" y="2710"/>
                  <a:pt x="2869" y="2710"/>
                </a:cubicBezTo>
                <a:cubicBezTo>
                  <a:pt x="2869" y="2710"/>
                  <a:pt x="2897" y="2736"/>
                  <a:pt x="2869" y="2736"/>
                </a:cubicBezTo>
                <a:lnTo>
                  <a:pt x="2816" y="2763"/>
                </a:lnTo>
                <a:cubicBezTo>
                  <a:pt x="2816" y="2763"/>
                  <a:pt x="2869" y="2790"/>
                  <a:pt x="2897" y="2790"/>
                </a:cubicBezTo>
                <a:lnTo>
                  <a:pt x="2923" y="2790"/>
                </a:lnTo>
                <a:cubicBezTo>
                  <a:pt x="2950" y="2763"/>
                  <a:pt x="3004" y="2710"/>
                  <a:pt x="3004" y="2682"/>
                </a:cubicBezTo>
                <a:cubicBezTo>
                  <a:pt x="3031" y="2682"/>
                  <a:pt x="3057" y="2656"/>
                  <a:pt x="3057" y="2656"/>
                </a:cubicBezTo>
                <a:cubicBezTo>
                  <a:pt x="3057" y="2682"/>
                  <a:pt x="3031" y="2710"/>
                  <a:pt x="3031" y="2710"/>
                </a:cubicBezTo>
                <a:cubicBezTo>
                  <a:pt x="3031" y="2710"/>
                  <a:pt x="3031" y="2710"/>
                  <a:pt x="3031" y="2736"/>
                </a:cubicBezTo>
                <a:lnTo>
                  <a:pt x="2950" y="2817"/>
                </a:lnTo>
                <a:cubicBezTo>
                  <a:pt x="2923" y="2817"/>
                  <a:pt x="2923" y="2817"/>
                  <a:pt x="2897" y="2817"/>
                </a:cubicBezTo>
                <a:cubicBezTo>
                  <a:pt x="2897" y="2817"/>
                  <a:pt x="2869" y="2844"/>
                  <a:pt x="2843" y="2844"/>
                </a:cubicBezTo>
                <a:cubicBezTo>
                  <a:pt x="2843" y="2844"/>
                  <a:pt x="2843" y="2844"/>
                  <a:pt x="2816" y="2844"/>
                </a:cubicBezTo>
                <a:cubicBezTo>
                  <a:pt x="2789" y="2844"/>
                  <a:pt x="2789" y="2844"/>
                  <a:pt x="2789" y="2844"/>
                </a:cubicBezTo>
                <a:lnTo>
                  <a:pt x="2816" y="2870"/>
                </a:lnTo>
                <a:cubicBezTo>
                  <a:pt x="2789" y="2870"/>
                  <a:pt x="2762" y="2870"/>
                  <a:pt x="2762" y="2870"/>
                </a:cubicBezTo>
                <a:cubicBezTo>
                  <a:pt x="2762" y="2897"/>
                  <a:pt x="2735" y="2897"/>
                  <a:pt x="2735" y="2924"/>
                </a:cubicBezTo>
                <a:cubicBezTo>
                  <a:pt x="2735" y="2924"/>
                  <a:pt x="2735" y="2978"/>
                  <a:pt x="2762" y="2951"/>
                </a:cubicBezTo>
                <a:cubicBezTo>
                  <a:pt x="2762" y="2951"/>
                  <a:pt x="2762" y="2951"/>
                  <a:pt x="2789" y="2951"/>
                </a:cubicBezTo>
                <a:cubicBezTo>
                  <a:pt x="2789" y="2951"/>
                  <a:pt x="2789" y="2951"/>
                  <a:pt x="2816" y="2951"/>
                </a:cubicBezTo>
                <a:cubicBezTo>
                  <a:pt x="2816" y="2951"/>
                  <a:pt x="2816" y="2924"/>
                  <a:pt x="2843" y="2951"/>
                </a:cubicBezTo>
                <a:cubicBezTo>
                  <a:pt x="2869" y="2978"/>
                  <a:pt x="2869" y="2951"/>
                  <a:pt x="2869" y="2951"/>
                </a:cubicBezTo>
                <a:cubicBezTo>
                  <a:pt x="2897" y="2951"/>
                  <a:pt x="2897" y="2978"/>
                  <a:pt x="2897" y="2951"/>
                </a:cubicBezTo>
                <a:cubicBezTo>
                  <a:pt x="2923" y="2951"/>
                  <a:pt x="2923" y="2951"/>
                  <a:pt x="2950" y="2951"/>
                </a:cubicBezTo>
                <a:cubicBezTo>
                  <a:pt x="2950" y="2951"/>
                  <a:pt x="2950" y="2951"/>
                  <a:pt x="2976" y="2951"/>
                </a:cubicBezTo>
                <a:cubicBezTo>
                  <a:pt x="2976" y="2978"/>
                  <a:pt x="3004" y="3032"/>
                  <a:pt x="3031" y="3032"/>
                </a:cubicBezTo>
                <a:cubicBezTo>
                  <a:pt x="3057" y="3058"/>
                  <a:pt x="3111" y="3058"/>
                  <a:pt x="3111" y="3058"/>
                </a:cubicBezTo>
                <a:cubicBezTo>
                  <a:pt x="3111" y="3058"/>
                  <a:pt x="3057" y="3111"/>
                  <a:pt x="3057" y="3085"/>
                </a:cubicBezTo>
                <a:cubicBezTo>
                  <a:pt x="3057" y="3085"/>
                  <a:pt x="3004" y="3032"/>
                  <a:pt x="2976" y="3004"/>
                </a:cubicBezTo>
                <a:cubicBezTo>
                  <a:pt x="2976" y="3004"/>
                  <a:pt x="2976" y="2978"/>
                  <a:pt x="2950" y="2978"/>
                </a:cubicBezTo>
                <a:cubicBezTo>
                  <a:pt x="2950" y="2978"/>
                  <a:pt x="2897" y="3004"/>
                  <a:pt x="2869" y="3004"/>
                </a:cubicBezTo>
                <a:cubicBezTo>
                  <a:pt x="2843" y="3004"/>
                  <a:pt x="2816" y="3032"/>
                  <a:pt x="2816" y="3032"/>
                </a:cubicBezTo>
                <a:lnTo>
                  <a:pt x="2816" y="3058"/>
                </a:lnTo>
                <a:cubicBezTo>
                  <a:pt x="2816" y="3085"/>
                  <a:pt x="2843" y="3085"/>
                  <a:pt x="2843" y="3085"/>
                </a:cubicBezTo>
                <a:lnTo>
                  <a:pt x="2816" y="3111"/>
                </a:lnTo>
                <a:lnTo>
                  <a:pt x="2762" y="3166"/>
                </a:lnTo>
                <a:cubicBezTo>
                  <a:pt x="2762" y="3192"/>
                  <a:pt x="2762" y="3192"/>
                  <a:pt x="2762" y="3192"/>
                </a:cubicBezTo>
                <a:cubicBezTo>
                  <a:pt x="2762" y="3192"/>
                  <a:pt x="2789" y="3219"/>
                  <a:pt x="2789" y="3246"/>
                </a:cubicBezTo>
                <a:cubicBezTo>
                  <a:pt x="2816" y="3246"/>
                  <a:pt x="2869" y="3246"/>
                  <a:pt x="2897" y="3246"/>
                </a:cubicBezTo>
                <a:lnTo>
                  <a:pt x="2897" y="3273"/>
                </a:lnTo>
                <a:cubicBezTo>
                  <a:pt x="2923" y="3273"/>
                  <a:pt x="2923" y="3273"/>
                  <a:pt x="2923" y="3273"/>
                </a:cubicBezTo>
                <a:lnTo>
                  <a:pt x="2923" y="3299"/>
                </a:lnTo>
                <a:cubicBezTo>
                  <a:pt x="2950" y="3326"/>
                  <a:pt x="2976" y="3326"/>
                  <a:pt x="2976" y="3326"/>
                </a:cubicBezTo>
                <a:cubicBezTo>
                  <a:pt x="3004" y="3326"/>
                  <a:pt x="3057" y="3299"/>
                  <a:pt x="3084" y="3299"/>
                </a:cubicBezTo>
                <a:cubicBezTo>
                  <a:pt x="3111" y="3299"/>
                  <a:pt x="3138" y="3326"/>
                  <a:pt x="3111" y="3326"/>
                </a:cubicBezTo>
                <a:cubicBezTo>
                  <a:pt x="3084" y="3326"/>
                  <a:pt x="3057" y="3326"/>
                  <a:pt x="3031" y="3326"/>
                </a:cubicBezTo>
                <a:cubicBezTo>
                  <a:pt x="3004" y="3326"/>
                  <a:pt x="2976" y="3326"/>
                  <a:pt x="2976" y="3353"/>
                </a:cubicBezTo>
                <a:lnTo>
                  <a:pt x="2976" y="3380"/>
                </a:lnTo>
                <a:cubicBezTo>
                  <a:pt x="2950" y="3353"/>
                  <a:pt x="2923" y="3353"/>
                  <a:pt x="2923" y="3326"/>
                </a:cubicBezTo>
                <a:cubicBezTo>
                  <a:pt x="2897" y="3326"/>
                  <a:pt x="2869" y="3299"/>
                  <a:pt x="2869" y="3299"/>
                </a:cubicBezTo>
                <a:lnTo>
                  <a:pt x="2843" y="3299"/>
                </a:lnTo>
                <a:cubicBezTo>
                  <a:pt x="2816" y="3273"/>
                  <a:pt x="2816" y="3273"/>
                  <a:pt x="2816" y="3273"/>
                </a:cubicBezTo>
                <a:cubicBezTo>
                  <a:pt x="2816" y="3273"/>
                  <a:pt x="2816" y="3299"/>
                  <a:pt x="2789" y="3299"/>
                </a:cubicBezTo>
                <a:lnTo>
                  <a:pt x="2735" y="3299"/>
                </a:lnTo>
                <a:lnTo>
                  <a:pt x="2735" y="3326"/>
                </a:lnTo>
                <a:cubicBezTo>
                  <a:pt x="2735" y="3326"/>
                  <a:pt x="2655" y="3380"/>
                  <a:pt x="2655" y="3407"/>
                </a:cubicBezTo>
                <a:lnTo>
                  <a:pt x="2655" y="3433"/>
                </a:lnTo>
                <a:lnTo>
                  <a:pt x="2655" y="3461"/>
                </a:lnTo>
                <a:cubicBezTo>
                  <a:pt x="2682" y="3461"/>
                  <a:pt x="2682" y="3433"/>
                  <a:pt x="2682" y="3433"/>
                </a:cubicBezTo>
                <a:cubicBezTo>
                  <a:pt x="2709" y="3433"/>
                  <a:pt x="2709" y="3461"/>
                  <a:pt x="2709" y="3461"/>
                </a:cubicBezTo>
                <a:cubicBezTo>
                  <a:pt x="2709" y="3461"/>
                  <a:pt x="2709" y="3461"/>
                  <a:pt x="2709" y="3487"/>
                </a:cubicBezTo>
                <a:lnTo>
                  <a:pt x="2735" y="3461"/>
                </a:lnTo>
                <a:cubicBezTo>
                  <a:pt x="2735" y="3461"/>
                  <a:pt x="2735" y="3461"/>
                  <a:pt x="2762" y="3461"/>
                </a:cubicBezTo>
                <a:cubicBezTo>
                  <a:pt x="2762" y="3461"/>
                  <a:pt x="2789" y="3461"/>
                  <a:pt x="2789" y="3487"/>
                </a:cubicBezTo>
                <a:lnTo>
                  <a:pt x="2762" y="3487"/>
                </a:lnTo>
                <a:cubicBezTo>
                  <a:pt x="2789" y="3514"/>
                  <a:pt x="2789" y="3541"/>
                  <a:pt x="2789" y="3541"/>
                </a:cubicBezTo>
                <a:cubicBezTo>
                  <a:pt x="2816" y="3541"/>
                  <a:pt x="2843" y="3568"/>
                  <a:pt x="2869" y="3568"/>
                </a:cubicBezTo>
                <a:lnTo>
                  <a:pt x="2897" y="3541"/>
                </a:lnTo>
                <a:cubicBezTo>
                  <a:pt x="2923" y="3541"/>
                  <a:pt x="2923" y="3541"/>
                  <a:pt x="2923" y="3541"/>
                </a:cubicBezTo>
                <a:cubicBezTo>
                  <a:pt x="2950" y="3541"/>
                  <a:pt x="2950" y="3514"/>
                  <a:pt x="2976" y="3541"/>
                </a:cubicBezTo>
                <a:cubicBezTo>
                  <a:pt x="2976" y="3541"/>
                  <a:pt x="3004" y="3541"/>
                  <a:pt x="2976" y="3541"/>
                </a:cubicBezTo>
                <a:cubicBezTo>
                  <a:pt x="2976" y="3541"/>
                  <a:pt x="2923" y="3568"/>
                  <a:pt x="2897" y="3568"/>
                </a:cubicBezTo>
                <a:cubicBezTo>
                  <a:pt x="2869" y="3568"/>
                  <a:pt x="2869" y="3595"/>
                  <a:pt x="2843" y="3595"/>
                </a:cubicBezTo>
                <a:cubicBezTo>
                  <a:pt x="2816" y="3595"/>
                  <a:pt x="2762" y="3568"/>
                  <a:pt x="2762" y="3541"/>
                </a:cubicBezTo>
                <a:cubicBezTo>
                  <a:pt x="2762" y="3541"/>
                  <a:pt x="2762" y="3514"/>
                  <a:pt x="2735" y="3514"/>
                </a:cubicBezTo>
                <a:cubicBezTo>
                  <a:pt x="2709" y="3487"/>
                  <a:pt x="2628" y="3487"/>
                  <a:pt x="2628" y="3514"/>
                </a:cubicBezTo>
                <a:cubicBezTo>
                  <a:pt x="2601" y="3514"/>
                  <a:pt x="2601" y="3595"/>
                  <a:pt x="2601" y="3595"/>
                </a:cubicBezTo>
                <a:cubicBezTo>
                  <a:pt x="2601" y="3595"/>
                  <a:pt x="2601" y="3595"/>
                  <a:pt x="2628" y="3595"/>
                </a:cubicBezTo>
                <a:lnTo>
                  <a:pt x="2655" y="3595"/>
                </a:lnTo>
                <a:cubicBezTo>
                  <a:pt x="2682" y="3595"/>
                  <a:pt x="2709" y="3595"/>
                  <a:pt x="2735" y="3621"/>
                </a:cubicBezTo>
                <a:cubicBezTo>
                  <a:pt x="2762" y="3621"/>
                  <a:pt x="2816" y="3648"/>
                  <a:pt x="2816" y="3621"/>
                </a:cubicBezTo>
                <a:cubicBezTo>
                  <a:pt x="2843" y="3621"/>
                  <a:pt x="2843" y="3621"/>
                  <a:pt x="2869" y="3621"/>
                </a:cubicBezTo>
                <a:lnTo>
                  <a:pt x="2897" y="3621"/>
                </a:lnTo>
                <a:cubicBezTo>
                  <a:pt x="2897" y="3621"/>
                  <a:pt x="2897" y="3621"/>
                  <a:pt x="2923" y="3621"/>
                </a:cubicBezTo>
                <a:cubicBezTo>
                  <a:pt x="2923" y="3621"/>
                  <a:pt x="2923" y="3621"/>
                  <a:pt x="2950" y="3621"/>
                </a:cubicBezTo>
                <a:cubicBezTo>
                  <a:pt x="2950" y="3621"/>
                  <a:pt x="3004" y="3595"/>
                  <a:pt x="2976" y="3595"/>
                </a:cubicBezTo>
                <a:cubicBezTo>
                  <a:pt x="2976" y="3621"/>
                  <a:pt x="2923" y="3648"/>
                  <a:pt x="2897" y="3648"/>
                </a:cubicBezTo>
                <a:cubicBezTo>
                  <a:pt x="2843" y="3648"/>
                  <a:pt x="2843" y="3648"/>
                  <a:pt x="2816" y="3648"/>
                </a:cubicBezTo>
                <a:cubicBezTo>
                  <a:pt x="2816" y="3675"/>
                  <a:pt x="2762" y="3675"/>
                  <a:pt x="2735" y="3675"/>
                </a:cubicBezTo>
                <a:cubicBezTo>
                  <a:pt x="2682" y="3648"/>
                  <a:pt x="2655" y="3648"/>
                  <a:pt x="2655" y="3648"/>
                </a:cubicBezTo>
                <a:cubicBezTo>
                  <a:pt x="2628" y="3648"/>
                  <a:pt x="2628" y="3595"/>
                  <a:pt x="2601" y="3595"/>
                </a:cubicBezTo>
                <a:cubicBezTo>
                  <a:pt x="2601" y="3621"/>
                  <a:pt x="2575" y="3621"/>
                  <a:pt x="2575" y="3621"/>
                </a:cubicBezTo>
                <a:cubicBezTo>
                  <a:pt x="2601" y="3621"/>
                  <a:pt x="2601" y="3621"/>
                  <a:pt x="2601" y="3648"/>
                </a:cubicBezTo>
                <a:lnTo>
                  <a:pt x="2575" y="3648"/>
                </a:lnTo>
                <a:cubicBezTo>
                  <a:pt x="2575" y="3675"/>
                  <a:pt x="2575" y="3675"/>
                  <a:pt x="2575" y="3675"/>
                </a:cubicBezTo>
                <a:lnTo>
                  <a:pt x="2601" y="3702"/>
                </a:lnTo>
                <a:cubicBezTo>
                  <a:pt x="2575" y="3702"/>
                  <a:pt x="2575" y="3702"/>
                  <a:pt x="2575" y="3702"/>
                </a:cubicBezTo>
                <a:cubicBezTo>
                  <a:pt x="2547" y="3702"/>
                  <a:pt x="2601" y="3729"/>
                  <a:pt x="2601" y="3729"/>
                </a:cubicBezTo>
                <a:cubicBezTo>
                  <a:pt x="2601" y="3755"/>
                  <a:pt x="2575" y="3755"/>
                  <a:pt x="2575" y="3755"/>
                </a:cubicBezTo>
                <a:cubicBezTo>
                  <a:pt x="2547" y="3755"/>
                  <a:pt x="2547" y="3729"/>
                  <a:pt x="2547" y="3729"/>
                </a:cubicBezTo>
                <a:lnTo>
                  <a:pt x="2521" y="3755"/>
                </a:lnTo>
                <a:cubicBezTo>
                  <a:pt x="2521" y="3755"/>
                  <a:pt x="2521" y="3755"/>
                  <a:pt x="2521" y="3783"/>
                </a:cubicBezTo>
                <a:lnTo>
                  <a:pt x="2547" y="3783"/>
                </a:lnTo>
                <a:cubicBezTo>
                  <a:pt x="2547" y="3783"/>
                  <a:pt x="2547" y="3783"/>
                  <a:pt x="2575" y="3783"/>
                </a:cubicBezTo>
                <a:cubicBezTo>
                  <a:pt x="2575" y="3783"/>
                  <a:pt x="2575" y="3783"/>
                  <a:pt x="2601" y="3783"/>
                </a:cubicBezTo>
                <a:cubicBezTo>
                  <a:pt x="2601" y="3783"/>
                  <a:pt x="2601" y="3755"/>
                  <a:pt x="2628" y="3755"/>
                </a:cubicBezTo>
                <a:cubicBezTo>
                  <a:pt x="2628" y="3755"/>
                  <a:pt x="2628" y="3755"/>
                  <a:pt x="2655" y="3755"/>
                </a:cubicBezTo>
                <a:cubicBezTo>
                  <a:pt x="2655" y="3755"/>
                  <a:pt x="2655" y="3755"/>
                  <a:pt x="2682" y="3755"/>
                </a:cubicBezTo>
                <a:cubicBezTo>
                  <a:pt x="2709" y="3755"/>
                  <a:pt x="2735" y="3755"/>
                  <a:pt x="2735" y="3783"/>
                </a:cubicBezTo>
                <a:lnTo>
                  <a:pt x="2709" y="3783"/>
                </a:lnTo>
                <a:cubicBezTo>
                  <a:pt x="2682" y="3783"/>
                  <a:pt x="2655" y="3836"/>
                  <a:pt x="2682" y="3836"/>
                </a:cubicBezTo>
                <a:lnTo>
                  <a:pt x="2735" y="3836"/>
                </a:lnTo>
                <a:cubicBezTo>
                  <a:pt x="2735" y="3809"/>
                  <a:pt x="2762" y="3783"/>
                  <a:pt x="2762" y="3783"/>
                </a:cubicBezTo>
                <a:cubicBezTo>
                  <a:pt x="2789" y="3783"/>
                  <a:pt x="2789" y="3809"/>
                  <a:pt x="2789" y="3809"/>
                </a:cubicBezTo>
                <a:lnTo>
                  <a:pt x="2762" y="3809"/>
                </a:lnTo>
                <a:cubicBezTo>
                  <a:pt x="2762" y="3836"/>
                  <a:pt x="2762" y="3862"/>
                  <a:pt x="2735" y="3862"/>
                </a:cubicBezTo>
                <a:cubicBezTo>
                  <a:pt x="2709" y="3862"/>
                  <a:pt x="2682" y="3836"/>
                  <a:pt x="2682" y="3862"/>
                </a:cubicBezTo>
                <a:cubicBezTo>
                  <a:pt x="2655" y="3862"/>
                  <a:pt x="2655" y="3862"/>
                  <a:pt x="2655" y="3862"/>
                </a:cubicBezTo>
                <a:cubicBezTo>
                  <a:pt x="2628" y="3862"/>
                  <a:pt x="2628" y="3890"/>
                  <a:pt x="2628" y="3890"/>
                </a:cubicBezTo>
                <a:cubicBezTo>
                  <a:pt x="2628" y="3890"/>
                  <a:pt x="2628" y="3916"/>
                  <a:pt x="2601" y="3890"/>
                </a:cubicBezTo>
                <a:cubicBezTo>
                  <a:pt x="2601" y="3890"/>
                  <a:pt x="2575" y="3862"/>
                  <a:pt x="2575" y="3890"/>
                </a:cubicBezTo>
                <a:cubicBezTo>
                  <a:pt x="2575" y="3890"/>
                  <a:pt x="2547" y="3916"/>
                  <a:pt x="2575" y="3916"/>
                </a:cubicBezTo>
                <a:cubicBezTo>
                  <a:pt x="2601" y="3943"/>
                  <a:pt x="2655" y="3970"/>
                  <a:pt x="2682" y="3970"/>
                </a:cubicBezTo>
                <a:cubicBezTo>
                  <a:pt x="2709" y="3970"/>
                  <a:pt x="2709" y="3970"/>
                  <a:pt x="2709" y="3970"/>
                </a:cubicBezTo>
                <a:cubicBezTo>
                  <a:pt x="2709" y="3997"/>
                  <a:pt x="2682" y="3997"/>
                  <a:pt x="2655" y="3970"/>
                </a:cubicBezTo>
                <a:cubicBezTo>
                  <a:pt x="2655" y="3970"/>
                  <a:pt x="2628" y="3970"/>
                  <a:pt x="2628" y="3997"/>
                </a:cubicBezTo>
                <a:lnTo>
                  <a:pt x="2601" y="4024"/>
                </a:lnTo>
                <a:cubicBezTo>
                  <a:pt x="2601" y="4024"/>
                  <a:pt x="2575" y="3997"/>
                  <a:pt x="2601" y="4024"/>
                </a:cubicBezTo>
                <a:lnTo>
                  <a:pt x="2601" y="4077"/>
                </a:lnTo>
                <a:lnTo>
                  <a:pt x="2575" y="4077"/>
                </a:lnTo>
                <a:cubicBezTo>
                  <a:pt x="2575" y="4050"/>
                  <a:pt x="2547" y="4024"/>
                  <a:pt x="2547" y="4024"/>
                </a:cubicBezTo>
                <a:cubicBezTo>
                  <a:pt x="2547" y="4050"/>
                  <a:pt x="2521" y="4077"/>
                  <a:pt x="2521" y="4050"/>
                </a:cubicBezTo>
                <a:cubicBezTo>
                  <a:pt x="2521" y="4050"/>
                  <a:pt x="2494" y="3997"/>
                  <a:pt x="2468" y="3997"/>
                </a:cubicBezTo>
                <a:cubicBezTo>
                  <a:pt x="2468" y="3970"/>
                  <a:pt x="2440" y="4024"/>
                  <a:pt x="2440" y="4024"/>
                </a:cubicBezTo>
                <a:cubicBezTo>
                  <a:pt x="2413" y="4024"/>
                  <a:pt x="2360" y="4024"/>
                  <a:pt x="2333" y="4024"/>
                </a:cubicBezTo>
                <a:cubicBezTo>
                  <a:pt x="2306" y="4024"/>
                  <a:pt x="2253" y="4024"/>
                  <a:pt x="2253" y="4024"/>
                </a:cubicBezTo>
                <a:lnTo>
                  <a:pt x="2226" y="4050"/>
                </a:lnTo>
                <a:lnTo>
                  <a:pt x="2199" y="4050"/>
                </a:lnTo>
                <a:cubicBezTo>
                  <a:pt x="2199" y="4050"/>
                  <a:pt x="2226" y="4050"/>
                  <a:pt x="2199" y="4077"/>
                </a:cubicBezTo>
                <a:cubicBezTo>
                  <a:pt x="2199" y="4077"/>
                  <a:pt x="2172" y="4104"/>
                  <a:pt x="2172" y="4131"/>
                </a:cubicBezTo>
                <a:cubicBezTo>
                  <a:pt x="2172" y="4158"/>
                  <a:pt x="2226" y="4184"/>
                  <a:pt x="2253" y="4184"/>
                </a:cubicBezTo>
                <a:cubicBezTo>
                  <a:pt x="2280" y="4158"/>
                  <a:pt x="2280" y="4158"/>
                  <a:pt x="2306" y="4158"/>
                </a:cubicBezTo>
                <a:cubicBezTo>
                  <a:pt x="2306" y="4158"/>
                  <a:pt x="2306" y="4184"/>
                  <a:pt x="2333" y="4158"/>
                </a:cubicBezTo>
                <a:lnTo>
                  <a:pt x="2360" y="4158"/>
                </a:lnTo>
                <a:cubicBezTo>
                  <a:pt x="2360" y="4184"/>
                  <a:pt x="2387" y="4184"/>
                  <a:pt x="2387" y="4184"/>
                </a:cubicBezTo>
                <a:lnTo>
                  <a:pt x="2440" y="4184"/>
                </a:lnTo>
                <a:lnTo>
                  <a:pt x="2440" y="4212"/>
                </a:lnTo>
                <a:cubicBezTo>
                  <a:pt x="2468" y="4184"/>
                  <a:pt x="2494" y="4158"/>
                  <a:pt x="2494" y="4184"/>
                </a:cubicBezTo>
                <a:cubicBezTo>
                  <a:pt x="2494" y="4184"/>
                  <a:pt x="2494" y="4212"/>
                  <a:pt x="2521" y="4212"/>
                </a:cubicBezTo>
                <a:cubicBezTo>
                  <a:pt x="2521" y="4212"/>
                  <a:pt x="2547" y="4212"/>
                  <a:pt x="2575" y="4184"/>
                </a:cubicBezTo>
                <a:cubicBezTo>
                  <a:pt x="2601" y="4184"/>
                  <a:pt x="2601" y="4212"/>
                  <a:pt x="2601" y="4212"/>
                </a:cubicBezTo>
                <a:cubicBezTo>
                  <a:pt x="2628" y="4184"/>
                  <a:pt x="2682" y="4158"/>
                  <a:pt x="2682" y="4131"/>
                </a:cubicBezTo>
                <a:cubicBezTo>
                  <a:pt x="2682" y="4131"/>
                  <a:pt x="2655" y="4104"/>
                  <a:pt x="2682" y="4131"/>
                </a:cubicBezTo>
                <a:cubicBezTo>
                  <a:pt x="2682" y="4131"/>
                  <a:pt x="2709" y="4104"/>
                  <a:pt x="2735" y="4131"/>
                </a:cubicBezTo>
                <a:cubicBezTo>
                  <a:pt x="2735" y="4131"/>
                  <a:pt x="2762" y="4158"/>
                  <a:pt x="2789" y="4158"/>
                </a:cubicBezTo>
                <a:cubicBezTo>
                  <a:pt x="2789" y="4184"/>
                  <a:pt x="2789" y="4158"/>
                  <a:pt x="2816" y="4184"/>
                </a:cubicBezTo>
                <a:cubicBezTo>
                  <a:pt x="2843" y="4184"/>
                  <a:pt x="2843" y="4158"/>
                  <a:pt x="2869" y="4158"/>
                </a:cubicBezTo>
                <a:cubicBezTo>
                  <a:pt x="2897" y="4158"/>
                  <a:pt x="2897" y="4158"/>
                  <a:pt x="2897" y="4158"/>
                </a:cubicBezTo>
                <a:cubicBezTo>
                  <a:pt x="2923" y="4184"/>
                  <a:pt x="2950" y="4184"/>
                  <a:pt x="2950" y="4184"/>
                </a:cubicBezTo>
                <a:lnTo>
                  <a:pt x="2869" y="4184"/>
                </a:lnTo>
                <a:cubicBezTo>
                  <a:pt x="2869" y="4184"/>
                  <a:pt x="2843" y="4212"/>
                  <a:pt x="2816" y="4212"/>
                </a:cubicBezTo>
                <a:cubicBezTo>
                  <a:pt x="2789" y="4212"/>
                  <a:pt x="2789" y="4184"/>
                  <a:pt x="2762" y="4184"/>
                </a:cubicBezTo>
                <a:cubicBezTo>
                  <a:pt x="2762" y="4184"/>
                  <a:pt x="2762" y="4184"/>
                  <a:pt x="2735" y="4184"/>
                </a:cubicBezTo>
                <a:cubicBezTo>
                  <a:pt x="2735" y="4184"/>
                  <a:pt x="2735" y="4158"/>
                  <a:pt x="2709" y="4158"/>
                </a:cubicBezTo>
                <a:cubicBezTo>
                  <a:pt x="2709" y="4158"/>
                  <a:pt x="2628" y="4212"/>
                  <a:pt x="2601" y="4238"/>
                </a:cubicBezTo>
                <a:lnTo>
                  <a:pt x="2575" y="4238"/>
                </a:lnTo>
                <a:lnTo>
                  <a:pt x="2575" y="4265"/>
                </a:lnTo>
                <a:cubicBezTo>
                  <a:pt x="2601" y="4265"/>
                  <a:pt x="2628" y="4292"/>
                  <a:pt x="2628" y="4319"/>
                </a:cubicBezTo>
                <a:cubicBezTo>
                  <a:pt x="2628" y="4319"/>
                  <a:pt x="2628" y="4319"/>
                  <a:pt x="2601" y="4319"/>
                </a:cubicBezTo>
                <a:cubicBezTo>
                  <a:pt x="2601" y="4319"/>
                  <a:pt x="2601" y="4292"/>
                  <a:pt x="2575" y="4292"/>
                </a:cubicBezTo>
                <a:cubicBezTo>
                  <a:pt x="2547" y="4292"/>
                  <a:pt x="2547" y="4292"/>
                  <a:pt x="2547" y="4265"/>
                </a:cubicBezTo>
                <a:cubicBezTo>
                  <a:pt x="2547" y="4265"/>
                  <a:pt x="2521" y="4238"/>
                  <a:pt x="2521" y="4265"/>
                </a:cubicBezTo>
                <a:lnTo>
                  <a:pt x="2494" y="4265"/>
                </a:lnTo>
                <a:cubicBezTo>
                  <a:pt x="2494" y="4265"/>
                  <a:pt x="2494" y="4265"/>
                  <a:pt x="2468" y="4265"/>
                </a:cubicBezTo>
                <a:cubicBezTo>
                  <a:pt x="2440" y="4265"/>
                  <a:pt x="2468" y="4265"/>
                  <a:pt x="2440" y="4265"/>
                </a:cubicBezTo>
                <a:cubicBezTo>
                  <a:pt x="2413" y="4265"/>
                  <a:pt x="2413" y="4265"/>
                  <a:pt x="2413" y="4265"/>
                </a:cubicBezTo>
                <a:lnTo>
                  <a:pt x="2413" y="4319"/>
                </a:lnTo>
                <a:lnTo>
                  <a:pt x="2440" y="4319"/>
                </a:lnTo>
                <a:cubicBezTo>
                  <a:pt x="2440" y="4346"/>
                  <a:pt x="2494" y="4399"/>
                  <a:pt x="2494" y="4426"/>
                </a:cubicBezTo>
                <a:cubicBezTo>
                  <a:pt x="2521" y="4453"/>
                  <a:pt x="2547" y="4453"/>
                  <a:pt x="2547" y="4453"/>
                </a:cubicBezTo>
                <a:cubicBezTo>
                  <a:pt x="2575" y="4479"/>
                  <a:pt x="2601" y="4453"/>
                  <a:pt x="2601" y="4479"/>
                </a:cubicBezTo>
                <a:cubicBezTo>
                  <a:pt x="2628" y="4479"/>
                  <a:pt x="2655" y="4506"/>
                  <a:pt x="2655" y="4479"/>
                </a:cubicBezTo>
                <a:cubicBezTo>
                  <a:pt x="2682" y="4479"/>
                  <a:pt x="2682" y="4453"/>
                  <a:pt x="2682" y="4453"/>
                </a:cubicBezTo>
                <a:cubicBezTo>
                  <a:pt x="2709" y="4426"/>
                  <a:pt x="2735" y="4426"/>
                  <a:pt x="2709" y="4426"/>
                </a:cubicBezTo>
                <a:cubicBezTo>
                  <a:pt x="2709" y="4453"/>
                  <a:pt x="2709" y="4453"/>
                  <a:pt x="2709" y="4453"/>
                </a:cubicBezTo>
                <a:cubicBezTo>
                  <a:pt x="2709" y="4479"/>
                  <a:pt x="2709" y="4479"/>
                  <a:pt x="2682" y="4479"/>
                </a:cubicBezTo>
                <a:cubicBezTo>
                  <a:pt x="2682" y="4506"/>
                  <a:pt x="2682" y="4506"/>
                  <a:pt x="2682" y="4506"/>
                </a:cubicBezTo>
                <a:cubicBezTo>
                  <a:pt x="2682" y="4534"/>
                  <a:pt x="2709" y="4506"/>
                  <a:pt x="2709" y="4506"/>
                </a:cubicBezTo>
                <a:cubicBezTo>
                  <a:pt x="2709" y="4506"/>
                  <a:pt x="2709" y="4534"/>
                  <a:pt x="2735" y="4534"/>
                </a:cubicBezTo>
                <a:lnTo>
                  <a:pt x="2762" y="4534"/>
                </a:lnTo>
                <a:cubicBezTo>
                  <a:pt x="2762" y="4560"/>
                  <a:pt x="2762" y="4560"/>
                  <a:pt x="2789" y="4560"/>
                </a:cubicBezTo>
                <a:lnTo>
                  <a:pt x="2869" y="4506"/>
                </a:lnTo>
                <a:cubicBezTo>
                  <a:pt x="2897" y="4479"/>
                  <a:pt x="2869" y="4506"/>
                  <a:pt x="2897" y="4479"/>
                </a:cubicBezTo>
                <a:cubicBezTo>
                  <a:pt x="2923" y="4479"/>
                  <a:pt x="2923" y="4453"/>
                  <a:pt x="2923" y="4453"/>
                </a:cubicBezTo>
                <a:cubicBezTo>
                  <a:pt x="2923" y="4426"/>
                  <a:pt x="2923" y="4426"/>
                  <a:pt x="2923" y="4426"/>
                </a:cubicBezTo>
                <a:cubicBezTo>
                  <a:pt x="2950" y="4426"/>
                  <a:pt x="2950" y="4399"/>
                  <a:pt x="2950" y="4399"/>
                </a:cubicBezTo>
                <a:cubicBezTo>
                  <a:pt x="2976" y="4399"/>
                  <a:pt x="2950" y="4399"/>
                  <a:pt x="2976" y="4372"/>
                </a:cubicBezTo>
                <a:cubicBezTo>
                  <a:pt x="2976" y="4372"/>
                  <a:pt x="3004" y="4346"/>
                  <a:pt x="2976" y="4346"/>
                </a:cubicBezTo>
                <a:cubicBezTo>
                  <a:pt x="2950" y="4319"/>
                  <a:pt x="2923" y="4346"/>
                  <a:pt x="2950" y="4319"/>
                </a:cubicBezTo>
                <a:lnTo>
                  <a:pt x="2976" y="4319"/>
                </a:lnTo>
                <a:cubicBezTo>
                  <a:pt x="3004" y="4319"/>
                  <a:pt x="3004" y="4319"/>
                  <a:pt x="3031" y="4319"/>
                </a:cubicBezTo>
                <a:cubicBezTo>
                  <a:pt x="3031" y="4319"/>
                  <a:pt x="3057" y="4265"/>
                  <a:pt x="3084" y="4265"/>
                </a:cubicBezTo>
                <a:cubicBezTo>
                  <a:pt x="3111" y="4238"/>
                  <a:pt x="3138" y="4212"/>
                  <a:pt x="3138" y="4212"/>
                </a:cubicBezTo>
                <a:cubicBezTo>
                  <a:pt x="3138" y="4184"/>
                  <a:pt x="3138" y="4184"/>
                  <a:pt x="3164" y="4184"/>
                </a:cubicBezTo>
                <a:lnTo>
                  <a:pt x="3191" y="4158"/>
                </a:lnTo>
                <a:cubicBezTo>
                  <a:pt x="3219" y="4131"/>
                  <a:pt x="3219" y="4131"/>
                  <a:pt x="3219" y="4131"/>
                </a:cubicBezTo>
                <a:lnTo>
                  <a:pt x="3245" y="4131"/>
                </a:lnTo>
                <a:lnTo>
                  <a:pt x="3245" y="4104"/>
                </a:lnTo>
                <a:cubicBezTo>
                  <a:pt x="3272" y="4104"/>
                  <a:pt x="3272" y="4104"/>
                  <a:pt x="3272" y="4104"/>
                </a:cubicBezTo>
                <a:cubicBezTo>
                  <a:pt x="3272" y="4104"/>
                  <a:pt x="3272" y="4104"/>
                  <a:pt x="3272" y="4077"/>
                </a:cubicBezTo>
                <a:lnTo>
                  <a:pt x="3298" y="4050"/>
                </a:lnTo>
                <a:cubicBezTo>
                  <a:pt x="3298" y="4024"/>
                  <a:pt x="3272" y="4024"/>
                  <a:pt x="3272" y="4024"/>
                </a:cubicBezTo>
                <a:cubicBezTo>
                  <a:pt x="3298" y="4024"/>
                  <a:pt x="3298" y="3997"/>
                  <a:pt x="3298" y="4024"/>
                </a:cubicBezTo>
                <a:lnTo>
                  <a:pt x="3326" y="3997"/>
                </a:lnTo>
                <a:cubicBezTo>
                  <a:pt x="3326" y="3997"/>
                  <a:pt x="3379" y="3943"/>
                  <a:pt x="3406" y="3916"/>
                </a:cubicBezTo>
                <a:lnTo>
                  <a:pt x="3406" y="3890"/>
                </a:lnTo>
                <a:lnTo>
                  <a:pt x="3379" y="3890"/>
                </a:lnTo>
                <a:cubicBezTo>
                  <a:pt x="3379" y="3862"/>
                  <a:pt x="3352" y="3862"/>
                  <a:pt x="3352" y="3862"/>
                </a:cubicBezTo>
                <a:cubicBezTo>
                  <a:pt x="3326" y="3862"/>
                  <a:pt x="3272" y="3862"/>
                  <a:pt x="3245" y="3862"/>
                </a:cubicBezTo>
                <a:cubicBezTo>
                  <a:pt x="3245" y="3862"/>
                  <a:pt x="3219" y="3862"/>
                  <a:pt x="3191" y="3862"/>
                </a:cubicBezTo>
                <a:cubicBezTo>
                  <a:pt x="3191" y="3862"/>
                  <a:pt x="3191" y="3862"/>
                  <a:pt x="3164" y="3836"/>
                </a:cubicBezTo>
                <a:cubicBezTo>
                  <a:pt x="3164" y="3836"/>
                  <a:pt x="3138" y="3836"/>
                  <a:pt x="3164" y="3836"/>
                </a:cubicBezTo>
                <a:cubicBezTo>
                  <a:pt x="3164" y="3836"/>
                  <a:pt x="3191" y="3809"/>
                  <a:pt x="3191" y="3836"/>
                </a:cubicBezTo>
                <a:cubicBezTo>
                  <a:pt x="3219" y="3836"/>
                  <a:pt x="3219" y="3836"/>
                  <a:pt x="3245" y="3836"/>
                </a:cubicBezTo>
                <a:cubicBezTo>
                  <a:pt x="3272" y="3836"/>
                  <a:pt x="3326" y="3836"/>
                  <a:pt x="3352" y="3836"/>
                </a:cubicBezTo>
                <a:lnTo>
                  <a:pt x="3379" y="3862"/>
                </a:lnTo>
                <a:cubicBezTo>
                  <a:pt x="3406" y="3862"/>
                  <a:pt x="3406" y="3862"/>
                  <a:pt x="3406" y="3862"/>
                </a:cubicBezTo>
                <a:lnTo>
                  <a:pt x="3433" y="3862"/>
                </a:lnTo>
                <a:lnTo>
                  <a:pt x="3460" y="3836"/>
                </a:lnTo>
                <a:cubicBezTo>
                  <a:pt x="3460" y="3809"/>
                  <a:pt x="3460" y="3809"/>
                  <a:pt x="3486" y="3809"/>
                </a:cubicBezTo>
                <a:lnTo>
                  <a:pt x="3486" y="3836"/>
                </a:lnTo>
                <a:lnTo>
                  <a:pt x="3460" y="3862"/>
                </a:lnTo>
                <a:cubicBezTo>
                  <a:pt x="3460" y="3890"/>
                  <a:pt x="3460" y="3890"/>
                  <a:pt x="3433" y="3890"/>
                </a:cubicBezTo>
                <a:lnTo>
                  <a:pt x="3379" y="3970"/>
                </a:lnTo>
                <a:cubicBezTo>
                  <a:pt x="3352" y="3997"/>
                  <a:pt x="3272" y="4104"/>
                  <a:pt x="3272" y="4104"/>
                </a:cubicBezTo>
                <a:cubicBezTo>
                  <a:pt x="3272" y="4131"/>
                  <a:pt x="3272" y="4131"/>
                  <a:pt x="3272" y="4131"/>
                </a:cubicBezTo>
                <a:lnTo>
                  <a:pt x="3272" y="4158"/>
                </a:lnTo>
                <a:lnTo>
                  <a:pt x="3326" y="4158"/>
                </a:lnTo>
                <a:cubicBezTo>
                  <a:pt x="3352" y="4158"/>
                  <a:pt x="3379" y="4184"/>
                  <a:pt x="3379" y="4184"/>
                </a:cubicBezTo>
                <a:cubicBezTo>
                  <a:pt x="3406" y="4158"/>
                  <a:pt x="3406" y="4158"/>
                  <a:pt x="3433" y="4158"/>
                </a:cubicBezTo>
                <a:cubicBezTo>
                  <a:pt x="3460" y="4158"/>
                  <a:pt x="3486" y="4158"/>
                  <a:pt x="3513" y="4131"/>
                </a:cubicBezTo>
                <a:cubicBezTo>
                  <a:pt x="3513" y="4131"/>
                  <a:pt x="3513" y="4131"/>
                  <a:pt x="3540" y="4131"/>
                </a:cubicBezTo>
                <a:cubicBezTo>
                  <a:pt x="3567" y="4131"/>
                  <a:pt x="3567" y="4131"/>
                  <a:pt x="3567" y="4131"/>
                </a:cubicBezTo>
                <a:cubicBezTo>
                  <a:pt x="3594" y="4131"/>
                  <a:pt x="3567" y="4131"/>
                  <a:pt x="3567" y="4131"/>
                </a:cubicBezTo>
                <a:cubicBezTo>
                  <a:pt x="3540" y="4131"/>
                  <a:pt x="3540" y="4131"/>
                  <a:pt x="3540" y="4131"/>
                </a:cubicBezTo>
                <a:cubicBezTo>
                  <a:pt x="3513" y="4158"/>
                  <a:pt x="3486" y="4158"/>
                  <a:pt x="3486" y="4158"/>
                </a:cubicBezTo>
                <a:cubicBezTo>
                  <a:pt x="3460" y="4158"/>
                  <a:pt x="3460" y="4158"/>
                  <a:pt x="3460" y="4158"/>
                </a:cubicBezTo>
                <a:cubicBezTo>
                  <a:pt x="3460" y="4158"/>
                  <a:pt x="3433" y="4158"/>
                  <a:pt x="3433" y="4184"/>
                </a:cubicBezTo>
                <a:cubicBezTo>
                  <a:pt x="3406" y="4184"/>
                  <a:pt x="3406" y="4212"/>
                  <a:pt x="3379" y="4212"/>
                </a:cubicBezTo>
                <a:cubicBezTo>
                  <a:pt x="3352" y="4184"/>
                  <a:pt x="3326" y="4184"/>
                  <a:pt x="3326" y="4184"/>
                </a:cubicBezTo>
                <a:cubicBezTo>
                  <a:pt x="3326" y="4184"/>
                  <a:pt x="3298" y="4184"/>
                  <a:pt x="3272" y="4212"/>
                </a:cubicBezTo>
                <a:cubicBezTo>
                  <a:pt x="3272" y="4212"/>
                  <a:pt x="3272" y="4238"/>
                  <a:pt x="3272" y="4212"/>
                </a:cubicBezTo>
                <a:cubicBezTo>
                  <a:pt x="3245" y="4212"/>
                  <a:pt x="3245" y="4212"/>
                  <a:pt x="3245" y="4212"/>
                </a:cubicBezTo>
                <a:cubicBezTo>
                  <a:pt x="3219" y="4238"/>
                  <a:pt x="3164" y="4238"/>
                  <a:pt x="3191" y="4265"/>
                </a:cubicBezTo>
                <a:lnTo>
                  <a:pt x="3219" y="4292"/>
                </a:lnTo>
                <a:lnTo>
                  <a:pt x="3138" y="4346"/>
                </a:lnTo>
                <a:lnTo>
                  <a:pt x="3138" y="4399"/>
                </a:lnTo>
                <a:cubicBezTo>
                  <a:pt x="3111" y="4399"/>
                  <a:pt x="3111" y="4426"/>
                  <a:pt x="3138" y="4426"/>
                </a:cubicBezTo>
                <a:cubicBezTo>
                  <a:pt x="3138" y="4426"/>
                  <a:pt x="3164" y="4426"/>
                  <a:pt x="3138" y="4426"/>
                </a:cubicBezTo>
                <a:lnTo>
                  <a:pt x="3111" y="4453"/>
                </a:lnTo>
                <a:cubicBezTo>
                  <a:pt x="3111" y="4426"/>
                  <a:pt x="3084" y="4426"/>
                  <a:pt x="3084" y="4426"/>
                </a:cubicBezTo>
                <a:cubicBezTo>
                  <a:pt x="3084" y="4453"/>
                  <a:pt x="3111" y="4479"/>
                  <a:pt x="3111" y="4479"/>
                </a:cubicBezTo>
                <a:cubicBezTo>
                  <a:pt x="3111" y="4506"/>
                  <a:pt x="3111" y="4506"/>
                  <a:pt x="3138" y="4506"/>
                </a:cubicBezTo>
                <a:cubicBezTo>
                  <a:pt x="3164" y="4479"/>
                  <a:pt x="3191" y="4453"/>
                  <a:pt x="3191" y="4453"/>
                </a:cubicBezTo>
                <a:cubicBezTo>
                  <a:pt x="3219" y="4453"/>
                  <a:pt x="3219" y="4479"/>
                  <a:pt x="3245" y="4453"/>
                </a:cubicBezTo>
                <a:lnTo>
                  <a:pt x="3272" y="4426"/>
                </a:lnTo>
                <a:cubicBezTo>
                  <a:pt x="3272" y="4453"/>
                  <a:pt x="3272" y="4479"/>
                  <a:pt x="3245" y="4479"/>
                </a:cubicBezTo>
                <a:lnTo>
                  <a:pt x="3219" y="4479"/>
                </a:lnTo>
                <a:lnTo>
                  <a:pt x="3164" y="4534"/>
                </a:lnTo>
                <a:cubicBezTo>
                  <a:pt x="3164" y="4534"/>
                  <a:pt x="3138" y="4534"/>
                  <a:pt x="3111" y="4534"/>
                </a:cubicBezTo>
                <a:lnTo>
                  <a:pt x="3084" y="4534"/>
                </a:lnTo>
                <a:cubicBezTo>
                  <a:pt x="3084" y="4534"/>
                  <a:pt x="3031" y="4560"/>
                  <a:pt x="3031" y="4587"/>
                </a:cubicBezTo>
                <a:cubicBezTo>
                  <a:pt x="3031" y="4587"/>
                  <a:pt x="3084" y="4534"/>
                  <a:pt x="3084" y="4560"/>
                </a:cubicBezTo>
                <a:lnTo>
                  <a:pt x="3084" y="4587"/>
                </a:lnTo>
                <a:cubicBezTo>
                  <a:pt x="3084" y="4587"/>
                  <a:pt x="3084" y="4641"/>
                  <a:pt x="3111" y="4641"/>
                </a:cubicBezTo>
                <a:cubicBezTo>
                  <a:pt x="3111" y="4641"/>
                  <a:pt x="3111" y="4641"/>
                  <a:pt x="3138" y="4641"/>
                </a:cubicBezTo>
                <a:cubicBezTo>
                  <a:pt x="3138" y="4613"/>
                  <a:pt x="3138" y="4613"/>
                  <a:pt x="3164" y="4613"/>
                </a:cubicBezTo>
                <a:lnTo>
                  <a:pt x="3191" y="4641"/>
                </a:lnTo>
                <a:cubicBezTo>
                  <a:pt x="3219" y="4641"/>
                  <a:pt x="3245" y="4613"/>
                  <a:pt x="3245" y="4641"/>
                </a:cubicBezTo>
                <a:cubicBezTo>
                  <a:pt x="3272" y="4641"/>
                  <a:pt x="3298" y="4667"/>
                  <a:pt x="3298" y="4667"/>
                </a:cubicBezTo>
                <a:cubicBezTo>
                  <a:pt x="3326" y="4667"/>
                  <a:pt x="3352" y="4587"/>
                  <a:pt x="3379" y="4560"/>
                </a:cubicBezTo>
                <a:cubicBezTo>
                  <a:pt x="3379" y="4560"/>
                  <a:pt x="3352" y="4560"/>
                  <a:pt x="3379" y="4560"/>
                </a:cubicBezTo>
                <a:cubicBezTo>
                  <a:pt x="3406" y="4560"/>
                  <a:pt x="3406" y="4534"/>
                  <a:pt x="3406" y="4534"/>
                </a:cubicBezTo>
                <a:lnTo>
                  <a:pt x="3460" y="4453"/>
                </a:lnTo>
                <a:cubicBezTo>
                  <a:pt x="3460" y="4426"/>
                  <a:pt x="3460" y="4426"/>
                  <a:pt x="3486" y="4426"/>
                </a:cubicBezTo>
                <a:cubicBezTo>
                  <a:pt x="3513" y="4426"/>
                  <a:pt x="3513" y="4426"/>
                  <a:pt x="3486" y="4426"/>
                </a:cubicBezTo>
                <a:cubicBezTo>
                  <a:pt x="3486" y="4426"/>
                  <a:pt x="3460" y="4453"/>
                  <a:pt x="3460" y="4479"/>
                </a:cubicBezTo>
                <a:lnTo>
                  <a:pt x="3433" y="4534"/>
                </a:lnTo>
                <a:lnTo>
                  <a:pt x="3406" y="4560"/>
                </a:lnTo>
                <a:lnTo>
                  <a:pt x="3406" y="4587"/>
                </a:lnTo>
                <a:lnTo>
                  <a:pt x="3379" y="4587"/>
                </a:lnTo>
                <a:lnTo>
                  <a:pt x="3379" y="4613"/>
                </a:lnTo>
                <a:lnTo>
                  <a:pt x="3352" y="4613"/>
                </a:lnTo>
                <a:cubicBezTo>
                  <a:pt x="3352" y="4641"/>
                  <a:pt x="3326" y="4667"/>
                  <a:pt x="3326" y="4667"/>
                </a:cubicBezTo>
                <a:lnTo>
                  <a:pt x="3298" y="4667"/>
                </a:lnTo>
                <a:lnTo>
                  <a:pt x="3272" y="4694"/>
                </a:lnTo>
                <a:cubicBezTo>
                  <a:pt x="3272" y="4667"/>
                  <a:pt x="3245" y="4641"/>
                  <a:pt x="3245" y="4667"/>
                </a:cubicBezTo>
                <a:cubicBezTo>
                  <a:pt x="3245" y="4667"/>
                  <a:pt x="3245" y="4667"/>
                  <a:pt x="3219" y="4667"/>
                </a:cubicBezTo>
                <a:cubicBezTo>
                  <a:pt x="3191" y="4667"/>
                  <a:pt x="3191" y="4667"/>
                  <a:pt x="3164" y="4667"/>
                </a:cubicBezTo>
                <a:cubicBezTo>
                  <a:pt x="3164" y="4667"/>
                  <a:pt x="3164" y="4641"/>
                  <a:pt x="3138" y="4641"/>
                </a:cubicBezTo>
                <a:cubicBezTo>
                  <a:pt x="3138" y="4641"/>
                  <a:pt x="3138" y="4667"/>
                  <a:pt x="3111" y="4667"/>
                </a:cubicBezTo>
                <a:lnTo>
                  <a:pt x="3084" y="4667"/>
                </a:lnTo>
                <a:cubicBezTo>
                  <a:pt x="3057" y="4667"/>
                  <a:pt x="3057" y="4667"/>
                  <a:pt x="3057" y="4667"/>
                </a:cubicBezTo>
                <a:cubicBezTo>
                  <a:pt x="3031" y="4667"/>
                  <a:pt x="3031" y="4667"/>
                  <a:pt x="3031" y="4667"/>
                </a:cubicBezTo>
                <a:cubicBezTo>
                  <a:pt x="3031" y="4667"/>
                  <a:pt x="3031" y="4667"/>
                  <a:pt x="3031" y="4694"/>
                </a:cubicBezTo>
                <a:cubicBezTo>
                  <a:pt x="3004" y="4694"/>
                  <a:pt x="3004" y="4694"/>
                  <a:pt x="3004" y="4721"/>
                </a:cubicBezTo>
                <a:cubicBezTo>
                  <a:pt x="3004" y="4721"/>
                  <a:pt x="3031" y="4748"/>
                  <a:pt x="3004" y="4748"/>
                </a:cubicBezTo>
                <a:cubicBezTo>
                  <a:pt x="3004" y="4748"/>
                  <a:pt x="2976" y="4748"/>
                  <a:pt x="2976" y="4775"/>
                </a:cubicBezTo>
                <a:cubicBezTo>
                  <a:pt x="2950" y="4801"/>
                  <a:pt x="2950" y="4855"/>
                  <a:pt x="2950" y="4855"/>
                </a:cubicBezTo>
                <a:cubicBezTo>
                  <a:pt x="2950" y="4855"/>
                  <a:pt x="3004" y="4828"/>
                  <a:pt x="3004" y="4855"/>
                </a:cubicBezTo>
                <a:cubicBezTo>
                  <a:pt x="3031" y="4828"/>
                  <a:pt x="3031" y="4828"/>
                  <a:pt x="3031" y="4828"/>
                </a:cubicBezTo>
                <a:cubicBezTo>
                  <a:pt x="3057" y="4855"/>
                  <a:pt x="3031" y="4855"/>
                  <a:pt x="3004" y="4855"/>
                </a:cubicBezTo>
                <a:cubicBezTo>
                  <a:pt x="3004" y="4882"/>
                  <a:pt x="3004" y="4855"/>
                  <a:pt x="3004" y="4855"/>
                </a:cubicBezTo>
                <a:cubicBezTo>
                  <a:pt x="2976" y="4882"/>
                  <a:pt x="2976" y="4882"/>
                  <a:pt x="2976" y="4882"/>
                </a:cubicBezTo>
                <a:cubicBezTo>
                  <a:pt x="2950" y="4882"/>
                  <a:pt x="2950" y="4882"/>
                  <a:pt x="2923" y="4882"/>
                </a:cubicBezTo>
                <a:lnTo>
                  <a:pt x="2897" y="4909"/>
                </a:lnTo>
                <a:cubicBezTo>
                  <a:pt x="2897" y="4935"/>
                  <a:pt x="2869" y="4989"/>
                  <a:pt x="2897" y="4989"/>
                </a:cubicBezTo>
                <a:cubicBezTo>
                  <a:pt x="2897" y="5016"/>
                  <a:pt x="2869" y="5070"/>
                  <a:pt x="2897" y="5070"/>
                </a:cubicBezTo>
                <a:lnTo>
                  <a:pt x="2923" y="5042"/>
                </a:lnTo>
                <a:lnTo>
                  <a:pt x="2950" y="5042"/>
                </a:lnTo>
                <a:cubicBezTo>
                  <a:pt x="2950" y="5042"/>
                  <a:pt x="2976" y="5016"/>
                  <a:pt x="3004" y="5016"/>
                </a:cubicBezTo>
                <a:cubicBezTo>
                  <a:pt x="3004" y="5042"/>
                  <a:pt x="3004" y="5042"/>
                  <a:pt x="3004" y="5042"/>
                </a:cubicBezTo>
                <a:cubicBezTo>
                  <a:pt x="3004" y="5042"/>
                  <a:pt x="3031" y="5070"/>
                  <a:pt x="3004" y="5070"/>
                </a:cubicBezTo>
                <a:lnTo>
                  <a:pt x="2976" y="5070"/>
                </a:lnTo>
                <a:cubicBezTo>
                  <a:pt x="2976" y="5070"/>
                  <a:pt x="2976" y="5070"/>
                  <a:pt x="2950" y="5070"/>
                </a:cubicBezTo>
                <a:cubicBezTo>
                  <a:pt x="2950" y="5097"/>
                  <a:pt x="2897" y="5070"/>
                  <a:pt x="2897" y="5097"/>
                </a:cubicBezTo>
                <a:lnTo>
                  <a:pt x="2950" y="5123"/>
                </a:lnTo>
                <a:cubicBezTo>
                  <a:pt x="2923" y="5150"/>
                  <a:pt x="2869" y="5257"/>
                  <a:pt x="2869" y="5257"/>
                </a:cubicBezTo>
                <a:cubicBezTo>
                  <a:pt x="2869" y="5257"/>
                  <a:pt x="2950" y="5177"/>
                  <a:pt x="2976" y="5177"/>
                </a:cubicBezTo>
                <a:cubicBezTo>
                  <a:pt x="2976" y="5177"/>
                  <a:pt x="2976" y="5177"/>
                  <a:pt x="2976" y="5204"/>
                </a:cubicBezTo>
                <a:cubicBezTo>
                  <a:pt x="2976" y="5204"/>
                  <a:pt x="2976" y="5204"/>
                  <a:pt x="2976" y="5230"/>
                </a:cubicBezTo>
                <a:cubicBezTo>
                  <a:pt x="2976" y="5230"/>
                  <a:pt x="2950" y="5257"/>
                  <a:pt x="2950" y="5285"/>
                </a:cubicBezTo>
                <a:cubicBezTo>
                  <a:pt x="2923" y="5311"/>
                  <a:pt x="2923" y="5311"/>
                  <a:pt x="2923" y="5338"/>
                </a:cubicBezTo>
                <a:cubicBezTo>
                  <a:pt x="2950" y="5338"/>
                  <a:pt x="2950" y="5364"/>
                  <a:pt x="2950" y="5364"/>
                </a:cubicBezTo>
                <a:cubicBezTo>
                  <a:pt x="2950" y="5364"/>
                  <a:pt x="2950" y="5364"/>
                  <a:pt x="2950" y="5392"/>
                </a:cubicBezTo>
                <a:cubicBezTo>
                  <a:pt x="2950" y="5392"/>
                  <a:pt x="2976" y="5392"/>
                  <a:pt x="2950" y="5418"/>
                </a:cubicBezTo>
                <a:cubicBezTo>
                  <a:pt x="2950" y="5418"/>
                  <a:pt x="2950" y="5445"/>
                  <a:pt x="2950" y="5418"/>
                </a:cubicBezTo>
                <a:cubicBezTo>
                  <a:pt x="2950" y="5418"/>
                  <a:pt x="2923" y="5392"/>
                  <a:pt x="2897" y="5392"/>
                </a:cubicBezTo>
                <a:cubicBezTo>
                  <a:pt x="2869" y="5392"/>
                  <a:pt x="2816" y="5499"/>
                  <a:pt x="2843" y="5499"/>
                </a:cubicBezTo>
                <a:cubicBezTo>
                  <a:pt x="2843" y="5526"/>
                  <a:pt x="2869" y="5526"/>
                  <a:pt x="2869" y="5499"/>
                </a:cubicBezTo>
                <a:cubicBezTo>
                  <a:pt x="2897" y="5499"/>
                  <a:pt x="2950" y="5472"/>
                  <a:pt x="2923" y="5472"/>
                </a:cubicBezTo>
                <a:cubicBezTo>
                  <a:pt x="2923" y="5499"/>
                  <a:pt x="2897" y="5499"/>
                  <a:pt x="2923" y="5499"/>
                </a:cubicBezTo>
                <a:cubicBezTo>
                  <a:pt x="2923" y="5499"/>
                  <a:pt x="2923" y="5552"/>
                  <a:pt x="2897" y="5552"/>
                </a:cubicBezTo>
                <a:lnTo>
                  <a:pt x="2869" y="5552"/>
                </a:lnTo>
                <a:cubicBezTo>
                  <a:pt x="2869" y="5552"/>
                  <a:pt x="2789" y="5740"/>
                  <a:pt x="2789" y="5767"/>
                </a:cubicBezTo>
                <a:cubicBezTo>
                  <a:pt x="2789" y="5767"/>
                  <a:pt x="2762" y="5793"/>
                  <a:pt x="2789" y="5793"/>
                </a:cubicBezTo>
                <a:cubicBezTo>
                  <a:pt x="2789" y="5767"/>
                  <a:pt x="2869" y="5686"/>
                  <a:pt x="2897" y="5686"/>
                </a:cubicBezTo>
                <a:cubicBezTo>
                  <a:pt x="2923" y="5686"/>
                  <a:pt x="2897" y="5686"/>
                  <a:pt x="2897" y="5714"/>
                </a:cubicBezTo>
                <a:cubicBezTo>
                  <a:pt x="2897" y="5740"/>
                  <a:pt x="2869" y="5740"/>
                  <a:pt x="2843" y="5767"/>
                </a:cubicBezTo>
                <a:lnTo>
                  <a:pt x="2843" y="5793"/>
                </a:lnTo>
                <a:cubicBezTo>
                  <a:pt x="2843" y="5821"/>
                  <a:pt x="2789" y="5955"/>
                  <a:pt x="2789" y="5955"/>
                </a:cubicBezTo>
                <a:cubicBezTo>
                  <a:pt x="2816" y="5981"/>
                  <a:pt x="2816" y="6008"/>
                  <a:pt x="2843" y="5981"/>
                </a:cubicBezTo>
                <a:lnTo>
                  <a:pt x="2869" y="5981"/>
                </a:lnTo>
                <a:cubicBezTo>
                  <a:pt x="2869" y="6008"/>
                  <a:pt x="2843" y="6008"/>
                  <a:pt x="2843" y="6008"/>
                </a:cubicBezTo>
                <a:cubicBezTo>
                  <a:pt x="2869" y="6008"/>
                  <a:pt x="2869" y="6008"/>
                  <a:pt x="2869" y="6008"/>
                </a:cubicBezTo>
                <a:cubicBezTo>
                  <a:pt x="2869" y="6008"/>
                  <a:pt x="2843" y="6035"/>
                  <a:pt x="2869" y="6035"/>
                </a:cubicBezTo>
                <a:cubicBezTo>
                  <a:pt x="2869" y="6035"/>
                  <a:pt x="2950" y="5981"/>
                  <a:pt x="2976" y="5955"/>
                </a:cubicBezTo>
                <a:cubicBezTo>
                  <a:pt x="3004" y="5928"/>
                  <a:pt x="3057" y="5848"/>
                  <a:pt x="3057" y="5874"/>
                </a:cubicBezTo>
                <a:cubicBezTo>
                  <a:pt x="3031" y="5874"/>
                  <a:pt x="3004" y="5955"/>
                  <a:pt x="2976" y="6008"/>
                </a:cubicBezTo>
                <a:cubicBezTo>
                  <a:pt x="2923" y="6035"/>
                  <a:pt x="2897" y="6062"/>
                  <a:pt x="2897" y="6062"/>
                </a:cubicBezTo>
                <a:cubicBezTo>
                  <a:pt x="2897" y="6062"/>
                  <a:pt x="2897" y="6062"/>
                  <a:pt x="2869" y="6089"/>
                </a:cubicBezTo>
                <a:cubicBezTo>
                  <a:pt x="2869" y="6089"/>
                  <a:pt x="2843" y="6143"/>
                  <a:pt x="2843" y="6169"/>
                </a:cubicBezTo>
                <a:cubicBezTo>
                  <a:pt x="2816" y="6169"/>
                  <a:pt x="2789" y="6196"/>
                  <a:pt x="2789" y="6196"/>
                </a:cubicBezTo>
                <a:cubicBezTo>
                  <a:pt x="2789" y="6223"/>
                  <a:pt x="2789" y="6250"/>
                  <a:pt x="2789" y="6330"/>
                </a:cubicBezTo>
                <a:cubicBezTo>
                  <a:pt x="2762" y="6384"/>
                  <a:pt x="2762" y="6384"/>
                  <a:pt x="2762" y="6411"/>
                </a:cubicBezTo>
                <a:cubicBezTo>
                  <a:pt x="2735" y="6411"/>
                  <a:pt x="2735" y="6411"/>
                  <a:pt x="2735" y="6437"/>
                </a:cubicBezTo>
                <a:lnTo>
                  <a:pt x="2762" y="6491"/>
                </a:lnTo>
                <a:cubicBezTo>
                  <a:pt x="2762" y="6518"/>
                  <a:pt x="2762" y="6679"/>
                  <a:pt x="2735" y="6706"/>
                </a:cubicBezTo>
                <a:cubicBezTo>
                  <a:pt x="2735" y="6706"/>
                  <a:pt x="2709" y="6706"/>
                  <a:pt x="2709" y="6732"/>
                </a:cubicBezTo>
                <a:cubicBezTo>
                  <a:pt x="2682" y="6732"/>
                  <a:pt x="2655" y="6759"/>
                  <a:pt x="2655" y="6786"/>
                </a:cubicBezTo>
                <a:cubicBezTo>
                  <a:pt x="2655" y="6813"/>
                  <a:pt x="2655" y="6894"/>
                  <a:pt x="2655" y="6920"/>
                </a:cubicBezTo>
                <a:cubicBezTo>
                  <a:pt x="2628" y="6947"/>
                  <a:pt x="2628" y="6947"/>
                  <a:pt x="2655" y="6947"/>
                </a:cubicBezTo>
                <a:cubicBezTo>
                  <a:pt x="2655" y="6974"/>
                  <a:pt x="2709" y="7001"/>
                  <a:pt x="2735" y="6974"/>
                </a:cubicBezTo>
                <a:cubicBezTo>
                  <a:pt x="2789" y="6947"/>
                  <a:pt x="2816" y="6947"/>
                  <a:pt x="2843" y="6947"/>
                </a:cubicBezTo>
                <a:cubicBezTo>
                  <a:pt x="2843" y="6947"/>
                  <a:pt x="2923" y="6920"/>
                  <a:pt x="2950" y="6866"/>
                </a:cubicBezTo>
                <a:cubicBezTo>
                  <a:pt x="2976" y="6813"/>
                  <a:pt x="2976" y="6813"/>
                  <a:pt x="2950" y="6786"/>
                </a:cubicBezTo>
                <a:cubicBezTo>
                  <a:pt x="2950" y="6759"/>
                  <a:pt x="2923" y="6732"/>
                  <a:pt x="2923" y="6732"/>
                </a:cubicBezTo>
                <a:cubicBezTo>
                  <a:pt x="2923" y="6732"/>
                  <a:pt x="2950" y="6706"/>
                  <a:pt x="2923" y="6706"/>
                </a:cubicBezTo>
                <a:cubicBezTo>
                  <a:pt x="2923" y="6732"/>
                  <a:pt x="2897" y="6732"/>
                  <a:pt x="2897" y="6732"/>
                </a:cubicBezTo>
                <a:cubicBezTo>
                  <a:pt x="2897" y="6732"/>
                  <a:pt x="2843" y="6706"/>
                  <a:pt x="2869" y="6706"/>
                </a:cubicBezTo>
                <a:cubicBezTo>
                  <a:pt x="2897" y="6706"/>
                  <a:pt x="2897" y="6706"/>
                  <a:pt x="2923" y="6679"/>
                </a:cubicBezTo>
                <a:cubicBezTo>
                  <a:pt x="2923" y="6679"/>
                  <a:pt x="2923" y="6652"/>
                  <a:pt x="2923" y="6625"/>
                </a:cubicBezTo>
                <a:cubicBezTo>
                  <a:pt x="2950" y="6625"/>
                  <a:pt x="2950" y="6625"/>
                  <a:pt x="2950" y="6598"/>
                </a:cubicBezTo>
                <a:cubicBezTo>
                  <a:pt x="2976" y="6572"/>
                  <a:pt x="2976" y="6572"/>
                  <a:pt x="2976" y="6572"/>
                </a:cubicBezTo>
                <a:lnTo>
                  <a:pt x="2976" y="6518"/>
                </a:lnTo>
                <a:lnTo>
                  <a:pt x="3004" y="6491"/>
                </a:lnTo>
                <a:cubicBezTo>
                  <a:pt x="3004" y="6491"/>
                  <a:pt x="2976" y="6411"/>
                  <a:pt x="3004" y="6411"/>
                </a:cubicBezTo>
                <a:cubicBezTo>
                  <a:pt x="3004" y="6411"/>
                  <a:pt x="3004" y="6411"/>
                  <a:pt x="3031" y="6411"/>
                </a:cubicBezTo>
                <a:cubicBezTo>
                  <a:pt x="3031" y="6437"/>
                  <a:pt x="3031" y="6437"/>
                  <a:pt x="3031" y="6411"/>
                </a:cubicBezTo>
                <a:cubicBezTo>
                  <a:pt x="3031" y="6411"/>
                  <a:pt x="3004" y="6384"/>
                  <a:pt x="3004" y="6357"/>
                </a:cubicBezTo>
                <a:cubicBezTo>
                  <a:pt x="3004" y="6330"/>
                  <a:pt x="3004" y="6303"/>
                  <a:pt x="3004" y="6303"/>
                </a:cubicBezTo>
                <a:lnTo>
                  <a:pt x="3004" y="6277"/>
                </a:lnTo>
                <a:cubicBezTo>
                  <a:pt x="3004" y="6277"/>
                  <a:pt x="3004" y="6277"/>
                  <a:pt x="3031" y="6250"/>
                </a:cubicBezTo>
                <a:cubicBezTo>
                  <a:pt x="3031" y="6250"/>
                  <a:pt x="3031" y="6223"/>
                  <a:pt x="3031" y="6196"/>
                </a:cubicBezTo>
                <a:cubicBezTo>
                  <a:pt x="3031" y="6196"/>
                  <a:pt x="3031" y="6196"/>
                  <a:pt x="3031" y="6169"/>
                </a:cubicBezTo>
                <a:cubicBezTo>
                  <a:pt x="3031" y="6169"/>
                  <a:pt x="3031" y="6169"/>
                  <a:pt x="3031" y="6143"/>
                </a:cubicBezTo>
                <a:cubicBezTo>
                  <a:pt x="3057" y="6143"/>
                  <a:pt x="3084" y="6115"/>
                  <a:pt x="3084" y="6089"/>
                </a:cubicBezTo>
                <a:cubicBezTo>
                  <a:pt x="3084" y="6089"/>
                  <a:pt x="3084" y="6062"/>
                  <a:pt x="3111" y="6062"/>
                </a:cubicBezTo>
                <a:cubicBezTo>
                  <a:pt x="3111" y="6062"/>
                  <a:pt x="3111" y="6062"/>
                  <a:pt x="3138" y="6062"/>
                </a:cubicBezTo>
                <a:cubicBezTo>
                  <a:pt x="3138" y="6035"/>
                  <a:pt x="3138" y="6035"/>
                  <a:pt x="3164" y="6035"/>
                </a:cubicBezTo>
                <a:cubicBezTo>
                  <a:pt x="3164" y="6035"/>
                  <a:pt x="3164" y="6035"/>
                  <a:pt x="3191" y="6035"/>
                </a:cubicBezTo>
                <a:cubicBezTo>
                  <a:pt x="3191" y="6035"/>
                  <a:pt x="3191" y="5955"/>
                  <a:pt x="3164" y="5928"/>
                </a:cubicBezTo>
                <a:cubicBezTo>
                  <a:pt x="3138" y="5901"/>
                  <a:pt x="3138" y="5874"/>
                  <a:pt x="3111" y="5874"/>
                </a:cubicBezTo>
                <a:cubicBezTo>
                  <a:pt x="3111" y="5848"/>
                  <a:pt x="3111" y="5848"/>
                  <a:pt x="3111" y="5848"/>
                </a:cubicBezTo>
                <a:lnTo>
                  <a:pt x="3084" y="5848"/>
                </a:lnTo>
                <a:lnTo>
                  <a:pt x="3084" y="5821"/>
                </a:lnTo>
                <a:cubicBezTo>
                  <a:pt x="3084" y="5821"/>
                  <a:pt x="3084" y="5793"/>
                  <a:pt x="3057" y="5767"/>
                </a:cubicBezTo>
                <a:cubicBezTo>
                  <a:pt x="3057" y="5767"/>
                  <a:pt x="3057" y="5686"/>
                  <a:pt x="3057" y="5660"/>
                </a:cubicBezTo>
                <a:cubicBezTo>
                  <a:pt x="3057" y="5660"/>
                  <a:pt x="3031" y="5633"/>
                  <a:pt x="3031" y="5606"/>
                </a:cubicBezTo>
                <a:cubicBezTo>
                  <a:pt x="3057" y="5606"/>
                  <a:pt x="3057" y="5579"/>
                  <a:pt x="3057" y="5579"/>
                </a:cubicBezTo>
                <a:cubicBezTo>
                  <a:pt x="3031" y="5579"/>
                  <a:pt x="3031" y="5552"/>
                  <a:pt x="3031" y="5552"/>
                </a:cubicBezTo>
                <a:cubicBezTo>
                  <a:pt x="3057" y="5526"/>
                  <a:pt x="3031" y="5499"/>
                  <a:pt x="3057" y="5499"/>
                </a:cubicBezTo>
                <a:cubicBezTo>
                  <a:pt x="3057" y="5499"/>
                  <a:pt x="3084" y="5526"/>
                  <a:pt x="3057" y="5526"/>
                </a:cubicBezTo>
                <a:cubicBezTo>
                  <a:pt x="3057" y="5552"/>
                  <a:pt x="3111" y="5579"/>
                  <a:pt x="3111" y="5552"/>
                </a:cubicBezTo>
                <a:cubicBezTo>
                  <a:pt x="3138" y="5526"/>
                  <a:pt x="3138" y="5526"/>
                  <a:pt x="3138" y="5526"/>
                </a:cubicBezTo>
                <a:cubicBezTo>
                  <a:pt x="3138" y="5526"/>
                  <a:pt x="3164" y="5526"/>
                  <a:pt x="3164" y="5499"/>
                </a:cubicBezTo>
                <a:lnTo>
                  <a:pt x="3164" y="5418"/>
                </a:lnTo>
                <a:cubicBezTo>
                  <a:pt x="3191" y="5418"/>
                  <a:pt x="3191" y="5445"/>
                  <a:pt x="3191" y="5445"/>
                </a:cubicBezTo>
                <a:cubicBezTo>
                  <a:pt x="3219" y="5418"/>
                  <a:pt x="3219" y="5392"/>
                  <a:pt x="3219" y="5364"/>
                </a:cubicBezTo>
                <a:cubicBezTo>
                  <a:pt x="3245" y="5364"/>
                  <a:pt x="3245" y="5364"/>
                  <a:pt x="3245" y="5364"/>
                </a:cubicBezTo>
                <a:cubicBezTo>
                  <a:pt x="3272" y="5338"/>
                  <a:pt x="3272" y="5311"/>
                  <a:pt x="3298" y="5311"/>
                </a:cubicBezTo>
                <a:cubicBezTo>
                  <a:pt x="3298" y="5285"/>
                  <a:pt x="3326" y="5257"/>
                  <a:pt x="3352" y="5257"/>
                </a:cubicBezTo>
                <a:cubicBezTo>
                  <a:pt x="3352" y="5257"/>
                  <a:pt x="3379" y="5257"/>
                  <a:pt x="3406" y="5230"/>
                </a:cubicBezTo>
                <a:cubicBezTo>
                  <a:pt x="3433" y="5204"/>
                  <a:pt x="3433" y="5177"/>
                  <a:pt x="3433" y="5177"/>
                </a:cubicBezTo>
                <a:cubicBezTo>
                  <a:pt x="3433" y="5177"/>
                  <a:pt x="3406" y="5177"/>
                  <a:pt x="3433" y="5177"/>
                </a:cubicBezTo>
                <a:cubicBezTo>
                  <a:pt x="3433" y="5150"/>
                  <a:pt x="3433" y="5150"/>
                  <a:pt x="3433" y="5150"/>
                </a:cubicBezTo>
                <a:lnTo>
                  <a:pt x="3433" y="5123"/>
                </a:lnTo>
                <a:cubicBezTo>
                  <a:pt x="3460" y="5123"/>
                  <a:pt x="3460" y="5123"/>
                  <a:pt x="3460" y="5123"/>
                </a:cubicBezTo>
                <a:cubicBezTo>
                  <a:pt x="3460" y="5097"/>
                  <a:pt x="3486" y="5070"/>
                  <a:pt x="3486" y="5070"/>
                </a:cubicBezTo>
                <a:cubicBezTo>
                  <a:pt x="3486" y="5097"/>
                  <a:pt x="3513" y="5097"/>
                  <a:pt x="3513" y="5097"/>
                </a:cubicBezTo>
                <a:lnTo>
                  <a:pt x="3540" y="5070"/>
                </a:lnTo>
                <a:cubicBezTo>
                  <a:pt x="3540" y="5070"/>
                  <a:pt x="3540" y="5070"/>
                  <a:pt x="3567" y="5070"/>
                </a:cubicBezTo>
                <a:lnTo>
                  <a:pt x="3648" y="5016"/>
                </a:lnTo>
                <a:lnTo>
                  <a:pt x="3567" y="5097"/>
                </a:lnTo>
                <a:cubicBezTo>
                  <a:pt x="3540" y="5097"/>
                  <a:pt x="3513" y="5123"/>
                  <a:pt x="3486" y="5150"/>
                </a:cubicBezTo>
                <a:cubicBezTo>
                  <a:pt x="3433" y="5204"/>
                  <a:pt x="3460" y="5204"/>
                  <a:pt x="3460" y="5230"/>
                </a:cubicBezTo>
                <a:cubicBezTo>
                  <a:pt x="3460" y="5230"/>
                  <a:pt x="3460" y="5230"/>
                  <a:pt x="3433" y="5257"/>
                </a:cubicBezTo>
                <a:cubicBezTo>
                  <a:pt x="3406" y="5257"/>
                  <a:pt x="3379" y="5285"/>
                  <a:pt x="3379" y="5285"/>
                </a:cubicBezTo>
                <a:cubicBezTo>
                  <a:pt x="3379" y="5285"/>
                  <a:pt x="3326" y="5311"/>
                  <a:pt x="3298" y="5311"/>
                </a:cubicBezTo>
                <a:cubicBezTo>
                  <a:pt x="3298" y="5338"/>
                  <a:pt x="3326" y="5338"/>
                  <a:pt x="3298" y="5364"/>
                </a:cubicBezTo>
                <a:cubicBezTo>
                  <a:pt x="3298" y="5364"/>
                  <a:pt x="3272" y="5418"/>
                  <a:pt x="3245" y="5418"/>
                </a:cubicBezTo>
                <a:cubicBezTo>
                  <a:pt x="3245" y="5445"/>
                  <a:pt x="3245" y="5445"/>
                  <a:pt x="3219" y="5472"/>
                </a:cubicBezTo>
                <a:cubicBezTo>
                  <a:pt x="3219" y="5472"/>
                  <a:pt x="3219" y="5499"/>
                  <a:pt x="3191" y="5526"/>
                </a:cubicBezTo>
                <a:cubicBezTo>
                  <a:pt x="3164" y="5552"/>
                  <a:pt x="3164" y="5579"/>
                  <a:pt x="3164" y="5579"/>
                </a:cubicBezTo>
                <a:cubicBezTo>
                  <a:pt x="3164" y="5606"/>
                  <a:pt x="3164" y="5606"/>
                  <a:pt x="3164" y="5606"/>
                </a:cubicBezTo>
                <a:cubicBezTo>
                  <a:pt x="3164" y="5633"/>
                  <a:pt x="3164" y="5633"/>
                  <a:pt x="3164" y="5633"/>
                </a:cubicBezTo>
                <a:cubicBezTo>
                  <a:pt x="3164" y="5660"/>
                  <a:pt x="3191" y="5660"/>
                  <a:pt x="3164" y="5660"/>
                </a:cubicBezTo>
                <a:cubicBezTo>
                  <a:pt x="3164" y="5686"/>
                  <a:pt x="3138" y="5740"/>
                  <a:pt x="3164" y="5740"/>
                </a:cubicBezTo>
                <a:cubicBezTo>
                  <a:pt x="3164" y="5767"/>
                  <a:pt x="3164" y="5767"/>
                  <a:pt x="3164" y="5767"/>
                </a:cubicBezTo>
                <a:lnTo>
                  <a:pt x="3164" y="5793"/>
                </a:lnTo>
                <a:cubicBezTo>
                  <a:pt x="3164" y="5793"/>
                  <a:pt x="3219" y="5821"/>
                  <a:pt x="3191" y="5821"/>
                </a:cubicBezTo>
                <a:cubicBezTo>
                  <a:pt x="3191" y="5848"/>
                  <a:pt x="3191" y="5848"/>
                  <a:pt x="3191" y="5848"/>
                </a:cubicBezTo>
                <a:cubicBezTo>
                  <a:pt x="3191" y="5874"/>
                  <a:pt x="3219" y="5848"/>
                  <a:pt x="3219" y="5848"/>
                </a:cubicBezTo>
                <a:cubicBezTo>
                  <a:pt x="3219" y="5848"/>
                  <a:pt x="3219" y="5874"/>
                  <a:pt x="3245" y="5874"/>
                </a:cubicBezTo>
                <a:cubicBezTo>
                  <a:pt x="3245" y="5874"/>
                  <a:pt x="3245" y="5848"/>
                  <a:pt x="3245" y="5874"/>
                </a:cubicBezTo>
                <a:cubicBezTo>
                  <a:pt x="3272" y="5874"/>
                  <a:pt x="3272" y="5874"/>
                  <a:pt x="3272" y="5901"/>
                </a:cubicBezTo>
                <a:cubicBezTo>
                  <a:pt x="3272" y="5901"/>
                  <a:pt x="3272" y="5874"/>
                  <a:pt x="3298" y="5901"/>
                </a:cubicBezTo>
                <a:cubicBezTo>
                  <a:pt x="3298" y="5901"/>
                  <a:pt x="3298" y="5901"/>
                  <a:pt x="3298" y="5928"/>
                </a:cubicBezTo>
                <a:cubicBezTo>
                  <a:pt x="3326" y="5928"/>
                  <a:pt x="3326" y="5901"/>
                  <a:pt x="3326" y="5901"/>
                </a:cubicBezTo>
                <a:cubicBezTo>
                  <a:pt x="3298" y="5901"/>
                  <a:pt x="3298" y="5874"/>
                  <a:pt x="3298" y="5874"/>
                </a:cubicBezTo>
                <a:cubicBezTo>
                  <a:pt x="3298" y="5874"/>
                  <a:pt x="3298" y="5848"/>
                  <a:pt x="3298" y="5821"/>
                </a:cubicBezTo>
                <a:cubicBezTo>
                  <a:pt x="3272" y="5821"/>
                  <a:pt x="3272" y="5767"/>
                  <a:pt x="3272" y="5767"/>
                </a:cubicBezTo>
                <a:cubicBezTo>
                  <a:pt x="3298" y="5740"/>
                  <a:pt x="3326" y="5714"/>
                  <a:pt x="3326" y="5714"/>
                </a:cubicBezTo>
                <a:cubicBezTo>
                  <a:pt x="3326" y="5714"/>
                  <a:pt x="3298" y="5660"/>
                  <a:pt x="3326" y="5633"/>
                </a:cubicBezTo>
                <a:lnTo>
                  <a:pt x="3326" y="5606"/>
                </a:lnTo>
                <a:lnTo>
                  <a:pt x="3326" y="5579"/>
                </a:lnTo>
                <a:cubicBezTo>
                  <a:pt x="3326" y="5606"/>
                  <a:pt x="3352" y="5606"/>
                  <a:pt x="3352" y="5633"/>
                </a:cubicBezTo>
                <a:cubicBezTo>
                  <a:pt x="3352" y="5633"/>
                  <a:pt x="3326" y="5660"/>
                  <a:pt x="3352" y="5686"/>
                </a:cubicBezTo>
                <a:cubicBezTo>
                  <a:pt x="3352" y="5714"/>
                  <a:pt x="3406" y="5767"/>
                  <a:pt x="3433" y="5767"/>
                </a:cubicBezTo>
                <a:cubicBezTo>
                  <a:pt x="3460" y="5767"/>
                  <a:pt x="3460" y="5767"/>
                  <a:pt x="3460" y="5767"/>
                </a:cubicBezTo>
                <a:cubicBezTo>
                  <a:pt x="3460" y="5767"/>
                  <a:pt x="3460" y="5686"/>
                  <a:pt x="3433" y="5660"/>
                </a:cubicBezTo>
                <a:lnTo>
                  <a:pt x="3406" y="5633"/>
                </a:lnTo>
                <a:cubicBezTo>
                  <a:pt x="3406" y="5606"/>
                  <a:pt x="3406" y="5606"/>
                  <a:pt x="3406" y="5606"/>
                </a:cubicBezTo>
                <a:cubicBezTo>
                  <a:pt x="3406" y="5579"/>
                  <a:pt x="3379" y="5579"/>
                  <a:pt x="3406" y="5579"/>
                </a:cubicBezTo>
                <a:cubicBezTo>
                  <a:pt x="3406" y="5552"/>
                  <a:pt x="3406" y="5526"/>
                  <a:pt x="3406" y="5526"/>
                </a:cubicBezTo>
                <a:cubicBezTo>
                  <a:pt x="3406" y="5526"/>
                  <a:pt x="3406" y="5606"/>
                  <a:pt x="3433" y="5633"/>
                </a:cubicBezTo>
                <a:cubicBezTo>
                  <a:pt x="3433" y="5633"/>
                  <a:pt x="3460" y="5686"/>
                  <a:pt x="3486" y="5714"/>
                </a:cubicBezTo>
                <a:lnTo>
                  <a:pt x="3486" y="5793"/>
                </a:lnTo>
                <a:cubicBezTo>
                  <a:pt x="3486" y="5821"/>
                  <a:pt x="3486" y="5821"/>
                  <a:pt x="3486" y="5821"/>
                </a:cubicBezTo>
                <a:cubicBezTo>
                  <a:pt x="3513" y="5821"/>
                  <a:pt x="3513" y="5821"/>
                  <a:pt x="3513" y="5821"/>
                </a:cubicBezTo>
                <a:cubicBezTo>
                  <a:pt x="3513" y="5848"/>
                  <a:pt x="3567" y="5848"/>
                  <a:pt x="3567" y="5848"/>
                </a:cubicBezTo>
                <a:cubicBezTo>
                  <a:pt x="3567" y="5821"/>
                  <a:pt x="3567" y="5821"/>
                  <a:pt x="3594" y="5793"/>
                </a:cubicBezTo>
                <a:lnTo>
                  <a:pt x="3594" y="5767"/>
                </a:lnTo>
                <a:lnTo>
                  <a:pt x="3594" y="5740"/>
                </a:lnTo>
                <a:cubicBezTo>
                  <a:pt x="3620" y="5714"/>
                  <a:pt x="3620" y="5714"/>
                  <a:pt x="3620" y="5686"/>
                </a:cubicBezTo>
                <a:lnTo>
                  <a:pt x="3648" y="5633"/>
                </a:lnTo>
                <a:lnTo>
                  <a:pt x="3620" y="5606"/>
                </a:lnTo>
                <a:cubicBezTo>
                  <a:pt x="3594" y="5606"/>
                  <a:pt x="3594" y="5606"/>
                  <a:pt x="3594" y="5606"/>
                </a:cubicBezTo>
                <a:lnTo>
                  <a:pt x="3567" y="5579"/>
                </a:lnTo>
                <a:cubicBezTo>
                  <a:pt x="3594" y="5579"/>
                  <a:pt x="3594" y="5579"/>
                  <a:pt x="3594" y="5579"/>
                </a:cubicBezTo>
                <a:lnTo>
                  <a:pt x="3594" y="5552"/>
                </a:lnTo>
                <a:cubicBezTo>
                  <a:pt x="3594" y="5579"/>
                  <a:pt x="3648" y="5606"/>
                  <a:pt x="3648" y="5606"/>
                </a:cubicBezTo>
                <a:lnTo>
                  <a:pt x="3674" y="5579"/>
                </a:lnTo>
                <a:cubicBezTo>
                  <a:pt x="3648" y="5552"/>
                  <a:pt x="3648" y="5552"/>
                  <a:pt x="3648" y="5526"/>
                </a:cubicBezTo>
                <a:lnTo>
                  <a:pt x="3648" y="5499"/>
                </a:lnTo>
                <a:lnTo>
                  <a:pt x="3648" y="5472"/>
                </a:lnTo>
                <a:cubicBezTo>
                  <a:pt x="3648" y="5472"/>
                  <a:pt x="3648" y="5472"/>
                  <a:pt x="3648" y="5445"/>
                </a:cubicBezTo>
                <a:lnTo>
                  <a:pt x="3674" y="5445"/>
                </a:lnTo>
                <a:cubicBezTo>
                  <a:pt x="3674" y="5418"/>
                  <a:pt x="3701" y="5392"/>
                  <a:pt x="3674" y="5392"/>
                </a:cubicBezTo>
                <a:cubicBezTo>
                  <a:pt x="3674" y="5364"/>
                  <a:pt x="3620" y="5338"/>
                  <a:pt x="3648" y="5311"/>
                </a:cubicBezTo>
                <a:lnTo>
                  <a:pt x="3648" y="5285"/>
                </a:lnTo>
                <a:cubicBezTo>
                  <a:pt x="3648" y="5285"/>
                  <a:pt x="3648" y="5257"/>
                  <a:pt x="3648" y="5230"/>
                </a:cubicBezTo>
                <a:cubicBezTo>
                  <a:pt x="3648" y="5230"/>
                  <a:pt x="3674" y="5204"/>
                  <a:pt x="3674" y="5230"/>
                </a:cubicBezTo>
                <a:cubicBezTo>
                  <a:pt x="3648" y="5230"/>
                  <a:pt x="3648" y="5230"/>
                  <a:pt x="3674" y="5257"/>
                </a:cubicBezTo>
                <a:cubicBezTo>
                  <a:pt x="3674" y="5257"/>
                  <a:pt x="3674" y="5285"/>
                  <a:pt x="3674" y="5311"/>
                </a:cubicBezTo>
                <a:cubicBezTo>
                  <a:pt x="3674" y="5311"/>
                  <a:pt x="3648" y="5311"/>
                  <a:pt x="3674" y="5338"/>
                </a:cubicBezTo>
                <a:cubicBezTo>
                  <a:pt x="3674" y="5364"/>
                  <a:pt x="3674" y="5364"/>
                  <a:pt x="3701" y="5364"/>
                </a:cubicBezTo>
                <a:cubicBezTo>
                  <a:pt x="3701" y="5338"/>
                  <a:pt x="3727" y="5311"/>
                  <a:pt x="3727" y="5311"/>
                </a:cubicBezTo>
                <a:lnTo>
                  <a:pt x="3727" y="5285"/>
                </a:lnTo>
                <a:cubicBezTo>
                  <a:pt x="3755" y="5257"/>
                  <a:pt x="3755" y="5230"/>
                  <a:pt x="3782" y="5230"/>
                </a:cubicBezTo>
                <a:cubicBezTo>
                  <a:pt x="3782" y="5204"/>
                  <a:pt x="3782" y="5204"/>
                  <a:pt x="3808" y="5177"/>
                </a:cubicBezTo>
                <a:cubicBezTo>
                  <a:pt x="3808" y="5177"/>
                  <a:pt x="3835" y="5123"/>
                  <a:pt x="3835" y="5150"/>
                </a:cubicBezTo>
                <a:lnTo>
                  <a:pt x="3835" y="5177"/>
                </a:lnTo>
                <a:cubicBezTo>
                  <a:pt x="3808" y="5177"/>
                  <a:pt x="3755" y="5257"/>
                  <a:pt x="3755" y="5285"/>
                </a:cubicBezTo>
                <a:lnTo>
                  <a:pt x="3727" y="5338"/>
                </a:lnTo>
                <a:cubicBezTo>
                  <a:pt x="3727" y="5364"/>
                  <a:pt x="3727" y="5364"/>
                  <a:pt x="3727" y="5392"/>
                </a:cubicBezTo>
                <a:cubicBezTo>
                  <a:pt x="3701" y="5392"/>
                  <a:pt x="3674" y="5445"/>
                  <a:pt x="3674" y="5472"/>
                </a:cubicBezTo>
                <a:cubicBezTo>
                  <a:pt x="3674" y="5472"/>
                  <a:pt x="3701" y="5472"/>
                  <a:pt x="3701" y="5499"/>
                </a:cubicBezTo>
                <a:lnTo>
                  <a:pt x="3701" y="5552"/>
                </a:lnTo>
                <a:cubicBezTo>
                  <a:pt x="3727" y="5579"/>
                  <a:pt x="3701" y="5579"/>
                  <a:pt x="3727" y="5606"/>
                </a:cubicBezTo>
                <a:cubicBezTo>
                  <a:pt x="3755" y="5606"/>
                  <a:pt x="3782" y="5606"/>
                  <a:pt x="3808" y="5579"/>
                </a:cubicBezTo>
                <a:lnTo>
                  <a:pt x="3782" y="5579"/>
                </a:lnTo>
                <a:cubicBezTo>
                  <a:pt x="3782" y="5579"/>
                  <a:pt x="3782" y="5552"/>
                  <a:pt x="3755" y="5526"/>
                </a:cubicBezTo>
                <a:lnTo>
                  <a:pt x="3727" y="5445"/>
                </a:lnTo>
                <a:cubicBezTo>
                  <a:pt x="3727" y="5418"/>
                  <a:pt x="3727" y="5392"/>
                  <a:pt x="3727" y="5418"/>
                </a:cubicBezTo>
                <a:lnTo>
                  <a:pt x="3755" y="5445"/>
                </a:lnTo>
                <a:cubicBezTo>
                  <a:pt x="3755" y="5445"/>
                  <a:pt x="3755" y="5499"/>
                  <a:pt x="3782" y="5499"/>
                </a:cubicBezTo>
                <a:cubicBezTo>
                  <a:pt x="3782" y="5526"/>
                  <a:pt x="3782" y="5526"/>
                  <a:pt x="3808" y="5526"/>
                </a:cubicBezTo>
                <a:cubicBezTo>
                  <a:pt x="3808" y="5526"/>
                  <a:pt x="3808" y="5526"/>
                  <a:pt x="3808" y="5552"/>
                </a:cubicBezTo>
                <a:cubicBezTo>
                  <a:pt x="3808" y="5552"/>
                  <a:pt x="3835" y="5552"/>
                  <a:pt x="3862" y="5552"/>
                </a:cubicBezTo>
                <a:cubicBezTo>
                  <a:pt x="3862" y="5579"/>
                  <a:pt x="3889" y="5606"/>
                  <a:pt x="3889" y="5606"/>
                </a:cubicBezTo>
                <a:lnTo>
                  <a:pt x="3915" y="5633"/>
                </a:lnTo>
                <a:cubicBezTo>
                  <a:pt x="3915" y="5633"/>
                  <a:pt x="3915" y="5633"/>
                  <a:pt x="3942" y="5660"/>
                </a:cubicBezTo>
                <a:cubicBezTo>
                  <a:pt x="3969" y="5660"/>
                  <a:pt x="3996" y="5686"/>
                  <a:pt x="4023" y="5686"/>
                </a:cubicBezTo>
                <a:cubicBezTo>
                  <a:pt x="4023" y="5686"/>
                  <a:pt x="3996" y="5660"/>
                  <a:pt x="4023" y="5686"/>
                </a:cubicBezTo>
                <a:cubicBezTo>
                  <a:pt x="4049" y="5686"/>
                  <a:pt x="4077" y="5714"/>
                  <a:pt x="4103" y="5714"/>
                </a:cubicBezTo>
                <a:cubicBezTo>
                  <a:pt x="4130" y="5714"/>
                  <a:pt x="4130" y="5714"/>
                  <a:pt x="4157" y="5714"/>
                </a:cubicBezTo>
                <a:cubicBezTo>
                  <a:pt x="4157" y="5714"/>
                  <a:pt x="4184" y="5740"/>
                  <a:pt x="4211" y="5767"/>
                </a:cubicBezTo>
                <a:lnTo>
                  <a:pt x="4184" y="5767"/>
                </a:lnTo>
                <a:cubicBezTo>
                  <a:pt x="4157" y="5740"/>
                  <a:pt x="4130" y="5714"/>
                  <a:pt x="4130" y="5714"/>
                </a:cubicBezTo>
                <a:cubicBezTo>
                  <a:pt x="4103" y="5714"/>
                  <a:pt x="4023" y="5714"/>
                  <a:pt x="4023" y="5714"/>
                </a:cubicBezTo>
                <a:cubicBezTo>
                  <a:pt x="3996" y="5714"/>
                  <a:pt x="3996" y="5714"/>
                  <a:pt x="3969" y="5714"/>
                </a:cubicBezTo>
                <a:cubicBezTo>
                  <a:pt x="3942" y="5714"/>
                  <a:pt x="3942" y="5714"/>
                  <a:pt x="3915" y="5714"/>
                </a:cubicBezTo>
                <a:cubicBezTo>
                  <a:pt x="3915" y="5714"/>
                  <a:pt x="3862" y="5660"/>
                  <a:pt x="3835" y="5686"/>
                </a:cubicBezTo>
                <a:cubicBezTo>
                  <a:pt x="3835" y="5686"/>
                  <a:pt x="3835" y="5686"/>
                  <a:pt x="3808" y="5660"/>
                </a:cubicBezTo>
                <a:cubicBezTo>
                  <a:pt x="3808" y="5660"/>
                  <a:pt x="3808" y="5660"/>
                  <a:pt x="3782" y="5660"/>
                </a:cubicBezTo>
                <a:cubicBezTo>
                  <a:pt x="3782" y="5660"/>
                  <a:pt x="3782" y="5660"/>
                  <a:pt x="3755" y="5660"/>
                </a:cubicBezTo>
                <a:cubicBezTo>
                  <a:pt x="3755" y="5660"/>
                  <a:pt x="3727" y="5660"/>
                  <a:pt x="3701" y="5686"/>
                </a:cubicBezTo>
                <a:lnTo>
                  <a:pt x="3674" y="5686"/>
                </a:lnTo>
                <a:cubicBezTo>
                  <a:pt x="3674" y="5714"/>
                  <a:pt x="3701" y="5714"/>
                  <a:pt x="3701" y="5714"/>
                </a:cubicBezTo>
                <a:cubicBezTo>
                  <a:pt x="3674" y="5740"/>
                  <a:pt x="3674" y="5740"/>
                  <a:pt x="3674" y="5740"/>
                </a:cubicBezTo>
                <a:cubicBezTo>
                  <a:pt x="3674" y="5740"/>
                  <a:pt x="3701" y="5767"/>
                  <a:pt x="3674" y="5767"/>
                </a:cubicBezTo>
                <a:lnTo>
                  <a:pt x="3648" y="5793"/>
                </a:lnTo>
                <a:lnTo>
                  <a:pt x="3674" y="5821"/>
                </a:lnTo>
                <a:cubicBezTo>
                  <a:pt x="3674" y="5848"/>
                  <a:pt x="3674" y="5928"/>
                  <a:pt x="3674" y="5955"/>
                </a:cubicBezTo>
                <a:lnTo>
                  <a:pt x="3701" y="5981"/>
                </a:lnTo>
                <a:lnTo>
                  <a:pt x="3701" y="6008"/>
                </a:lnTo>
                <a:cubicBezTo>
                  <a:pt x="3701" y="6035"/>
                  <a:pt x="3701" y="6089"/>
                  <a:pt x="3674" y="6115"/>
                </a:cubicBezTo>
                <a:cubicBezTo>
                  <a:pt x="3674" y="6115"/>
                  <a:pt x="3648" y="6115"/>
                  <a:pt x="3648" y="6143"/>
                </a:cubicBezTo>
                <a:lnTo>
                  <a:pt x="3648" y="6169"/>
                </a:lnTo>
                <a:cubicBezTo>
                  <a:pt x="3674" y="6196"/>
                  <a:pt x="3674" y="6196"/>
                  <a:pt x="3701" y="6223"/>
                </a:cubicBezTo>
                <a:lnTo>
                  <a:pt x="3755" y="6277"/>
                </a:lnTo>
                <a:cubicBezTo>
                  <a:pt x="3727" y="6277"/>
                  <a:pt x="3727" y="6250"/>
                  <a:pt x="3727" y="6277"/>
                </a:cubicBezTo>
                <a:cubicBezTo>
                  <a:pt x="3727" y="6303"/>
                  <a:pt x="3755" y="6303"/>
                  <a:pt x="3755" y="6303"/>
                </a:cubicBezTo>
                <a:cubicBezTo>
                  <a:pt x="3782" y="6303"/>
                  <a:pt x="3755" y="6303"/>
                  <a:pt x="3782" y="6303"/>
                </a:cubicBezTo>
                <a:cubicBezTo>
                  <a:pt x="3808" y="6303"/>
                  <a:pt x="3808" y="6303"/>
                  <a:pt x="3808" y="6303"/>
                </a:cubicBezTo>
                <a:cubicBezTo>
                  <a:pt x="3835" y="6303"/>
                  <a:pt x="3835" y="6330"/>
                  <a:pt x="3835" y="6330"/>
                </a:cubicBezTo>
                <a:cubicBezTo>
                  <a:pt x="3835" y="6330"/>
                  <a:pt x="3889" y="6357"/>
                  <a:pt x="3915" y="6384"/>
                </a:cubicBezTo>
                <a:cubicBezTo>
                  <a:pt x="3915" y="6411"/>
                  <a:pt x="3942" y="6465"/>
                  <a:pt x="3915" y="6465"/>
                </a:cubicBezTo>
                <a:lnTo>
                  <a:pt x="3889" y="6465"/>
                </a:lnTo>
                <a:cubicBezTo>
                  <a:pt x="3889" y="6465"/>
                  <a:pt x="3915" y="6465"/>
                  <a:pt x="3915" y="6491"/>
                </a:cubicBezTo>
                <a:cubicBezTo>
                  <a:pt x="3942" y="6491"/>
                  <a:pt x="3942" y="6518"/>
                  <a:pt x="3942" y="6518"/>
                </a:cubicBezTo>
                <a:lnTo>
                  <a:pt x="3969" y="6518"/>
                </a:lnTo>
                <a:cubicBezTo>
                  <a:pt x="3969" y="6544"/>
                  <a:pt x="3969" y="6625"/>
                  <a:pt x="3969" y="6625"/>
                </a:cubicBezTo>
                <a:cubicBezTo>
                  <a:pt x="3942" y="6625"/>
                  <a:pt x="3942" y="6625"/>
                  <a:pt x="3942" y="6625"/>
                </a:cubicBezTo>
                <a:cubicBezTo>
                  <a:pt x="3942" y="6652"/>
                  <a:pt x="3942" y="6679"/>
                  <a:pt x="3942" y="6679"/>
                </a:cubicBezTo>
                <a:cubicBezTo>
                  <a:pt x="3915" y="6679"/>
                  <a:pt x="3835" y="6706"/>
                  <a:pt x="3808" y="6732"/>
                </a:cubicBezTo>
                <a:cubicBezTo>
                  <a:pt x="3808" y="6759"/>
                  <a:pt x="3808" y="6840"/>
                  <a:pt x="3808" y="6840"/>
                </a:cubicBezTo>
                <a:cubicBezTo>
                  <a:pt x="3782" y="6840"/>
                  <a:pt x="3755" y="6866"/>
                  <a:pt x="3755" y="6866"/>
                </a:cubicBezTo>
                <a:cubicBezTo>
                  <a:pt x="3755" y="6866"/>
                  <a:pt x="3755" y="6894"/>
                  <a:pt x="3727" y="6894"/>
                </a:cubicBezTo>
                <a:cubicBezTo>
                  <a:pt x="3727" y="6920"/>
                  <a:pt x="3701" y="6920"/>
                  <a:pt x="3727" y="6920"/>
                </a:cubicBezTo>
                <a:lnTo>
                  <a:pt x="3727" y="7001"/>
                </a:lnTo>
                <a:cubicBezTo>
                  <a:pt x="3727" y="7028"/>
                  <a:pt x="3701" y="7054"/>
                  <a:pt x="3701" y="7054"/>
                </a:cubicBezTo>
                <a:cubicBezTo>
                  <a:pt x="3701" y="7081"/>
                  <a:pt x="3701" y="7081"/>
                  <a:pt x="3701" y="7108"/>
                </a:cubicBezTo>
                <a:cubicBezTo>
                  <a:pt x="3701" y="7108"/>
                  <a:pt x="3620" y="7161"/>
                  <a:pt x="3620" y="7188"/>
                </a:cubicBezTo>
                <a:cubicBezTo>
                  <a:pt x="3620" y="7215"/>
                  <a:pt x="3620" y="7215"/>
                  <a:pt x="3620" y="7215"/>
                </a:cubicBezTo>
                <a:cubicBezTo>
                  <a:pt x="3594" y="7242"/>
                  <a:pt x="3540" y="7269"/>
                  <a:pt x="3540" y="7269"/>
                </a:cubicBezTo>
                <a:cubicBezTo>
                  <a:pt x="3540" y="7295"/>
                  <a:pt x="3540" y="7349"/>
                  <a:pt x="3540" y="7376"/>
                </a:cubicBezTo>
                <a:cubicBezTo>
                  <a:pt x="3513" y="7403"/>
                  <a:pt x="3486" y="7457"/>
                  <a:pt x="3486" y="7457"/>
                </a:cubicBezTo>
                <a:cubicBezTo>
                  <a:pt x="3486" y="7457"/>
                  <a:pt x="3460" y="7510"/>
                  <a:pt x="3486" y="7510"/>
                </a:cubicBezTo>
                <a:cubicBezTo>
                  <a:pt x="3486" y="7537"/>
                  <a:pt x="3540" y="7645"/>
                  <a:pt x="3540" y="7671"/>
                </a:cubicBezTo>
                <a:cubicBezTo>
                  <a:pt x="3540" y="7698"/>
                  <a:pt x="3540" y="7724"/>
                  <a:pt x="3513" y="7724"/>
                </a:cubicBezTo>
                <a:cubicBezTo>
                  <a:pt x="3486" y="7724"/>
                  <a:pt x="3460" y="7698"/>
                  <a:pt x="3460" y="7671"/>
                </a:cubicBezTo>
                <a:cubicBezTo>
                  <a:pt x="3486" y="7645"/>
                  <a:pt x="3460" y="7617"/>
                  <a:pt x="3460" y="7617"/>
                </a:cubicBezTo>
                <a:cubicBezTo>
                  <a:pt x="3486" y="7617"/>
                  <a:pt x="3486" y="7617"/>
                  <a:pt x="3486" y="7617"/>
                </a:cubicBezTo>
                <a:cubicBezTo>
                  <a:pt x="3486" y="7591"/>
                  <a:pt x="3460" y="7591"/>
                  <a:pt x="3460" y="7591"/>
                </a:cubicBezTo>
                <a:cubicBezTo>
                  <a:pt x="3460" y="7564"/>
                  <a:pt x="3460" y="7564"/>
                  <a:pt x="3460" y="7564"/>
                </a:cubicBezTo>
                <a:cubicBezTo>
                  <a:pt x="3460" y="7537"/>
                  <a:pt x="3460" y="7510"/>
                  <a:pt x="3433" y="7510"/>
                </a:cubicBezTo>
                <a:cubicBezTo>
                  <a:pt x="3406" y="7510"/>
                  <a:pt x="3406" y="7537"/>
                  <a:pt x="3379" y="7537"/>
                </a:cubicBezTo>
                <a:lnTo>
                  <a:pt x="3352" y="7537"/>
                </a:lnTo>
                <a:cubicBezTo>
                  <a:pt x="3352" y="7564"/>
                  <a:pt x="3326" y="7698"/>
                  <a:pt x="3352" y="7724"/>
                </a:cubicBezTo>
                <a:cubicBezTo>
                  <a:pt x="3352" y="7752"/>
                  <a:pt x="3379" y="7779"/>
                  <a:pt x="3379" y="7805"/>
                </a:cubicBezTo>
                <a:cubicBezTo>
                  <a:pt x="3379" y="7805"/>
                  <a:pt x="3379" y="7805"/>
                  <a:pt x="3379" y="7832"/>
                </a:cubicBezTo>
                <a:lnTo>
                  <a:pt x="3460" y="7912"/>
                </a:lnTo>
                <a:cubicBezTo>
                  <a:pt x="3486" y="7912"/>
                  <a:pt x="3486" y="7912"/>
                  <a:pt x="3486" y="7939"/>
                </a:cubicBezTo>
                <a:cubicBezTo>
                  <a:pt x="3486" y="7939"/>
                  <a:pt x="3486" y="7939"/>
                  <a:pt x="3513" y="7966"/>
                </a:cubicBezTo>
                <a:cubicBezTo>
                  <a:pt x="3513" y="7966"/>
                  <a:pt x="3540" y="7966"/>
                  <a:pt x="3540" y="7993"/>
                </a:cubicBezTo>
                <a:cubicBezTo>
                  <a:pt x="3540" y="7993"/>
                  <a:pt x="3567" y="7993"/>
                  <a:pt x="3540" y="8020"/>
                </a:cubicBezTo>
                <a:lnTo>
                  <a:pt x="3567" y="8046"/>
                </a:lnTo>
                <a:cubicBezTo>
                  <a:pt x="3567" y="8046"/>
                  <a:pt x="3540" y="8046"/>
                  <a:pt x="3567" y="8074"/>
                </a:cubicBezTo>
                <a:cubicBezTo>
                  <a:pt x="3567" y="8074"/>
                  <a:pt x="3620" y="8074"/>
                  <a:pt x="3594" y="8074"/>
                </a:cubicBezTo>
                <a:cubicBezTo>
                  <a:pt x="3594" y="8100"/>
                  <a:pt x="3594" y="8100"/>
                  <a:pt x="3594" y="8100"/>
                </a:cubicBezTo>
                <a:lnTo>
                  <a:pt x="3620" y="8127"/>
                </a:lnTo>
                <a:cubicBezTo>
                  <a:pt x="3594" y="8127"/>
                  <a:pt x="3567" y="8154"/>
                  <a:pt x="3567" y="8181"/>
                </a:cubicBezTo>
                <a:lnTo>
                  <a:pt x="3594" y="8181"/>
                </a:lnTo>
                <a:cubicBezTo>
                  <a:pt x="3594" y="8181"/>
                  <a:pt x="3594" y="8181"/>
                  <a:pt x="3594" y="8208"/>
                </a:cubicBezTo>
                <a:lnTo>
                  <a:pt x="3648" y="8234"/>
                </a:lnTo>
                <a:cubicBezTo>
                  <a:pt x="3648" y="8234"/>
                  <a:pt x="3674" y="8234"/>
                  <a:pt x="3674" y="8261"/>
                </a:cubicBezTo>
                <a:cubicBezTo>
                  <a:pt x="3674" y="8261"/>
                  <a:pt x="3674" y="8261"/>
                  <a:pt x="3701" y="8261"/>
                </a:cubicBezTo>
                <a:cubicBezTo>
                  <a:pt x="3701" y="8261"/>
                  <a:pt x="3727" y="8261"/>
                  <a:pt x="3701" y="8261"/>
                </a:cubicBezTo>
                <a:cubicBezTo>
                  <a:pt x="3701" y="8261"/>
                  <a:pt x="3674" y="8234"/>
                  <a:pt x="3674" y="8208"/>
                </a:cubicBezTo>
                <a:cubicBezTo>
                  <a:pt x="3674" y="8208"/>
                  <a:pt x="3701" y="8181"/>
                  <a:pt x="3701" y="8154"/>
                </a:cubicBezTo>
                <a:cubicBezTo>
                  <a:pt x="3674" y="8154"/>
                  <a:pt x="3648" y="8127"/>
                  <a:pt x="3648" y="8127"/>
                </a:cubicBezTo>
                <a:lnTo>
                  <a:pt x="3648" y="8100"/>
                </a:lnTo>
                <a:cubicBezTo>
                  <a:pt x="3648" y="8100"/>
                  <a:pt x="3648" y="8100"/>
                  <a:pt x="3648" y="8074"/>
                </a:cubicBezTo>
                <a:cubicBezTo>
                  <a:pt x="3648" y="8074"/>
                  <a:pt x="3648" y="8074"/>
                  <a:pt x="3648" y="8046"/>
                </a:cubicBezTo>
                <a:cubicBezTo>
                  <a:pt x="3620" y="8046"/>
                  <a:pt x="3594" y="8020"/>
                  <a:pt x="3594" y="7993"/>
                </a:cubicBezTo>
                <a:cubicBezTo>
                  <a:pt x="3620" y="7993"/>
                  <a:pt x="3620" y="7993"/>
                  <a:pt x="3620" y="7966"/>
                </a:cubicBezTo>
                <a:cubicBezTo>
                  <a:pt x="3594" y="7966"/>
                  <a:pt x="3594" y="7939"/>
                  <a:pt x="3594" y="7939"/>
                </a:cubicBezTo>
                <a:cubicBezTo>
                  <a:pt x="3594" y="7912"/>
                  <a:pt x="3648" y="7859"/>
                  <a:pt x="3674" y="7859"/>
                </a:cubicBezTo>
                <a:cubicBezTo>
                  <a:pt x="3701" y="7832"/>
                  <a:pt x="3701" y="7832"/>
                  <a:pt x="3701" y="7832"/>
                </a:cubicBezTo>
                <a:cubicBezTo>
                  <a:pt x="3701" y="7805"/>
                  <a:pt x="3701" y="7805"/>
                  <a:pt x="3701" y="7805"/>
                </a:cubicBezTo>
                <a:cubicBezTo>
                  <a:pt x="3727" y="7805"/>
                  <a:pt x="3727" y="7805"/>
                  <a:pt x="3727" y="7805"/>
                </a:cubicBezTo>
                <a:cubicBezTo>
                  <a:pt x="3755" y="7805"/>
                  <a:pt x="3755" y="7805"/>
                  <a:pt x="3755" y="7832"/>
                </a:cubicBezTo>
                <a:lnTo>
                  <a:pt x="3782" y="7859"/>
                </a:lnTo>
                <a:cubicBezTo>
                  <a:pt x="3808" y="7886"/>
                  <a:pt x="3862" y="7859"/>
                  <a:pt x="3862" y="7886"/>
                </a:cubicBezTo>
                <a:cubicBezTo>
                  <a:pt x="3889" y="7912"/>
                  <a:pt x="3915" y="7939"/>
                  <a:pt x="3942" y="7966"/>
                </a:cubicBezTo>
                <a:cubicBezTo>
                  <a:pt x="3969" y="7993"/>
                  <a:pt x="3996" y="7993"/>
                  <a:pt x="3996" y="7993"/>
                </a:cubicBezTo>
                <a:cubicBezTo>
                  <a:pt x="4023" y="8020"/>
                  <a:pt x="4023" y="8046"/>
                  <a:pt x="4023" y="8074"/>
                </a:cubicBezTo>
                <a:cubicBezTo>
                  <a:pt x="4049" y="8074"/>
                  <a:pt x="4077" y="8046"/>
                  <a:pt x="4077" y="8074"/>
                </a:cubicBezTo>
                <a:cubicBezTo>
                  <a:pt x="4077" y="8074"/>
                  <a:pt x="4049" y="8074"/>
                  <a:pt x="4077" y="8100"/>
                </a:cubicBezTo>
                <a:cubicBezTo>
                  <a:pt x="4077" y="8100"/>
                  <a:pt x="4130" y="8127"/>
                  <a:pt x="4157" y="8127"/>
                </a:cubicBezTo>
                <a:cubicBezTo>
                  <a:pt x="4157" y="8154"/>
                  <a:pt x="4184" y="8154"/>
                  <a:pt x="4184" y="8154"/>
                </a:cubicBezTo>
                <a:cubicBezTo>
                  <a:pt x="4211" y="8181"/>
                  <a:pt x="4237" y="8181"/>
                  <a:pt x="4237" y="8154"/>
                </a:cubicBezTo>
                <a:cubicBezTo>
                  <a:pt x="4264" y="8154"/>
                  <a:pt x="4290" y="8127"/>
                  <a:pt x="4290" y="8100"/>
                </a:cubicBezTo>
                <a:cubicBezTo>
                  <a:pt x="4264" y="8100"/>
                  <a:pt x="4237" y="8074"/>
                  <a:pt x="4264" y="8046"/>
                </a:cubicBezTo>
                <a:lnTo>
                  <a:pt x="4264" y="8020"/>
                </a:lnTo>
                <a:cubicBezTo>
                  <a:pt x="4264" y="7993"/>
                  <a:pt x="4237" y="7993"/>
                  <a:pt x="4264" y="7993"/>
                </a:cubicBezTo>
                <a:cubicBezTo>
                  <a:pt x="4264" y="7993"/>
                  <a:pt x="4264" y="7993"/>
                  <a:pt x="4264" y="7966"/>
                </a:cubicBezTo>
                <a:cubicBezTo>
                  <a:pt x="4264" y="7966"/>
                  <a:pt x="4237" y="7966"/>
                  <a:pt x="4264" y="7966"/>
                </a:cubicBezTo>
                <a:cubicBezTo>
                  <a:pt x="4264" y="7939"/>
                  <a:pt x="4264" y="7939"/>
                  <a:pt x="4264" y="7939"/>
                </a:cubicBezTo>
                <a:cubicBezTo>
                  <a:pt x="4264" y="7966"/>
                  <a:pt x="4290" y="7966"/>
                  <a:pt x="4290" y="7966"/>
                </a:cubicBezTo>
                <a:cubicBezTo>
                  <a:pt x="4290" y="7939"/>
                  <a:pt x="4290" y="7912"/>
                  <a:pt x="4264" y="7912"/>
                </a:cubicBezTo>
                <a:lnTo>
                  <a:pt x="4211" y="7886"/>
                </a:lnTo>
                <a:cubicBezTo>
                  <a:pt x="4211" y="7859"/>
                  <a:pt x="4211" y="7832"/>
                  <a:pt x="4184" y="7832"/>
                </a:cubicBezTo>
                <a:cubicBezTo>
                  <a:pt x="4184" y="7805"/>
                  <a:pt x="4184" y="7805"/>
                  <a:pt x="4184" y="7805"/>
                </a:cubicBezTo>
                <a:cubicBezTo>
                  <a:pt x="4184" y="7779"/>
                  <a:pt x="4211" y="7752"/>
                  <a:pt x="4211" y="7752"/>
                </a:cubicBezTo>
                <a:cubicBezTo>
                  <a:pt x="4211" y="7752"/>
                  <a:pt x="4237" y="7724"/>
                  <a:pt x="4211" y="7698"/>
                </a:cubicBezTo>
                <a:cubicBezTo>
                  <a:pt x="4211" y="7698"/>
                  <a:pt x="4184" y="7698"/>
                  <a:pt x="4211" y="7698"/>
                </a:cubicBezTo>
                <a:cubicBezTo>
                  <a:pt x="4211" y="7698"/>
                  <a:pt x="4211" y="7698"/>
                  <a:pt x="4237" y="7724"/>
                </a:cubicBezTo>
                <a:lnTo>
                  <a:pt x="4237" y="7779"/>
                </a:lnTo>
                <a:cubicBezTo>
                  <a:pt x="4237" y="7805"/>
                  <a:pt x="4237" y="7779"/>
                  <a:pt x="4264" y="7805"/>
                </a:cubicBezTo>
                <a:lnTo>
                  <a:pt x="4344" y="7859"/>
                </a:lnTo>
                <a:lnTo>
                  <a:pt x="4370" y="7859"/>
                </a:lnTo>
                <a:lnTo>
                  <a:pt x="4398" y="7832"/>
                </a:lnTo>
                <a:cubicBezTo>
                  <a:pt x="4398" y="7805"/>
                  <a:pt x="4398" y="7805"/>
                  <a:pt x="4424" y="7805"/>
                </a:cubicBezTo>
                <a:cubicBezTo>
                  <a:pt x="4451" y="7805"/>
                  <a:pt x="4451" y="7805"/>
                  <a:pt x="4451" y="7805"/>
                </a:cubicBezTo>
                <a:cubicBezTo>
                  <a:pt x="4451" y="7832"/>
                  <a:pt x="4424" y="7832"/>
                  <a:pt x="4424" y="7832"/>
                </a:cubicBezTo>
                <a:lnTo>
                  <a:pt x="4424" y="7859"/>
                </a:lnTo>
                <a:lnTo>
                  <a:pt x="4424" y="7886"/>
                </a:lnTo>
                <a:cubicBezTo>
                  <a:pt x="4424" y="7886"/>
                  <a:pt x="4398" y="7886"/>
                  <a:pt x="4424" y="7912"/>
                </a:cubicBezTo>
                <a:lnTo>
                  <a:pt x="4451" y="7912"/>
                </a:lnTo>
                <a:cubicBezTo>
                  <a:pt x="4451" y="7912"/>
                  <a:pt x="4477" y="7912"/>
                  <a:pt x="4477" y="7939"/>
                </a:cubicBezTo>
                <a:cubicBezTo>
                  <a:pt x="4477" y="7939"/>
                  <a:pt x="4451" y="7939"/>
                  <a:pt x="4477" y="7966"/>
                </a:cubicBezTo>
                <a:cubicBezTo>
                  <a:pt x="4477" y="7966"/>
                  <a:pt x="4477" y="7966"/>
                  <a:pt x="4505" y="7966"/>
                </a:cubicBezTo>
                <a:cubicBezTo>
                  <a:pt x="4505" y="7966"/>
                  <a:pt x="4505" y="7993"/>
                  <a:pt x="4531" y="7966"/>
                </a:cubicBezTo>
                <a:cubicBezTo>
                  <a:pt x="4531" y="7966"/>
                  <a:pt x="4558" y="8020"/>
                  <a:pt x="4558" y="7993"/>
                </a:cubicBezTo>
                <a:cubicBezTo>
                  <a:pt x="4585" y="7993"/>
                  <a:pt x="4558" y="7912"/>
                  <a:pt x="4558" y="7912"/>
                </a:cubicBezTo>
                <a:cubicBezTo>
                  <a:pt x="4558" y="7912"/>
                  <a:pt x="4585" y="7859"/>
                  <a:pt x="4612" y="7859"/>
                </a:cubicBezTo>
                <a:cubicBezTo>
                  <a:pt x="4612" y="7859"/>
                  <a:pt x="4612" y="7859"/>
                  <a:pt x="4612" y="7886"/>
                </a:cubicBezTo>
                <a:cubicBezTo>
                  <a:pt x="4612" y="7912"/>
                  <a:pt x="4612" y="7912"/>
                  <a:pt x="4612" y="7939"/>
                </a:cubicBezTo>
                <a:cubicBezTo>
                  <a:pt x="4612" y="7939"/>
                  <a:pt x="4585" y="7966"/>
                  <a:pt x="4612" y="7993"/>
                </a:cubicBezTo>
                <a:cubicBezTo>
                  <a:pt x="4639" y="7993"/>
                  <a:pt x="4612" y="7993"/>
                  <a:pt x="4639" y="7993"/>
                </a:cubicBezTo>
                <a:cubicBezTo>
                  <a:pt x="4639" y="7966"/>
                  <a:pt x="4639" y="7993"/>
                  <a:pt x="4665" y="7993"/>
                </a:cubicBezTo>
                <a:lnTo>
                  <a:pt x="4692" y="7993"/>
                </a:lnTo>
                <a:lnTo>
                  <a:pt x="4719" y="7966"/>
                </a:lnTo>
                <a:cubicBezTo>
                  <a:pt x="4746" y="7966"/>
                  <a:pt x="4773" y="7966"/>
                  <a:pt x="4773" y="7939"/>
                </a:cubicBezTo>
                <a:cubicBezTo>
                  <a:pt x="4799" y="7939"/>
                  <a:pt x="4799" y="7939"/>
                  <a:pt x="4799" y="7939"/>
                </a:cubicBezTo>
                <a:cubicBezTo>
                  <a:pt x="4827" y="7912"/>
                  <a:pt x="4827" y="7912"/>
                  <a:pt x="4827" y="7912"/>
                </a:cubicBezTo>
                <a:lnTo>
                  <a:pt x="4853" y="7912"/>
                </a:lnTo>
                <a:cubicBezTo>
                  <a:pt x="4853" y="7886"/>
                  <a:pt x="4827" y="7859"/>
                  <a:pt x="4827" y="7859"/>
                </a:cubicBezTo>
                <a:cubicBezTo>
                  <a:pt x="4827" y="7832"/>
                  <a:pt x="4827" y="7832"/>
                  <a:pt x="4827" y="7832"/>
                </a:cubicBezTo>
                <a:cubicBezTo>
                  <a:pt x="4827" y="7832"/>
                  <a:pt x="4827" y="7805"/>
                  <a:pt x="4853" y="7805"/>
                </a:cubicBezTo>
                <a:lnTo>
                  <a:pt x="4853" y="7752"/>
                </a:lnTo>
                <a:cubicBezTo>
                  <a:pt x="4853" y="7752"/>
                  <a:pt x="4880" y="7779"/>
                  <a:pt x="4880" y="7805"/>
                </a:cubicBezTo>
                <a:lnTo>
                  <a:pt x="4907" y="7832"/>
                </a:lnTo>
                <a:cubicBezTo>
                  <a:pt x="4934" y="7832"/>
                  <a:pt x="4961" y="7805"/>
                  <a:pt x="4961" y="7805"/>
                </a:cubicBezTo>
                <a:cubicBezTo>
                  <a:pt x="4961" y="7779"/>
                  <a:pt x="4987" y="7779"/>
                  <a:pt x="4987" y="7779"/>
                </a:cubicBezTo>
                <a:lnTo>
                  <a:pt x="5014" y="7779"/>
                </a:lnTo>
                <a:cubicBezTo>
                  <a:pt x="5014" y="7779"/>
                  <a:pt x="5014" y="7779"/>
                  <a:pt x="5041" y="7779"/>
                </a:cubicBezTo>
                <a:cubicBezTo>
                  <a:pt x="5041" y="7779"/>
                  <a:pt x="5068" y="7779"/>
                  <a:pt x="5094" y="7779"/>
                </a:cubicBezTo>
                <a:cubicBezTo>
                  <a:pt x="5094" y="7805"/>
                  <a:pt x="5121" y="7805"/>
                  <a:pt x="5121" y="7805"/>
                </a:cubicBezTo>
                <a:cubicBezTo>
                  <a:pt x="5121" y="7779"/>
                  <a:pt x="5121" y="7779"/>
                  <a:pt x="5121" y="7779"/>
                </a:cubicBezTo>
                <a:cubicBezTo>
                  <a:pt x="5121" y="7779"/>
                  <a:pt x="5149" y="7752"/>
                  <a:pt x="5149" y="7724"/>
                </a:cubicBezTo>
                <a:lnTo>
                  <a:pt x="5149" y="7698"/>
                </a:lnTo>
                <a:cubicBezTo>
                  <a:pt x="5121" y="7698"/>
                  <a:pt x="5121" y="7671"/>
                  <a:pt x="5121" y="7671"/>
                </a:cubicBezTo>
                <a:cubicBezTo>
                  <a:pt x="5121" y="7671"/>
                  <a:pt x="5149" y="7645"/>
                  <a:pt x="5149" y="7617"/>
                </a:cubicBezTo>
                <a:cubicBezTo>
                  <a:pt x="5121" y="7617"/>
                  <a:pt x="5121" y="7617"/>
                  <a:pt x="5121" y="7591"/>
                </a:cubicBezTo>
                <a:cubicBezTo>
                  <a:pt x="5149" y="7591"/>
                  <a:pt x="5149" y="7564"/>
                  <a:pt x="5149" y="7564"/>
                </a:cubicBezTo>
                <a:cubicBezTo>
                  <a:pt x="5149" y="7537"/>
                  <a:pt x="5121" y="7537"/>
                  <a:pt x="5121" y="7537"/>
                </a:cubicBezTo>
                <a:cubicBezTo>
                  <a:pt x="5149" y="7537"/>
                  <a:pt x="5149" y="7537"/>
                  <a:pt x="5149" y="7564"/>
                </a:cubicBezTo>
                <a:cubicBezTo>
                  <a:pt x="5149" y="7591"/>
                  <a:pt x="5149" y="7591"/>
                  <a:pt x="5175" y="7617"/>
                </a:cubicBezTo>
                <a:cubicBezTo>
                  <a:pt x="5202" y="7617"/>
                  <a:pt x="5256" y="7617"/>
                  <a:pt x="5256" y="7617"/>
                </a:cubicBezTo>
                <a:cubicBezTo>
                  <a:pt x="5282" y="7591"/>
                  <a:pt x="5282" y="7591"/>
                  <a:pt x="5282" y="7591"/>
                </a:cubicBezTo>
                <a:cubicBezTo>
                  <a:pt x="5282" y="7564"/>
                  <a:pt x="5282" y="7564"/>
                  <a:pt x="5282" y="7564"/>
                </a:cubicBezTo>
                <a:lnTo>
                  <a:pt x="5336" y="7591"/>
                </a:lnTo>
                <a:cubicBezTo>
                  <a:pt x="5336" y="7591"/>
                  <a:pt x="5390" y="7617"/>
                  <a:pt x="5416" y="7591"/>
                </a:cubicBezTo>
                <a:lnTo>
                  <a:pt x="5443" y="7591"/>
                </a:lnTo>
                <a:cubicBezTo>
                  <a:pt x="5443" y="7617"/>
                  <a:pt x="5470" y="7617"/>
                  <a:pt x="5470" y="7617"/>
                </a:cubicBezTo>
                <a:cubicBezTo>
                  <a:pt x="5497" y="7617"/>
                  <a:pt x="5497" y="7617"/>
                  <a:pt x="5497" y="7617"/>
                </a:cubicBezTo>
                <a:cubicBezTo>
                  <a:pt x="5524" y="7617"/>
                  <a:pt x="5524" y="7617"/>
                  <a:pt x="5524" y="7617"/>
                </a:cubicBezTo>
                <a:cubicBezTo>
                  <a:pt x="5550" y="7591"/>
                  <a:pt x="5524" y="7591"/>
                  <a:pt x="5578" y="7591"/>
                </a:cubicBezTo>
                <a:cubicBezTo>
                  <a:pt x="5604" y="7617"/>
                  <a:pt x="5604" y="7617"/>
                  <a:pt x="5631" y="7617"/>
                </a:cubicBezTo>
                <a:lnTo>
                  <a:pt x="5657" y="7591"/>
                </a:lnTo>
                <a:cubicBezTo>
                  <a:pt x="5685" y="7591"/>
                  <a:pt x="5685" y="7591"/>
                  <a:pt x="5685" y="7591"/>
                </a:cubicBezTo>
                <a:lnTo>
                  <a:pt x="5738" y="7564"/>
                </a:lnTo>
                <a:cubicBezTo>
                  <a:pt x="5738" y="7591"/>
                  <a:pt x="5738" y="7591"/>
                  <a:pt x="5738" y="7591"/>
                </a:cubicBezTo>
                <a:lnTo>
                  <a:pt x="5712" y="7591"/>
                </a:lnTo>
                <a:lnTo>
                  <a:pt x="5712" y="7617"/>
                </a:lnTo>
                <a:cubicBezTo>
                  <a:pt x="5685" y="7645"/>
                  <a:pt x="5685" y="7617"/>
                  <a:pt x="5685" y="7645"/>
                </a:cubicBezTo>
                <a:cubicBezTo>
                  <a:pt x="5685" y="7645"/>
                  <a:pt x="5685" y="7671"/>
                  <a:pt x="5685" y="7645"/>
                </a:cubicBezTo>
                <a:cubicBezTo>
                  <a:pt x="5685" y="7645"/>
                  <a:pt x="5712" y="7645"/>
                  <a:pt x="5738" y="7645"/>
                </a:cubicBezTo>
                <a:cubicBezTo>
                  <a:pt x="5738" y="7645"/>
                  <a:pt x="5738" y="7645"/>
                  <a:pt x="5765" y="7645"/>
                </a:cubicBezTo>
                <a:lnTo>
                  <a:pt x="5738" y="7671"/>
                </a:lnTo>
                <a:cubicBezTo>
                  <a:pt x="5712" y="7671"/>
                  <a:pt x="5685" y="7698"/>
                  <a:pt x="5657" y="7698"/>
                </a:cubicBezTo>
                <a:cubicBezTo>
                  <a:pt x="5631" y="7698"/>
                  <a:pt x="5578" y="7645"/>
                  <a:pt x="5578" y="7645"/>
                </a:cubicBezTo>
                <a:cubicBezTo>
                  <a:pt x="5550" y="7645"/>
                  <a:pt x="5497" y="7671"/>
                  <a:pt x="5470" y="7671"/>
                </a:cubicBezTo>
                <a:lnTo>
                  <a:pt x="5443" y="7724"/>
                </a:lnTo>
                <a:cubicBezTo>
                  <a:pt x="5443" y="7724"/>
                  <a:pt x="5470" y="7752"/>
                  <a:pt x="5470" y="7724"/>
                </a:cubicBezTo>
                <a:cubicBezTo>
                  <a:pt x="5497" y="7724"/>
                  <a:pt x="5524" y="7698"/>
                  <a:pt x="5524" y="7724"/>
                </a:cubicBezTo>
                <a:cubicBezTo>
                  <a:pt x="5550" y="7724"/>
                  <a:pt x="5550" y="7752"/>
                  <a:pt x="5524" y="7752"/>
                </a:cubicBezTo>
                <a:cubicBezTo>
                  <a:pt x="5524" y="7724"/>
                  <a:pt x="5524" y="7724"/>
                  <a:pt x="5497" y="7724"/>
                </a:cubicBezTo>
                <a:cubicBezTo>
                  <a:pt x="5497" y="7724"/>
                  <a:pt x="5524" y="7752"/>
                  <a:pt x="5497" y="7752"/>
                </a:cubicBezTo>
                <a:cubicBezTo>
                  <a:pt x="5497" y="7752"/>
                  <a:pt x="5497" y="7752"/>
                  <a:pt x="5470" y="7752"/>
                </a:cubicBezTo>
                <a:cubicBezTo>
                  <a:pt x="5470" y="7779"/>
                  <a:pt x="5470" y="7752"/>
                  <a:pt x="5470" y="7779"/>
                </a:cubicBezTo>
                <a:lnTo>
                  <a:pt x="5470" y="7805"/>
                </a:lnTo>
                <a:lnTo>
                  <a:pt x="5443" y="7779"/>
                </a:lnTo>
                <a:cubicBezTo>
                  <a:pt x="5416" y="7752"/>
                  <a:pt x="5416" y="7779"/>
                  <a:pt x="5416" y="7779"/>
                </a:cubicBezTo>
                <a:cubicBezTo>
                  <a:pt x="5390" y="7752"/>
                  <a:pt x="5390" y="7752"/>
                  <a:pt x="5390" y="7752"/>
                </a:cubicBezTo>
                <a:lnTo>
                  <a:pt x="5336" y="7805"/>
                </a:lnTo>
                <a:cubicBezTo>
                  <a:pt x="5336" y="7832"/>
                  <a:pt x="5336" y="7832"/>
                  <a:pt x="5336" y="7859"/>
                </a:cubicBezTo>
                <a:lnTo>
                  <a:pt x="5282" y="7939"/>
                </a:lnTo>
                <a:cubicBezTo>
                  <a:pt x="5282" y="7939"/>
                  <a:pt x="5309" y="7993"/>
                  <a:pt x="5309" y="8020"/>
                </a:cubicBezTo>
                <a:cubicBezTo>
                  <a:pt x="5282" y="8046"/>
                  <a:pt x="5202" y="8100"/>
                  <a:pt x="5202" y="8100"/>
                </a:cubicBezTo>
                <a:lnTo>
                  <a:pt x="5202" y="8154"/>
                </a:lnTo>
                <a:cubicBezTo>
                  <a:pt x="5202" y="8154"/>
                  <a:pt x="5149" y="8181"/>
                  <a:pt x="5149" y="8208"/>
                </a:cubicBezTo>
                <a:lnTo>
                  <a:pt x="5149" y="8234"/>
                </a:lnTo>
                <a:cubicBezTo>
                  <a:pt x="5149" y="8261"/>
                  <a:pt x="5149" y="8368"/>
                  <a:pt x="5149" y="8396"/>
                </a:cubicBezTo>
                <a:cubicBezTo>
                  <a:pt x="5121" y="8422"/>
                  <a:pt x="5121" y="8422"/>
                  <a:pt x="5121" y="8422"/>
                </a:cubicBezTo>
                <a:cubicBezTo>
                  <a:pt x="5121" y="8422"/>
                  <a:pt x="5121" y="8474"/>
                  <a:pt x="5094" y="8474"/>
                </a:cubicBezTo>
                <a:lnTo>
                  <a:pt x="5068" y="8474"/>
                </a:lnTo>
                <a:cubicBezTo>
                  <a:pt x="5068" y="8502"/>
                  <a:pt x="5094" y="8528"/>
                  <a:pt x="5094" y="8555"/>
                </a:cubicBezTo>
                <a:cubicBezTo>
                  <a:pt x="5094" y="8555"/>
                  <a:pt x="5094" y="8528"/>
                  <a:pt x="5149" y="8582"/>
                </a:cubicBezTo>
                <a:cubicBezTo>
                  <a:pt x="5175" y="8636"/>
                  <a:pt x="5228" y="8662"/>
                  <a:pt x="5228" y="8689"/>
                </a:cubicBezTo>
                <a:cubicBezTo>
                  <a:pt x="5228" y="8716"/>
                  <a:pt x="5228" y="8716"/>
                  <a:pt x="5256" y="8743"/>
                </a:cubicBezTo>
                <a:cubicBezTo>
                  <a:pt x="5256" y="8770"/>
                  <a:pt x="5256" y="8770"/>
                  <a:pt x="5282" y="8796"/>
                </a:cubicBezTo>
                <a:cubicBezTo>
                  <a:pt x="5309" y="8824"/>
                  <a:pt x="5309" y="8824"/>
                  <a:pt x="5309" y="8824"/>
                </a:cubicBezTo>
                <a:lnTo>
                  <a:pt x="5309" y="8796"/>
                </a:lnTo>
                <a:cubicBezTo>
                  <a:pt x="5336" y="8824"/>
                  <a:pt x="5336" y="8824"/>
                  <a:pt x="5336" y="8850"/>
                </a:cubicBezTo>
                <a:cubicBezTo>
                  <a:pt x="5336" y="8877"/>
                  <a:pt x="5336" y="8904"/>
                  <a:pt x="5309" y="8904"/>
                </a:cubicBezTo>
                <a:lnTo>
                  <a:pt x="5309" y="8931"/>
                </a:lnTo>
                <a:cubicBezTo>
                  <a:pt x="5309" y="8958"/>
                  <a:pt x="5416" y="9118"/>
                  <a:pt x="5443" y="9118"/>
                </a:cubicBezTo>
                <a:cubicBezTo>
                  <a:pt x="5443" y="9118"/>
                  <a:pt x="5443" y="9146"/>
                  <a:pt x="5470" y="9118"/>
                </a:cubicBezTo>
                <a:cubicBezTo>
                  <a:pt x="5470" y="9118"/>
                  <a:pt x="5470" y="9118"/>
                  <a:pt x="5497" y="9118"/>
                </a:cubicBezTo>
                <a:cubicBezTo>
                  <a:pt x="5497" y="9118"/>
                  <a:pt x="5524" y="9118"/>
                  <a:pt x="5524" y="9091"/>
                </a:cubicBezTo>
                <a:cubicBezTo>
                  <a:pt x="5524" y="9091"/>
                  <a:pt x="5497" y="9065"/>
                  <a:pt x="5497" y="9038"/>
                </a:cubicBezTo>
                <a:cubicBezTo>
                  <a:pt x="5524" y="9038"/>
                  <a:pt x="5524" y="9038"/>
                  <a:pt x="5524" y="9011"/>
                </a:cubicBezTo>
                <a:cubicBezTo>
                  <a:pt x="5550" y="9011"/>
                  <a:pt x="5524" y="9011"/>
                  <a:pt x="5524" y="8984"/>
                </a:cubicBezTo>
                <a:cubicBezTo>
                  <a:pt x="5497" y="8984"/>
                  <a:pt x="5470" y="8984"/>
                  <a:pt x="5497" y="8984"/>
                </a:cubicBezTo>
                <a:cubicBezTo>
                  <a:pt x="5524" y="8984"/>
                  <a:pt x="5524" y="8984"/>
                  <a:pt x="5550" y="8984"/>
                </a:cubicBezTo>
                <a:cubicBezTo>
                  <a:pt x="5578" y="9011"/>
                  <a:pt x="5550" y="9011"/>
                  <a:pt x="5578" y="9038"/>
                </a:cubicBezTo>
                <a:cubicBezTo>
                  <a:pt x="5578" y="9038"/>
                  <a:pt x="5604" y="9038"/>
                  <a:pt x="5578" y="9038"/>
                </a:cubicBezTo>
                <a:cubicBezTo>
                  <a:pt x="5578" y="9065"/>
                  <a:pt x="5550" y="9091"/>
                  <a:pt x="5550" y="9118"/>
                </a:cubicBezTo>
                <a:cubicBezTo>
                  <a:pt x="5550" y="9146"/>
                  <a:pt x="5578" y="9146"/>
                  <a:pt x="5550" y="9146"/>
                </a:cubicBezTo>
                <a:cubicBezTo>
                  <a:pt x="5524" y="9172"/>
                  <a:pt x="5497" y="9146"/>
                  <a:pt x="5497" y="9172"/>
                </a:cubicBezTo>
                <a:cubicBezTo>
                  <a:pt x="5524" y="9172"/>
                  <a:pt x="5524" y="9172"/>
                  <a:pt x="5524" y="9199"/>
                </a:cubicBezTo>
                <a:lnTo>
                  <a:pt x="5524" y="9279"/>
                </a:lnTo>
                <a:cubicBezTo>
                  <a:pt x="5524" y="9279"/>
                  <a:pt x="5578" y="9252"/>
                  <a:pt x="5578" y="9279"/>
                </a:cubicBezTo>
                <a:cubicBezTo>
                  <a:pt x="5578" y="9279"/>
                  <a:pt x="5578" y="9333"/>
                  <a:pt x="5604" y="9333"/>
                </a:cubicBezTo>
                <a:cubicBezTo>
                  <a:pt x="5604" y="9306"/>
                  <a:pt x="5631" y="9306"/>
                  <a:pt x="5631" y="9279"/>
                </a:cubicBezTo>
                <a:cubicBezTo>
                  <a:pt x="5657" y="9279"/>
                  <a:pt x="5657" y="9279"/>
                  <a:pt x="5657" y="9252"/>
                </a:cubicBezTo>
                <a:cubicBezTo>
                  <a:pt x="5685" y="9225"/>
                  <a:pt x="5712" y="9172"/>
                  <a:pt x="5712" y="9172"/>
                </a:cubicBezTo>
                <a:lnTo>
                  <a:pt x="5712" y="9146"/>
                </a:lnTo>
                <a:cubicBezTo>
                  <a:pt x="5712" y="9118"/>
                  <a:pt x="5738" y="9118"/>
                  <a:pt x="5738" y="9118"/>
                </a:cubicBezTo>
                <a:cubicBezTo>
                  <a:pt x="5738" y="9091"/>
                  <a:pt x="5765" y="9091"/>
                  <a:pt x="5738" y="9065"/>
                </a:cubicBezTo>
                <a:lnTo>
                  <a:pt x="5738" y="9038"/>
                </a:lnTo>
                <a:cubicBezTo>
                  <a:pt x="5765" y="9038"/>
                  <a:pt x="5765" y="9065"/>
                  <a:pt x="5765" y="9065"/>
                </a:cubicBezTo>
                <a:cubicBezTo>
                  <a:pt x="5765" y="9091"/>
                  <a:pt x="5792" y="9091"/>
                  <a:pt x="5765" y="9091"/>
                </a:cubicBezTo>
                <a:lnTo>
                  <a:pt x="5765" y="9118"/>
                </a:lnTo>
                <a:lnTo>
                  <a:pt x="5792" y="9146"/>
                </a:lnTo>
                <a:cubicBezTo>
                  <a:pt x="5792" y="9172"/>
                  <a:pt x="5792" y="9172"/>
                  <a:pt x="5792" y="9172"/>
                </a:cubicBezTo>
                <a:cubicBezTo>
                  <a:pt x="5819" y="9199"/>
                  <a:pt x="5872" y="9172"/>
                  <a:pt x="5872" y="9172"/>
                </a:cubicBezTo>
                <a:cubicBezTo>
                  <a:pt x="5872" y="9172"/>
                  <a:pt x="5899" y="9118"/>
                  <a:pt x="5926" y="9118"/>
                </a:cubicBezTo>
                <a:cubicBezTo>
                  <a:pt x="5926" y="9091"/>
                  <a:pt x="5953" y="9091"/>
                  <a:pt x="5979" y="9091"/>
                </a:cubicBezTo>
                <a:cubicBezTo>
                  <a:pt x="5979" y="9065"/>
                  <a:pt x="5979" y="9065"/>
                  <a:pt x="6007" y="9038"/>
                </a:cubicBezTo>
                <a:cubicBezTo>
                  <a:pt x="6007" y="9011"/>
                  <a:pt x="5953" y="9011"/>
                  <a:pt x="5979" y="9011"/>
                </a:cubicBezTo>
                <a:cubicBezTo>
                  <a:pt x="6007" y="9011"/>
                  <a:pt x="6033" y="9038"/>
                  <a:pt x="6033" y="9038"/>
                </a:cubicBezTo>
                <a:cubicBezTo>
                  <a:pt x="6033" y="9065"/>
                  <a:pt x="5979" y="9091"/>
                  <a:pt x="5979" y="9118"/>
                </a:cubicBezTo>
                <a:cubicBezTo>
                  <a:pt x="5953" y="9118"/>
                  <a:pt x="5953" y="9118"/>
                  <a:pt x="5953" y="9118"/>
                </a:cubicBezTo>
                <a:cubicBezTo>
                  <a:pt x="5953" y="9118"/>
                  <a:pt x="5979" y="9172"/>
                  <a:pt x="5979" y="9199"/>
                </a:cubicBezTo>
                <a:cubicBezTo>
                  <a:pt x="5979" y="9225"/>
                  <a:pt x="5979" y="9225"/>
                  <a:pt x="6007" y="9225"/>
                </a:cubicBezTo>
                <a:cubicBezTo>
                  <a:pt x="6007" y="9225"/>
                  <a:pt x="6007" y="9225"/>
                  <a:pt x="6033" y="9225"/>
                </a:cubicBezTo>
                <a:cubicBezTo>
                  <a:pt x="6033" y="9225"/>
                  <a:pt x="6033" y="9252"/>
                  <a:pt x="6007" y="9252"/>
                </a:cubicBezTo>
                <a:cubicBezTo>
                  <a:pt x="6007" y="9279"/>
                  <a:pt x="6007" y="9279"/>
                  <a:pt x="6007" y="9279"/>
                </a:cubicBezTo>
                <a:cubicBezTo>
                  <a:pt x="6007" y="9306"/>
                  <a:pt x="6007" y="9306"/>
                  <a:pt x="6007" y="9306"/>
                </a:cubicBezTo>
                <a:cubicBezTo>
                  <a:pt x="5979" y="9306"/>
                  <a:pt x="5979" y="9333"/>
                  <a:pt x="5953" y="9333"/>
                </a:cubicBezTo>
                <a:lnTo>
                  <a:pt x="5926" y="9333"/>
                </a:lnTo>
                <a:cubicBezTo>
                  <a:pt x="5926" y="9360"/>
                  <a:pt x="5899" y="9387"/>
                  <a:pt x="5899" y="9413"/>
                </a:cubicBezTo>
                <a:lnTo>
                  <a:pt x="5872" y="9413"/>
                </a:lnTo>
                <a:cubicBezTo>
                  <a:pt x="5899" y="9440"/>
                  <a:pt x="5899" y="9440"/>
                  <a:pt x="5899" y="9440"/>
                </a:cubicBezTo>
                <a:cubicBezTo>
                  <a:pt x="5899" y="9467"/>
                  <a:pt x="5899" y="9521"/>
                  <a:pt x="5899" y="9494"/>
                </a:cubicBezTo>
                <a:cubicBezTo>
                  <a:pt x="5926" y="9494"/>
                  <a:pt x="5953" y="9440"/>
                  <a:pt x="5953" y="9440"/>
                </a:cubicBezTo>
                <a:cubicBezTo>
                  <a:pt x="5953" y="9467"/>
                  <a:pt x="5953" y="9467"/>
                  <a:pt x="5953" y="9467"/>
                </a:cubicBezTo>
                <a:cubicBezTo>
                  <a:pt x="5953" y="9467"/>
                  <a:pt x="5979" y="9440"/>
                  <a:pt x="5979" y="9413"/>
                </a:cubicBezTo>
                <a:cubicBezTo>
                  <a:pt x="5953" y="9413"/>
                  <a:pt x="5953" y="9387"/>
                  <a:pt x="5953" y="9387"/>
                </a:cubicBezTo>
                <a:cubicBezTo>
                  <a:pt x="5979" y="9387"/>
                  <a:pt x="6007" y="9467"/>
                  <a:pt x="5979" y="9467"/>
                </a:cubicBezTo>
                <a:cubicBezTo>
                  <a:pt x="5979" y="9494"/>
                  <a:pt x="5953" y="9521"/>
                  <a:pt x="5953" y="9494"/>
                </a:cubicBezTo>
                <a:lnTo>
                  <a:pt x="5926" y="9521"/>
                </a:lnTo>
                <a:cubicBezTo>
                  <a:pt x="5953" y="9547"/>
                  <a:pt x="6007" y="9547"/>
                  <a:pt x="5979" y="9547"/>
                </a:cubicBezTo>
                <a:cubicBezTo>
                  <a:pt x="5953" y="9547"/>
                  <a:pt x="5953" y="9547"/>
                  <a:pt x="5953" y="9547"/>
                </a:cubicBezTo>
                <a:cubicBezTo>
                  <a:pt x="5926" y="9575"/>
                  <a:pt x="5899" y="9601"/>
                  <a:pt x="5899" y="9601"/>
                </a:cubicBezTo>
                <a:cubicBezTo>
                  <a:pt x="5899" y="9575"/>
                  <a:pt x="5899" y="9575"/>
                  <a:pt x="5872" y="9575"/>
                </a:cubicBezTo>
                <a:lnTo>
                  <a:pt x="5792" y="9601"/>
                </a:lnTo>
                <a:cubicBezTo>
                  <a:pt x="5792" y="9628"/>
                  <a:pt x="5792" y="9628"/>
                  <a:pt x="5792" y="9654"/>
                </a:cubicBezTo>
                <a:cubicBezTo>
                  <a:pt x="5819" y="9654"/>
                  <a:pt x="5819" y="9654"/>
                  <a:pt x="5819" y="9654"/>
                </a:cubicBezTo>
                <a:cubicBezTo>
                  <a:pt x="5819" y="9654"/>
                  <a:pt x="5792" y="9654"/>
                  <a:pt x="5819" y="9682"/>
                </a:cubicBezTo>
                <a:lnTo>
                  <a:pt x="5845" y="9709"/>
                </a:lnTo>
                <a:cubicBezTo>
                  <a:pt x="5819" y="9735"/>
                  <a:pt x="5819" y="9735"/>
                  <a:pt x="5819" y="9735"/>
                </a:cubicBezTo>
                <a:cubicBezTo>
                  <a:pt x="5845" y="9735"/>
                  <a:pt x="5872" y="9735"/>
                  <a:pt x="5845" y="9762"/>
                </a:cubicBezTo>
                <a:cubicBezTo>
                  <a:pt x="5819" y="9762"/>
                  <a:pt x="5819" y="9762"/>
                  <a:pt x="5819" y="9735"/>
                </a:cubicBezTo>
                <a:cubicBezTo>
                  <a:pt x="5819" y="9735"/>
                  <a:pt x="5819" y="9735"/>
                  <a:pt x="5819" y="9709"/>
                </a:cubicBezTo>
                <a:cubicBezTo>
                  <a:pt x="5819" y="9709"/>
                  <a:pt x="5792" y="9709"/>
                  <a:pt x="5792" y="9682"/>
                </a:cubicBezTo>
                <a:cubicBezTo>
                  <a:pt x="5765" y="9654"/>
                  <a:pt x="5765" y="9654"/>
                  <a:pt x="5765" y="9654"/>
                </a:cubicBezTo>
                <a:cubicBezTo>
                  <a:pt x="5765" y="9654"/>
                  <a:pt x="5792" y="9628"/>
                  <a:pt x="5765" y="9628"/>
                </a:cubicBezTo>
                <a:lnTo>
                  <a:pt x="5738" y="9628"/>
                </a:lnTo>
                <a:cubicBezTo>
                  <a:pt x="5738" y="9654"/>
                  <a:pt x="5712" y="9896"/>
                  <a:pt x="5738" y="9923"/>
                </a:cubicBezTo>
                <a:cubicBezTo>
                  <a:pt x="5738" y="9950"/>
                  <a:pt x="5819" y="10004"/>
                  <a:pt x="5845" y="9976"/>
                </a:cubicBezTo>
                <a:cubicBezTo>
                  <a:pt x="5845" y="9976"/>
                  <a:pt x="5845" y="9950"/>
                  <a:pt x="5872" y="9976"/>
                </a:cubicBezTo>
                <a:lnTo>
                  <a:pt x="5926" y="9976"/>
                </a:lnTo>
                <a:cubicBezTo>
                  <a:pt x="5953" y="9976"/>
                  <a:pt x="6007" y="9950"/>
                  <a:pt x="6007" y="9950"/>
                </a:cubicBezTo>
                <a:cubicBezTo>
                  <a:pt x="6033" y="9950"/>
                  <a:pt x="6033" y="9950"/>
                  <a:pt x="6033" y="9950"/>
                </a:cubicBezTo>
                <a:cubicBezTo>
                  <a:pt x="6033" y="9950"/>
                  <a:pt x="6060" y="9950"/>
                  <a:pt x="6033" y="9976"/>
                </a:cubicBezTo>
                <a:cubicBezTo>
                  <a:pt x="6007" y="9976"/>
                  <a:pt x="5979" y="9976"/>
                  <a:pt x="5979" y="9976"/>
                </a:cubicBezTo>
                <a:cubicBezTo>
                  <a:pt x="5979" y="9976"/>
                  <a:pt x="6007" y="10030"/>
                  <a:pt x="5979" y="10030"/>
                </a:cubicBezTo>
                <a:cubicBezTo>
                  <a:pt x="5979" y="10004"/>
                  <a:pt x="5953" y="9976"/>
                  <a:pt x="5953" y="9976"/>
                </a:cubicBezTo>
                <a:cubicBezTo>
                  <a:pt x="5926" y="9976"/>
                  <a:pt x="5926" y="10004"/>
                  <a:pt x="5926" y="10004"/>
                </a:cubicBezTo>
                <a:cubicBezTo>
                  <a:pt x="5899" y="10004"/>
                  <a:pt x="5899" y="10004"/>
                  <a:pt x="5899" y="10004"/>
                </a:cubicBezTo>
                <a:lnTo>
                  <a:pt x="5899" y="10030"/>
                </a:lnTo>
                <a:cubicBezTo>
                  <a:pt x="5899" y="10004"/>
                  <a:pt x="5872" y="10004"/>
                  <a:pt x="5872" y="10004"/>
                </a:cubicBezTo>
                <a:cubicBezTo>
                  <a:pt x="5872" y="10030"/>
                  <a:pt x="5899" y="10030"/>
                  <a:pt x="5872" y="10030"/>
                </a:cubicBezTo>
                <a:cubicBezTo>
                  <a:pt x="5872" y="10030"/>
                  <a:pt x="5845" y="10030"/>
                  <a:pt x="5845" y="10057"/>
                </a:cubicBezTo>
                <a:cubicBezTo>
                  <a:pt x="5845" y="10057"/>
                  <a:pt x="5712" y="10218"/>
                  <a:pt x="5685" y="10272"/>
                </a:cubicBezTo>
                <a:cubicBezTo>
                  <a:pt x="5657" y="10326"/>
                  <a:pt x="5657" y="10326"/>
                  <a:pt x="5685" y="10352"/>
                </a:cubicBezTo>
                <a:lnTo>
                  <a:pt x="5712" y="10379"/>
                </a:lnTo>
                <a:cubicBezTo>
                  <a:pt x="5712" y="10405"/>
                  <a:pt x="5712" y="10405"/>
                  <a:pt x="5738" y="10432"/>
                </a:cubicBezTo>
                <a:cubicBezTo>
                  <a:pt x="5738" y="10459"/>
                  <a:pt x="5765" y="10486"/>
                  <a:pt x="5765" y="10486"/>
                </a:cubicBezTo>
                <a:cubicBezTo>
                  <a:pt x="5738" y="10486"/>
                  <a:pt x="5765" y="10513"/>
                  <a:pt x="5765" y="10513"/>
                </a:cubicBezTo>
                <a:lnTo>
                  <a:pt x="5792" y="10567"/>
                </a:lnTo>
                <a:cubicBezTo>
                  <a:pt x="5792" y="10593"/>
                  <a:pt x="5819" y="10647"/>
                  <a:pt x="5845" y="10674"/>
                </a:cubicBezTo>
                <a:cubicBezTo>
                  <a:pt x="5872" y="10674"/>
                  <a:pt x="5926" y="10727"/>
                  <a:pt x="5953" y="10755"/>
                </a:cubicBezTo>
                <a:cubicBezTo>
                  <a:pt x="5979" y="10755"/>
                  <a:pt x="5979" y="10727"/>
                  <a:pt x="6007" y="10755"/>
                </a:cubicBezTo>
                <a:cubicBezTo>
                  <a:pt x="6007" y="10755"/>
                  <a:pt x="6007" y="10755"/>
                  <a:pt x="6033" y="10755"/>
                </a:cubicBezTo>
                <a:lnTo>
                  <a:pt x="6060" y="10701"/>
                </a:lnTo>
                <a:cubicBezTo>
                  <a:pt x="6087" y="10701"/>
                  <a:pt x="6087" y="10701"/>
                  <a:pt x="6087" y="10701"/>
                </a:cubicBezTo>
                <a:cubicBezTo>
                  <a:pt x="6114" y="10701"/>
                  <a:pt x="6114" y="10701"/>
                  <a:pt x="6114" y="10701"/>
                </a:cubicBezTo>
                <a:cubicBezTo>
                  <a:pt x="6114" y="10701"/>
                  <a:pt x="6141" y="10674"/>
                  <a:pt x="6141" y="10701"/>
                </a:cubicBezTo>
                <a:lnTo>
                  <a:pt x="6167" y="10701"/>
                </a:lnTo>
                <a:cubicBezTo>
                  <a:pt x="6141" y="10701"/>
                  <a:pt x="6141" y="10701"/>
                  <a:pt x="6114" y="10701"/>
                </a:cubicBezTo>
                <a:cubicBezTo>
                  <a:pt x="6114" y="10727"/>
                  <a:pt x="6114" y="10727"/>
                  <a:pt x="6114" y="10727"/>
                </a:cubicBezTo>
                <a:cubicBezTo>
                  <a:pt x="6087" y="10727"/>
                  <a:pt x="6060" y="10727"/>
                  <a:pt x="6060" y="10727"/>
                </a:cubicBezTo>
                <a:cubicBezTo>
                  <a:pt x="6060" y="10755"/>
                  <a:pt x="6087" y="10781"/>
                  <a:pt x="6060" y="10781"/>
                </a:cubicBezTo>
                <a:cubicBezTo>
                  <a:pt x="6060" y="10781"/>
                  <a:pt x="6060" y="10808"/>
                  <a:pt x="6033" y="10808"/>
                </a:cubicBezTo>
                <a:cubicBezTo>
                  <a:pt x="6007" y="10808"/>
                  <a:pt x="5979" y="10781"/>
                  <a:pt x="5979" y="10808"/>
                </a:cubicBezTo>
                <a:cubicBezTo>
                  <a:pt x="5953" y="10808"/>
                  <a:pt x="5979" y="10835"/>
                  <a:pt x="5979" y="10835"/>
                </a:cubicBezTo>
                <a:cubicBezTo>
                  <a:pt x="5953" y="10835"/>
                  <a:pt x="5872" y="10808"/>
                  <a:pt x="5872" y="10781"/>
                </a:cubicBezTo>
                <a:cubicBezTo>
                  <a:pt x="5845" y="10755"/>
                  <a:pt x="5845" y="10755"/>
                  <a:pt x="5845" y="10727"/>
                </a:cubicBezTo>
                <a:cubicBezTo>
                  <a:pt x="5819" y="10727"/>
                  <a:pt x="5845" y="10701"/>
                  <a:pt x="5819" y="10701"/>
                </a:cubicBezTo>
                <a:cubicBezTo>
                  <a:pt x="5819" y="10701"/>
                  <a:pt x="5792" y="10674"/>
                  <a:pt x="5792" y="10647"/>
                </a:cubicBezTo>
                <a:cubicBezTo>
                  <a:pt x="5792" y="10620"/>
                  <a:pt x="5792" y="10620"/>
                  <a:pt x="5792" y="10620"/>
                </a:cubicBezTo>
                <a:cubicBezTo>
                  <a:pt x="5792" y="10593"/>
                  <a:pt x="5792" y="10593"/>
                  <a:pt x="5765" y="10593"/>
                </a:cubicBezTo>
                <a:cubicBezTo>
                  <a:pt x="5765" y="10567"/>
                  <a:pt x="5765" y="10567"/>
                  <a:pt x="5765" y="10567"/>
                </a:cubicBezTo>
                <a:cubicBezTo>
                  <a:pt x="5765" y="10567"/>
                  <a:pt x="5765" y="10540"/>
                  <a:pt x="5738" y="10540"/>
                </a:cubicBezTo>
                <a:lnTo>
                  <a:pt x="5685" y="10567"/>
                </a:lnTo>
                <a:cubicBezTo>
                  <a:pt x="5657" y="10593"/>
                  <a:pt x="5657" y="10567"/>
                  <a:pt x="5604" y="10593"/>
                </a:cubicBezTo>
                <a:cubicBezTo>
                  <a:pt x="5550" y="10647"/>
                  <a:pt x="5550" y="10647"/>
                  <a:pt x="5578" y="10647"/>
                </a:cubicBezTo>
                <a:cubicBezTo>
                  <a:pt x="5578" y="10674"/>
                  <a:pt x="5657" y="10755"/>
                  <a:pt x="5657" y="10755"/>
                </a:cubicBezTo>
                <a:cubicBezTo>
                  <a:pt x="5657" y="10781"/>
                  <a:pt x="5657" y="10781"/>
                  <a:pt x="5657" y="10808"/>
                </a:cubicBezTo>
                <a:cubicBezTo>
                  <a:pt x="5685" y="10808"/>
                  <a:pt x="5685" y="10808"/>
                  <a:pt x="5685" y="10808"/>
                </a:cubicBezTo>
                <a:lnTo>
                  <a:pt x="5685" y="10835"/>
                </a:lnTo>
                <a:cubicBezTo>
                  <a:pt x="5685" y="10835"/>
                  <a:pt x="5738" y="10835"/>
                  <a:pt x="5738" y="10862"/>
                </a:cubicBezTo>
                <a:cubicBezTo>
                  <a:pt x="5712" y="10862"/>
                  <a:pt x="5685" y="10862"/>
                  <a:pt x="5685" y="10862"/>
                </a:cubicBezTo>
                <a:lnTo>
                  <a:pt x="5738" y="10889"/>
                </a:lnTo>
                <a:cubicBezTo>
                  <a:pt x="5712" y="10889"/>
                  <a:pt x="5712" y="10889"/>
                  <a:pt x="5712" y="10915"/>
                </a:cubicBezTo>
                <a:cubicBezTo>
                  <a:pt x="5712" y="10915"/>
                  <a:pt x="5712" y="10915"/>
                  <a:pt x="5738" y="10942"/>
                </a:cubicBezTo>
                <a:cubicBezTo>
                  <a:pt x="5738" y="10942"/>
                  <a:pt x="5765" y="10969"/>
                  <a:pt x="5738" y="10942"/>
                </a:cubicBezTo>
                <a:lnTo>
                  <a:pt x="5657" y="10915"/>
                </a:lnTo>
                <a:cubicBezTo>
                  <a:pt x="5657" y="10889"/>
                  <a:pt x="5657" y="10889"/>
                  <a:pt x="5657" y="10889"/>
                </a:cubicBezTo>
                <a:cubicBezTo>
                  <a:pt x="5631" y="10889"/>
                  <a:pt x="5631" y="10889"/>
                  <a:pt x="5604" y="10862"/>
                </a:cubicBezTo>
                <a:cubicBezTo>
                  <a:pt x="5578" y="10835"/>
                  <a:pt x="5524" y="10808"/>
                  <a:pt x="5524" y="10781"/>
                </a:cubicBezTo>
                <a:lnTo>
                  <a:pt x="5497" y="10781"/>
                </a:lnTo>
                <a:cubicBezTo>
                  <a:pt x="5497" y="10755"/>
                  <a:pt x="5497" y="10755"/>
                  <a:pt x="5497" y="10755"/>
                </a:cubicBezTo>
                <a:cubicBezTo>
                  <a:pt x="5497" y="10755"/>
                  <a:pt x="5497" y="10781"/>
                  <a:pt x="5470" y="10755"/>
                </a:cubicBezTo>
                <a:cubicBezTo>
                  <a:pt x="5470" y="10727"/>
                  <a:pt x="5443" y="10727"/>
                  <a:pt x="5443" y="10727"/>
                </a:cubicBezTo>
                <a:cubicBezTo>
                  <a:pt x="5443" y="10701"/>
                  <a:pt x="5443" y="10701"/>
                  <a:pt x="5443" y="10701"/>
                </a:cubicBezTo>
                <a:cubicBezTo>
                  <a:pt x="5416" y="10701"/>
                  <a:pt x="5390" y="10701"/>
                  <a:pt x="5390" y="10727"/>
                </a:cubicBezTo>
                <a:cubicBezTo>
                  <a:pt x="5390" y="10727"/>
                  <a:pt x="5363" y="10701"/>
                  <a:pt x="5336" y="10727"/>
                </a:cubicBezTo>
                <a:lnTo>
                  <a:pt x="5282" y="10755"/>
                </a:lnTo>
                <a:cubicBezTo>
                  <a:pt x="5256" y="10755"/>
                  <a:pt x="5256" y="10755"/>
                  <a:pt x="5256" y="10755"/>
                </a:cubicBezTo>
                <a:cubicBezTo>
                  <a:pt x="5228" y="10755"/>
                  <a:pt x="5228" y="10755"/>
                  <a:pt x="5228" y="10781"/>
                </a:cubicBezTo>
                <a:cubicBezTo>
                  <a:pt x="5228" y="10781"/>
                  <a:pt x="5228" y="10808"/>
                  <a:pt x="5228" y="10781"/>
                </a:cubicBezTo>
                <a:cubicBezTo>
                  <a:pt x="5202" y="10781"/>
                  <a:pt x="5202" y="10781"/>
                  <a:pt x="5202" y="10781"/>
                </a:cubicBezTo>
                <a:cubicBezTo>
                  <a:pt x="5202" y="10781"/>
                  <a:pt x="5121" y="10835"/>
                  <a:pt x="5094" y="10835"/>
                </a:cubicBezTo>
                <a:cubicBezTo>
                  <a:pt x="5094" y="10808"/>
                  <a:pt x="5068" y="10808"/>
                  <a:pt x="5068" y="10808"/>
                </a:cubicBezTo>
                <a:lnTo>
                  <a:pt x="4987" y="10808"/>
                </a:lnTo>
                <a:cubicBezTo>
                  <a:pt x="4961" y="10781"/>
                  <a:pt x="4961" y="10781"/>
                  <a:pt x="4961" y="10781"/>
                </a:cubicBezTo>
                <a:cubicBezTo>
                  <a:pt x="4934" y="10755"/>
                  <a:pt x="4934" y="10781"/>
                  <a:pt x="4934" y="10755"/>
                </a:cubicBezTo>
                <a:cubicBezTo>
                  <a:pt x="4907" y="10755"/>
                  <a:pt x="4880" y="10755"/>
                  <a:pt x="4880" y="10755"/>
                </a:cubicBezTo>
                <a:cubicBezTo>
                  <a:pt x="4853" y="10755"/>
                  <a:pt x="4880" y="10727"/>
                  <a:pt x="4853" y="10727"/>
                </a:cubicBezTo>
                <a:lnTo>
                  <a:pt x="4799" y="10727"/>
                </a:lnTo>
                <a:cubicBezTo>
                  <a:pt x="4827" y="10755"/>
                  <a:pt x="4853" y="10781"/>
                  <a:pt x="4853" y="10808"/>
                </a:cubicBezTo>
                <a:cubicBezTo>
                  <a:pt x="4853" y="10808"/>
                  <a:pt x="4907" y="10835"/>
                  <a:pt x="4907" y="10862"/>
                </a:cubicBezTo>
                <a:lnTo>
                  <a:pt x="4880" y="10889"/>
                </a:lnTo>
                <a:cubicBezTo>
                  <a:pt x="4880" y="10915"/>
                  <a:pt x="4880" y="10915"/>
                  <a:pt x="4880" y="10915"/>
                </a:cubicBezTo>
                <a:lnTo>
                  <a:pt x="4853" y="10889"/>
                </a:lnTo>
                <a:cubicBezTo>
                  <a:pt x="4853" y="10862"/>
                  <a:pt x="4880" y="10862"/>
                  <a:pt x="4853" y="10862"/>
                </a:cubicBezTo>
                <a:lnTo>
                  <a:pt x="4853" y="10835"/>
                </a:lnTo>
                <a:cubicBezTo>
                  <a:pt x="4827" y="10808"/>
                  <a:pt x="4827" y="10835"/>
                  <a:pt x="4827" y="10835"/>
                </a:cubicBezTo>
                <a:cubicBezTo>
                  <a:pt x="4799" y="10835"/>
                  <a:pt x="4799" y="10835"/>
                  <a:pt x="4799" y="10835"/>
                </a:cubicBezTo>
                <a:cubicBezTo>
                  <a:pt x="4799" y="10835"/>
                  <a:pt x="4773" y="10862"/>
                  <a:pt x="4746" y="10862"/>
                </a:cubicBezTo>
                <a:lnTo>
                  <a:pt x="4719" y="10862"/>
                </a:lnTo>
                <a:cubicBezTo>
                  <a:pt x="4692" y="10862"/>
                  <a:pt x="4639" y="10915"/>
                  <a:pt x="4612" y="10915"/>
                </a:cubicBezTo>
                <a:cubicBezTo>
                  <a:pt x="4612" y="10915"/>
                  <a:pt x="4612" y="10915"/>
                  <a:pt x="4585" y="10915"/>
                </a:cubicBezTo>
                <a:cubicBezTo>
                  <a:pt x="4585" y="10942"/>
                  <a:pt x="4585" y="10942"/>
                  <a:pt x="4585" y="10942"/>
                </a:cubicBezTo>
                <a:cubicBezTo>
                  <a:pt x="4558" y="10942"/>
                  <a:pt x="4558" y="10915"/>
                  <a:pt x="4558" y="10915"/>
                </a:cubicBezTo>
                <a:cubicBezTo>
                  <a:pt x="4558" y="10915"/>
                  <a:pt x="4558" y="10942"/>
                  <a:pt x="4531" y="10942"/>
                </a:cubicBezTo>
                <a:cubicBezTo>
                  <a:pt x="4531" y="10915"/>
                  <a:pt x="4531" y="10915"/>
                  <a:pt x="4531" y="10915"/>
                </a:cubicBezTo>
                <a:cubicBezTo>
                  <a:pt x="4531" y="10942"/>
                  <a:pt x="4505" y="10942"/>
                  <a:pt x="4477" y="10969"/>
                </a:cubicBezTo>
                <a:lnTo>
                  <a:pt x="4451" y="10996"/>
                </a:lnTo>
                <a:cubicBezTo>
                  <a:pt x="4424" y="10996"/>
                  <a:pt x="4451" y="11022"/>
                  <a:pt x="4424" y="11022"/>
                </a:cubicBezTo>
                <a:cubicBezTo>
                  <a:pt x="4424" y="11022"/>
                  <a:pt x="4370" y="11077"/>
                  <a:pt x="4344" y="11103"/>
                </a:cubicBezTo>
                <a:cubicBezTo>
                  <a:pt x="4317" y="11130"/>
                  <a:pt x="4317" y="11156"/>
                  <a:pt x="4317" y="11156"/>
                </a:cubicBezTo>
                <a:lnTo>
                  <a:pt x="4317" y="11184"/>
                </a:lnTo>
                <a:lnTo>
                  <a:pt x="4290" y="11156"/>
                </a:lnTo>
                <a:cubicBezTo>
                  <a:pt x="4290" y="11156"/>
                  <a:pt x="4290" y="11184"/>
                  <a:pt x="4290" y="11210"/>
                </a:cubicBezTo>
                <a:lnTo>
                  <a:pt x="4290" y="11264"/>
                </a:lnTo>
                <a:cubicBezTo>
                  <a:pt x="4290" y="11291"/>
                  <a:pt x="4290" y="11291"/>
                  <a:pt x="4264" y="11291"/>
                </a:cubicBezTo>
                <a:cubicBezTo>
                  <a:pt x="4264" y="11291"/>
                  <a:pt x="4237" y="11318"/>
                  <a:pt x="4237" y="11344"/>
                </a:cubicBezTo>
                <a:cubicBezTo>
                  <a:pt x="4211" y="11371"/>
                  <a:pt x="4211" y="11371"/>
                  <a:pt x="4211" y="11371"/>
                </a:cubicBezTo>
                <a:lnTo>
                  <a:pt x="4184" y="11371"/>
                </a:lnTo>
                <a:cubicBezTo>
                  <a:pt x="4157" y="11371"/>
                  <a:pt x="4103" y="11478"/>
                  <a:pt x="4077" y="11478"/>
                </a:cubicBezTo>
                <a:lnTo>
                  <a:pt x="4049" y="11478"/>
                </a:lnTo>
                <a:cubicBezTo>
                  <a:pt x="4023" y="11478"/>
                  <a:pt x="4023" y="11452"/>
                  <a:pt x="4023" y="11452"/>
                </a:cubicBezTo>
                <a:cubicBezTo>
                  <a:pt x="4023" y="11478"/>
                  <a:pt x="4023" y="11478"/>
                  <a:pt x="4023" y="11478"/>
                </a:cubicBezTo>
                <a:lnTo>
                  <a:pt x="3996" y="11506"/>
                </a:lnTo>
                <a:cubicBezTo>
                  <a:pt x="3969" y="11506"/>
                  <a:pt x="3969" y="11532"/>
                  <a:pt x="3969" y="11532"/>
                </a:cubicBezTo>
                <a:cubicBezTo>
                  <a:pt x="3942" y="11532"/>
                  <a:pt x="3942" y="11532"/>
                  <a:pt x="3942" y="11559"/>
                </a:cubicBezTo>
                <a:cubicBezTo>
                  <a:pt x="3942" y="11559"/>
                  <a:pt x="3915" y="11559"/>
                  <a:pt x="3915" y="11585"/>
                </a:cubicBezTo>
                <a:cubicBezTo>
                  <a:pt x="3915" y="11585"/>
                  <a:pt x="3889" y="11585"/>
                  <a:pt x="3889" y="11613"/>
                </a:cubicBezTo>
                <a:cubicBezTo>
                  <a:pt x="3889" y="11613"/>
                  <a:pt x="3889" y="11613"/>
                  <a:pt x="3889" y="11640"/>
                </a:cubicBezTo>
                <a:cubicBezTo>
                  <a:pt x="3862" y="11640"/>
                  <a:pt x="3862" y="11640"/>
                  <a:pt x="3862" y="11640"/>
                </a:cubicBezTo>
                <a:lnTo>
                  <a:pt x="3862" y="11666"/>
                </a:lnTo>
                <a:cubicBezTo>
                  <a:pt x="3835" y="11666"/>
                  <a:pt x="3808" y="11693"/>
                  <a:pt x="3808" y="11693"/>
                </a:cubicBezTo>
                <a:cubicBezTo>
                  <a:pt x="3808" y="11720"/>
                  <a:pt x="3835" y="11720"/>
                  <a:pt x="3808" y="11720"/>
                </a:cubicBezTo>
                <a:cubicBezTo>
                  <a:pt x="3808" y="11747"/>
                  <a:pt x="3808" y="11720"/>
                  <a:pt x="3808" y="11747"/>
                </a:cubicBezTo>
                <a:lnTo>
                  <a:pt x="3835" y="11773"/>
                </a:lnTo>
                <a:cubicBezTo>
                  <a:pt x="3862" y="11747"/>
                  <a:pt x="3835" y="11720"/>
                  <a:pt x="3862" y="11720"/>
                </a:cubicBezTo>
                <a:lnTo>
                  <a:pt x="3889" y="11720"/>
                </a:lnTo>
                <a:cubicBezTo>
                  <a:pt x="3889" y="11747"/>
                  <a:pt x="3889" y="11747"/>
                  <a:pt x="3889" y="11747"/>
                </a:cubicBezTo>
                <a:cubicBezTo>
                  <a:pt x="3915" y="11720"/>
                  <a:pt x="3915" y="11720"/>
                  <a:pt x="3915" y="11720"/>
                </a:cubicBezTo>
                <a:cubicBezTo>
                  <a:pt x="3942" y="11720"/>
                  <a:pt x="3942" y="11747"/>
                  <a:pt x="3942" y="11720"/>
                </a:cubicBezTo>
                <a:cubicBezTo>
                  <a:pt x="3969" y="11720"/>
                  <a:pt x="3969" y="11720"/>
                  <a:pt x="3969" y="11693"/>
                </a:cubicBezTo>
                <a:cubicBezTo>
                  <a:pt x="3996" y="11693"/>
                  <a:pt x="3996" y="11666"/>
                  <a:pt x="4023" y="11693"/>
                </a:cubicBezTo>
                <a:cubicBezTo>
                  <a:pt x="4023" y="11693"/>
                  <a:pt x="4049" y="11720"/>
                  <a:pt x="4077" y="11720"/>
                </a:cubicBezTo>
                <a:cubicBezTo>
                  <a:pt x="4077" y="11747"/>
                  <a:pt x="4049" y="11773"/>
                  <a:pt x="4077" y="11773"/>
                </a:cubicBezTo>
                <a:cubicBezTo>
                  <a:pt x="4077" y="11773"/>
                  <a:pt x="4077" y="11747"/>
                  <a:pt x="4103" y="11747"/>
                </a:cubicBezTo>
                <a:cubicBezTo>
                  <a:pt x="4103" y="11747"/>
                  <a:pt x="4157" y="11747"/>
                  <a:pt x="4157" y="11720"/>
                </a:cubicBezTo>
                <a:cubicBezTo>
                  <a:pt x="4157" y="11720"/>
                  <a:pt x="4157" y="11720"/>
                  <a:pt x="4130" y="11720"/>
                </a:cubicBezTo>
                <a:cubicBezTo>
                  <a:pt x="4130" y="11720"/>
                  <a:pt x="4103" y="11720"/>
                  <a:pt x="4103" y="11693"/>
                </a:cubicBezTo>
                <a:cubicBezTo>
                  <a:pt x="4103" y="11693"/>
                  <a:pt x="4077" y="11693"/>
                  <a:pt x="4103" y="11666"/>
                </a:cubicBezTo>
                <a:cubicBezTo>
                  <a:pt x="4130" y="11640"/>
                  <a:pt x="4130" y="11666"/>
                  <a:pt x="4130" y="11640"/>
                </a:cubicBezTo>
                <a:cubicBezTo>
                  <a:pt x="4157" y="11613"/>
                  <a:pt x="4157" y="11585"/>
                  <a:pt x="4184" y="11585"/>
                </a:cubicBezTo>
                <a:cubicBezTo>
                  <a:pt x="4211" y="11585"/>
                  <a:pt x="4211" y="11585"/>
                  <a:pt x="4211" y="11585"/>
                </a:cubicBezTo>
                <a:cubicBezTo>
                  <a:pt x="4237" y="11559"/>
                  <a:pt x="4237" y="11559"/>
                  <a:pt x="4264" y="11559"/>
                </a:cubicBezTo>
                <a:cubicBezTo>
                  <a:pt x="4290" y="11559"/>
                  <a:pt x="4290" y="11559"/>
                  <a:pt x="4290" y="11559"/>
                </a:cubicBezTo>
                <a:cubicBezTo>
                  <a:pt x="4290" y="11559"/>
                  <a:pt x="4290" y="11532"/>
                  <a:pt x="4317" y="11532"/>
                </a:cubicBezTo>
                <a:cubicBezTo>
                  <a:pt x="4344" y="11532"/>
                  <a:pt x="4370" y="11532"/>
                  <a:pt x="4370" y="11532"/>
                </a:cubicBezTo>
                <a:cubicBezTo>
                  <a:pt x="4398" y="11532"/>
                  <a:pt x="4398" y="11506"/>
                  <a:pt x="4424" y="11506"/>
                </a:cubicBezTo>
                <a:cubicBezTo>
                  <a:pt x="4424" y="11506"/>
                  <a:pt x="4451" y="11532"/>
                  <a:pt x="4477" y="11532"/>
                </a:cubicBezTo>
                <a:cubicBezTo>
                  <a:pt x="4477" y="11532"/>
                  <a:pt x="4477" y="11532"/>
                  <a:pt x="4505" y="11532"/>
                </a:cubicBezTo>
                <a:lnTo>
                  <a:pt x="4531" y="11506"/>
                </a:lnTo>
                <a:cubicBezTo>
                  <a:pt x="4531" y="11506"/>
                  <a:pt x="4531" y="11532"/>
                  <a:pt x="4558" y="11506"/>
                </a:cubicBezTo>
                <a:lnTo>
                  <a:pt x="4585" y="11506"/>
                </a:lnTo>
                <a:cubicBezTo>
                  <a:pt x="4612" y="11506"/>
                  <a:pt x="4612" y="11478"/>
                  <a:pt x="4612" y="11478"/>
                </a:cubicBezTo>
                <a:cubicBezTo>
                  <a:pt x="4639" y="11478"/>
                  <a:pt x="4612" y="11506"/>
                  <a:pt x="4612" y="11506"/>
                </a:cubicBezTo>
                <a:cubicBezTo>
                  <a:pt x="4585" y="11532"/>
                  <a:pt x="4585" y="11506"/>
                  <a:pt x="4585" y="11532"/>
                </a:cubicBezTo>
                <a:cubicBezTo>
                  <a:pt x="4585" y="11532"/>
                  <a:pt x="4585" y="11559"/>
                  <a:pt x="4558" y="11559"/>
                </a:cubicBezTo>
                <a:cubicBezTo>
                  <a:pt x="4558" y="11559"/>
                  <a:pt x="4505" y="11532"/>
                  <a:pt x="4505" y="11559"/>
                </a:cubicBezTo>
                <a:cubicBezTo>
                  <a:pt x="4505" y="11559"/>
                  <a:pt x="4505" y="11613"/>
                  <a:pt x="4531" y="11640"/>
                </a:cubicBezTo>
                <a:cubicBezTo>
                  <a:pt x="4531" y="11666"/>
                  <a:pt x="4531" y="11666"/>
                  <a:pt x="4531" y="11666"/>
                </a:cubicBezTo>
                <a:cubicBezTo>
                  <a:pt x="4531" y="11666"/>
                  <a:pt x="4558" y="11666"/>
                  <a:pt x="4531" y="11693"/>
                </a:cubicBezTo>
                <a:lnTo>
                  <a:pt x="4505" y="11720"/>
                </a:lnTo>
                <a:cubicBezTo>
                  <a:pt x="4505" y="11720"/>
                  <a:pt x="4558" y="11773"/>
                  <a:pt x="4558" y="11828"/>
                </a:cubicBezTo>
                <a:cubicBezTo>
                  <a:pt x="4585" y="11854"/>
                  <a:pt x="4612" y="11881"/>
                  <a:pt x="4612" y="11881"/>
                </a:cubicBezTo>
                <a:cubicBezTo>
                  <a:pt x="4612" y="11881"/>
                  <a:pt x="4639" y="11881"/>
                  <a:pt x="4639" y="11854"/>
                </a:cubicBezTo>
                <a:cubicBezTo>
                  <a:pt x="4639" y="11854"/>
                  <a:pt x="4639" y="11854"/>
                  <a:pt x="4665" y="11854"/>
                </a:cubicBezTo>
                <a:cubicBezTo>
                  <a:pt x="4665" y="11854"/>
                  <a:pt x="4692" y="11854"/>
                  <a:pt x="4719" y="11854"/>
                </a:cubicBezTo>
                <a:cubicBezTo>
                  <a:pt x="4719" y="11828"/>
                  <a:pt x="4719" y="11828"/>
                  <a:pt x="4719" y="11828"/>
                </a:cubicBezTo>
                <a:cubicBezTo>
                  <a:pt x="4719" y="11854"/>
                  <a:pt x="4665" y="11881"/>
                  <a:pt x="4665" y="11881"/>
                </a:cubicBezTo>
                <a:cubicBezTo>
                  <a:pt x="4639" y="11907"/>
                  <a:pt x="4612" y="11907"/>
                  <a:pt x="4612" y="11907"/>
                </a:cubicBezTo>
                <a:cubicBezTo>
                  <a:pt x="4612" y="11935"/>
                  <a:pt x="4612" y="11935"/>
                  <a:pt x="4612" y="11935"/>
                </a:cubicBezTo>
                <a:cubicBezTo>
                  <a:pt x="4585" y="11961"/>
                  <a:pt x="4558" y="11988"/>
                  <a:pt x="4531" y="12015"/>
                </a:cubicBezTo>
                <a:cubicBezTo>
                  <a:pt x="4531" y="12069"/>
                  <a:pt x="4531" y="12069"/>
                  <a:pt x="4531" y="12095"/>
                </a:cubicBezTo>
                <a:cubicBezTo>
                  <a:pt x="4531" y="12095"/>
                  <a:pt x="4558" y="12149"/>
                  <a:pt x="4585" y="12176"/>
                </a:cubicBezTo>
                <a:cubicBezTo>
                  <a:pt x="4585" y="12203"/>
                  <a:pt x="4585" y="12203"/>
                  <a:pt x="4585" y="12203"/>
                </a:cubicBezTo>
                <a:cubicBezTo>
                  <a:pt x="4612" y="12203"/>
                  <a:pt x="4692" y="12203"/>
                  <a:pt x="4692" y="12203"/>
                </a:cubicBezTo>
                <a:cubicBezTo>
                  <a:pt x="4719" y="12176"/>
                  <a:pt x="4719" y="12176"/>
                  <a:pt x="4746" y="12176"/>
                </a:cubicBezTo>
                <a:lnTo>
                  <a:pt x="4746" y="12203"/>
                </a:lnTo>
                <a:lnTo>
                  <a:pt x="4719" y="12203"/>
                </a:lnTo>
                <a:cubicBezTo>
                  <a:pt x="4719" y="12203"/>
                  <a:pt x="4665" y="12257"/>
                  <a:pt x="4639" y="12257"/>
                </a:cubicBezTo>
                <a:cubicBezTo>
                  <a:pt x="4612" y="12257"/>
                  <a:pt x="4612" y="12229"/>
                  <a:pt x="4612" y="12229"/>
                </a:cubicBezTo>
                <a:lnTo>
                  <a:pt x="4612" y="12336"/>
                </a:lnTo>
                <a:lnTo>
                  <a:pt x="4585" y="12391"/>
                </a:lnTo>
                <a:cubicBezTo>
                  <a:pt x="4585" y="12417"/>
                  <a:pt x="4585" y="12417"/>
                  <a:pt x="4585" y="12444"/>
                </a:cubicBezTo>
                <a:lnTo>
                  <a:pt x="4558" y="12471"/>
                </a:lnTo>
                <a:cubicBezTo>
                  <a:pt x="4585" y="12471"/>
                  <a:pt x="4585" y="12471"/>
                  <a:pt x="4558" y="12498"/>
                </a:cubicBezTo>
                <a:lnTo>
                  <a:pt x="4531" y="12551"/>
                </a:lnTo>
                <a:cubicBezTo>
                  <a:pt x="4531" y="12578"/>
                  <a:pt x="4477" y="12686"/>
                  <a:pt x="4451" y="12712"/>
                </a:cubicBezTo>
                <a:cubicBezTo>
                  <a:pt x="4424" y="12739"/>
                  <a:pt x="4398" y="12739"/>
                  <a:pt x="4398" y="12739"/>
                </a:cubicBezTo>
                <a:cubicBezTo>
                  <a:pt x="4370" y="12739"/>
                  <a:pt x="4317" y="12820"/>
                  <a:pt x="4290" y="12820"/>
                </a:cubicBezTo>
                <a:cubicBezTo>
                  <a:pt x="4264" y="12820"/>
                  <a:pt x="4264" y="12793"/>
                  <a:pt x="4237" y="12820"/>
                </a:cubicBezTo>
                <a:cubicBezTo>
                  <a:pt x="4211" y="12846"/>
                  <a:pt x="4184" y="12900"/>
                  <a:pt x="4184" y="12900"/>
                </a:cubicBezTo>
                <a:cubicBezTo>
                  <a:pt x="4157" y="12900"/>
                  <a:pt x="4130" y="12900"/>
                  <a:pt x="4130" y="12900"/>
                </a:cubicBezTo>
                <a:cubicBezTo>
                  <a:pt x="4130" y="12900"/>
                  <a:pt x="4103" y="12954"/>
                  <a:pt x="4077" y="12954"/>
                </a:cubicBezTo>
                <a:cubicBezTo>
                  <a:pt x="4049" y="12954"/>
                  <a:pt x="4049" y="12927"/>
                  <a:pt x="4023" y="12954"/>
                </a:cubicBezTo>
                <a:cubicBezTo>
                  <a:pt x="3996" y="12954"/>
                  <a:pt x="3996" y="12954"/>
                  <a:pt x="3969" y="12954"/>
                </a:cubicBezTo>
                <a:lnTo>
                  <a:pt x="3942" y="12954"/>
                </a:lnTo>
                <a:cubicBezTo>
                  <a:pt x="3915" y="12954"/>
                  <a:pt x="3915" y="12980"/>
                  <a:pt x="3915" y="12980"/>
                </a:cubicBezTo>
                <a:cubicBezTo>
                  <a:pt x="3915" y="12954"/>
                  <a:pt x="3889" y="12954"/>
                  <a:pt x="3889" y="12954"/>
                </a:cubicBezTo>
                <a:lnTo>
                  <a:pt x="3889" y="12980"/>
                </a:lnTo>
                <a:cubicBezTo>
                  <a:pt x="3889" y="13008"/>
                  <a:pt x="3915" y="13008"/>
                  <a:pt x="3915" y="13034"/>
                </a:cubicBezTo>
                <a:cubicBezTo>
                  <a:pt x="3889" y="13034"/>
                  <a:pt x="3889" y="13034"/>
                  <a:pt x="3889" y="13008"/>
                </a:cubicBezTo>
                <a:cubicBezTo>
                  <a:pt x="3862" y="13008"/>
                  <a:pt x="3862" y="13008"/>
                  <a:pt x="3862" y="13008"/>
                </a:cubicBezTo>
                <a:cubicBezTo>
                  <a:pt x="3862" y="12980"/>
                  <a:pt x="3862" y="12980"/>
                  <a:pt x="3835" y="12980"/>
                </a:cubicBezTo>
                <a:cubicBezTo>
                  <a:pt x="3835" y="13008"/>
                  <a:pt x="3835" y="13008"/>
                  <a:pt x="3835" y="13008"/>
                </a:cubicBezTo>
                <a:cubicBezTo>
                  <a:pt x="3835" y="13034"/>
                  <a:pt x="3835" y="13034"/>
                  <a:pt x="3835" y="13034"/>
                </a:cubicBezTo>
                <a:cubicBezTo>
                  <a:pt x="3808" y="13034"/>
                  <a:pt x="3782" y="13087"/>
                  <a:pt x="3782" y="13087"/>
                </a:cubicBezTo>
                <a:cubicBezTo>
                  <a:pt x="3782" y="13115"/>
                  <a:pt x="3755" y="13115"/>
                  <a:pt x="3727" y="13115"/>
                </a:cubicBezTo>
                <a:lnTo>
                  <a:pt x="3701" y="13141"/>
                </a:lnTo>
                <a:cubicBezTo>
                  <a:pt x="3727" y="13141"/>
                  <a:pt x="3727" y="13141"/>
                  <a:pt x="3727" y="13141"/>
                </a:cubicBezTo>
                <a:lnTo>
                  <a:pt x="3755" y="13168"/>
                </a:lnTo>
                <a:cubicBezTo>
                  <a:pt x="3727" y="13168"/>
                  <a:pt x="3674" y="13168"/>
                  <a:pt x="3674" y="13168"/>
                </a:cubicBezTo>
                <a:lnTo>
                  <a:pt x="3648" y="13141"/>
                </a:lnTo>
                <a:lnTo>
                  <a:pt x="3648" y="13168"/>
                </a:lnTo>
                <a:lnTo>
                  <a:pt x="3620" y="13195"/>
                </a:lnTo>
                <a:lnTo>
                  <a:pt x="3594" y="13195"/>
                </a:lnTo>
                <a:cubicBezTo>
                  <a:pt x="3594" y="13222"/>
                  <a:pt x="3594" y="13249"/>
                  <a:pt x="3594" y="13222"/>
                </a:cubicBezTo>
                <a:cubicBezTo>
                  <a:pt x="3567" y="13222"/>
                  <a:pt x="3567" y="13222"/>
                  <a:pt x="3567" y="13222"/>
                </a:cubicBezTo>
                <a:cubicBezTo>
                  <a:pt x="3567" y="13195"/>
                  <a:pt x="3540" y="13195"/>
                  <a:pt x="3540" y="13195"/>
                </a:cubicBezTo>
                <a:lnTo>
                  <a:pt x="3567" y="13195"/>
                </a:lnTo>
                <a:cubicBezTo>
                  <a:pt x="3567" y="13168"/>
                  <a:pt x="3567" y="13168"/>
                  <a:pt x="3540" y="13168"/>
                </a:cubicBezTo>
                <a:cubicBezTo>
                  <a:pt x="3540" y="13168"/>
                  <a:pt x="3540" y="13168"/>
                  <a:pt x="3513" y="13168"/>
                </a:cubicBezTo>
                <a:lnTo>
                  <a:pt x="3486" y="13168"/>
                </a:lnTo>
                <a:lnTo>
                  <a:pt x="3486" y="13141"/>
                </a:lnTo>
                <a:cubicBezTo>
                  <a:pt x="3460" y="13141"/>
                  <a:pt x="3433" y="13168"/>
                  <a:pt x="3460" y="13168"/>
                </a:cubicBezTo>
                <a:cubicBezTo>
                  <a:pt x="3460" y="13168"/>
                  <a:pt x="3486" y="13195"/>
                  <a:pt x="3460" y="13195"/>
                </a:cubicBezTo>
                <a:cubicBezTo>
                  <a:pt x="3460" y="13195"/>
                  <a:pt x="3433" y="13222"/>
                  <a:pt x="3460" y="13222"/>
                </a:cubicBezTo>
                <a:cubicBezTo>
                  <a:pt x="3460" y="13249"/>
                  <a:pt x="3460" y="13249"/>
                  <a:pt x="3460" y="13249"/>
                </a:cubicBezTo>
                <a:cubicBezTo>
                  <a:pt x="3460" y="13249"/>
                  <a:pt x="3460" y="13249"/>
                  <a:pt x="3460" y="13275"/>
                </a:cubicBezTo>
                <a:lnTo>
                  <a:pt x="3433" y="13275"/>
                </a:lnTo>
                <a:lnTo>
                  <a:pt x="3406" y="13275"/>
                </a:lnTo>
                <a:lnTo>
                  <a:pt x="3379" y="13275"/>
                </a:lnTo>
                <a:cubicBezTo>
                  <a:pt x="3379" y="13275"/>
                  <a:pt x="3379" y="13302"/>
                  <a:pt x="3352" y="13302"/>
                </a:cubicBezTo>
                <a:lnTo>
                  <a:pt x="3326" y="13302"/>
                </a:lnTo>
                <a:lnTo>
                  <a:pt x="3326" y="13329"/>
                </a:lnTo>
                <a:cubicBezTo>
                  <a:pt x="3298" y="13329"/>
                  <a:pt x="3272" y="13329"/>
                  <a:pt x="3272" y="13329"/>
                </a:cubicBezTo>
                <a:lnTo>
                  <a:pt x="3245" y="13356"/>
                </a:lnTo>
                <a:lnTo>
                  <a:pt x="3219" y="13356"/>
                </a:lnTo>
                <a:cubicBezTo>
                  <a:pt x="3191" y="13383"/>
                  <a:pt x="3191" y="13383"/>
                  <a:pt x="3191" y="13383"/>
                </a:cubicBezTo>
                <a:cubicBezTo>
                  <a:pt x="3191" y="13383"/>
                  <a:pt x="3219" y="13383"/>
                  <a:pt x="3219" y="13409"/>
                </a:cubicBezTo>
                <a:cubicBezTo>
                  <a:pt x="3219" y="13409"/>
                  <a:pt x="3191" y="13409"/>
                  <a:pt x="3191" y="13437"/>
                </a:cubicBezTo>
                <a:cubicBezTo>
                  <a:pt x="3219" y="13463"/>
                  <a:pt x="3219" y="13437"/>
                  <a:pt x="3219" y="13437"/>
                </a:cubicBezTo>
                <a:cubicBezTo>
                  <a:pt x="3245" y="13437"/>
                  <a:pt x="3245" y="13437"/>
                  <a:pt x="3245" y="13437"/>
                </a:cubicBezTo>
                <a:lnTo>
                  <a:pt x="3272" y="13437"/>
                </a:lnTo>
                <a:lnTo>
                  <a:pt x="3272" y="13409"/>
                </a:lnTo>
                <a:cubicBezTo>
                  <a:pt x="3272" y="13437"/>
                  <a:pt x="3272" y="13437"/>
                  <a:pt x="3272" y="13437"/>
                </a:cubicBezTo>
                <a:cubicBezTo>
                  <a:pt x="3298" y="13437"/>
                  <a:pt x="3298" y="13437"/>
                  <a:pt x="3326" y="13437"/>
                </a:cubicBezTo>
                <a:cubicBezTo>
                  <a:pt x="3352" y="13437"/>
                  <a:pt x="3352" y="13463"/>
                  <a:pt x="3352" y="13463"/>
                </a:cubicBezTo>
                <a:cubicBezTo>
                  <a:pt x="3379" y="13463"/>
                  <a:pt x="3379" y="13437"/>
                  <a:pt x="3379" y="13463"/>
                </a:cubicBezTo>
                <a:cubicBezTo>
                  <a:pt x="3406" y="13463"/>
                  <a:pt x="3433" y="13490"/>
                  <a:pt x="3433" y="13517"/>
                </a:cubicBezTo>
                <a:cubicBezTo>
                  <a:pt x="3433" y="13544"/>
                  <a:pt x="3460" y="13597"/>
                  <a:pt x="3433" y="13624"/>
                </a:cubicBezTo>
                <a:cubicBezTo>
                  <a:pt x="3406" y="13651"/>
                  <a:pt x="3406" y="13624"/>
                  <a:pt x="3406" y="13624"/>
                </a:cubicBezTo>
                <a:cubicBezTo>
                  <a:pt x="3379" y="13624"/>
                  <a:pt x="3352" y="13624"/>
                  <a:pt x="3352" y="13624"/>
                </a:cubicBezTo>
                <a:lnTo>
                  <a:pt x="3352" y="13651"/>
                </a:lnTo>
                <a:cubicBezTo>
                  <a:pt x="3326" y="13651"/>
                  <a:pt x="3326" y="13651"/>
                  <a:pt x="3326" y="13651"/>
                </a:cubicBezTo>
                <a:cubicBezTo>
                  <a:pt x="3326" y="13678"/>
                  <a:pt x="3326" y="13678"/>
                  <a:pt x="3326" y="13678"/>
                </a:cubicBezTo>
                <a:cubicBezTo>
                  <a:pt x="3298" y="13678"/>
                  <a:pt x="3272" y="13678"/>
                  <a:pt x="3272" y="13678"/>
                </a:cubicBezTo>
                <a:cubicBezTo>
                  <a:pt x="3272" y="13704"/>
                  <a:pt x="3272" y="13704"/>
                  <a:pt x="3298" y="13704"/>
                </a:cubicBezTo>
                <a:cubicBezTo>
                  <a:pt x="3298" y="13704"/>
                  <a:pt x="3298" y="13704"/>
                  <a:pt x="3326" y="13704"/>
                </a:cubicBezTo>
                <a:lnTo>
                  <a:pt x="3326" y="13731"/>
                </a:lnTo>
                <a:cubicBezTo>
                  <a:pt x="3326" y="13731"/>
                  <a:pt x="3326" y="13785"/>
                  <a:pt x="3352" y="13785"/>
                </a:cubicBezTo>
                <a:lnTo>
                  <a:pt x="3379" y="13759"/>
                </a:lnTo>
                <a:cubicBezTo>
                  <a:pt x="3352" y="13759"/>
                  <a:pt x="3352" y="13731"/>
                  <a:pt x="3352" y="13731"/>
                </a:cubicBezTo>
                <a:lnTo>
                  <a:pt x="3352" y="13704"/>
                </a:lnTo>
                <a:cubicBezTo>
                  <a:pt x="3352" y="13704"/>
                  <a:pt x="3352" y="13678"/>
                  <a:pt x="3352" y="13704"/>
                </a:cubicBezTo>
                <a:cubicBezTo>
                  <a:pt x="3379" y="13704"/>
                  <a:pt x="3379" y="13731"/>
                  <a:pt x="3379" y="13731"/>
                </a:cubicBezTo>
                <a:lnTo>
                  <a:pt x="3406" y="13704"/>
                </a:lnTo>
                <a:cubicBezTo>
                  <a:pt x="3406" y="13704"/>
                  <a:pt x="3433" y="13731"/>
                  <a:pt x="3433" y="13704"/>
                </a:cubicBezTo>
                <a:cubicBezTo>
                  <a:pt x="3433" y="13704"/>
                  <a:pt x="3406" y="13678"/>
                  <a:pt x="3433" y="13678"/>
                </a:cubicBezTo>
                <a:lnTo>
                  <a:pt x="3460" y="13678"/>
                </a:lnTo>
                <a:cubicBezTo>
                  <a:pt x="3460" y="13678"/>
                  <a:pt x="3460" y="13651"/>
                  <a:pt x="3460" y="13678"/>
                </a:cubicBezTo>
                <a:cubicBezTo>
                  <a:pt x="3460" y="13678"/>
                  <a:pt x="3433" y="13678"/>
                  <a:pt x="3433" y="13704"/>
                </a:cubicBezTo>
                <a:cubicBezTo>
                  <a:pt x="3433" y="13704"/>
                  <a:pt x="3460" y="13704"/>
                  <a:pt x="3460" y="13731"/>
                </a:cubicBezTo>
                <a:lnTo>
                  <a:pt x="3486" y="13731"/>
                </a:lnTo>
                <a:cubicBezTo>
                  <a:pt x="3513" y="13731"/>
                  <a:pt x="3486" y="13731"/>
                  <a:pt x="3513" y="13731"/>
                </a:cubicBezTo>
                <a:cubicBezTo>
                  <a:pt x="3513" y="13731"/>
                  <a:pt x="3513" y="13731"/>
                  <a:pt x="3540" y="13731"/>
                </a:cubicBezTo>
                <a:lnTo>
                  <a:pt x="3594" y="13731"/>
                </a:lnTo>
                <a:cubicBezTo>
                  <a:pt x="3620" y="13731"/>
                  <a:pt x="3648" y="13731"/>
                  <a:pt x="3648" y="13731"/>
                </a:cubicBezTo>
                <a:lnTo>
                  <a:pt x="3674" y="13704"/>
                </a:lnTo>
                <a:lnTo>
                  <a:pt x="3674" y="13731"/>
                </a:lnTo>
                <a:cubicBezTo>
                  <a:pt x="3674" y="13731"/>
                  <a:pt x="3648" y="13731"/>
                  <a:pt x="3648" y="13759"/>
                </a:cubicBezTo>
                <a:lnTo>
                  <a:pt x="3674" y="13759"/>
                </a:lnTo>
                <a:cubicBezTo>
                  <a:pt x="3701" y="13759"/>
                  <a:pt x="3674" y="13759"/>
                  <a:pt x="3674" y="13759"/>
                </a:cubicBezTo>
                <a:cubicBezTo>
                  <a:pt x="3648" y="13759"/>
                  <a:pt x="3648" y="13759"/>
                  <a:pt x="3648" y="13759"/>
                </a:cubicBezTo>
                <a:lnTo>
                  <a:pt x="3620" y="13759"/>
                </a:lnTo>
                <a:cubicBezTo>
                  <a:pt x="3620" y="13759"/>
                  <a:pt x="3594" y="13759"/>
                  <a:pt x="3594" y="13785"/>
                </a:cubicBezTo>
                <a:cubicBezTo>
                  <a:pt x="3620" y="13785"/>
                  <a:pt x="3620" y="13759"/>
                  <a:pt x="3620" y="13785"/>
                </a:cubicBezTo>
                <a:cubicBezTo>
                  <a:pt x="3648" y="13785"/>
                  <a:pt x="3648" y="13812"/>
                  <a:pt x="3648" y="13812"/>
                </a:cubicBezTo>
                <a:cubicBezTo>
                  <a:pt x="3648" y="13812"/>
                  <a:pt x="3620" y="13785"/>
                  <a:pt x="3620" y="13812"/>
                </a:cubicBezTo>
                <a:lnTo>
                  <a:pt x="3594" y="13785"/>
                </a:lnTo>
                <a:cubicBezTo>
                  <a:pt x="3567" y="13812"/>
                  <a:pt x="3567" y="13812"/>
                  <a:pt x="3567" y="13812"/>
                </a:cubicBezTo>
                <a:cubicBezTo>
                  <a:pt x="3567" y="13785"/>
                  <a:pt x="3540" y="13785"/>
                  <a:pt x="3540" y="13785"/>
                </a:cubicBezTo>
                <a:cubicBezTo>
                  <a:pt x="3513" y="13759"/>
                  <a:pt x="3486" y="13759"/>
                  <a:pt x="3486" y="13759"/>
                </a:cubicBezTo>
                <a:cubicBezTo>
                  <a:pt x="3486" y="13785"/>
                  <a:pt x="3513" y="13785"/>
                  <a:pt x="3513" y="13785"/>
                </a:cubicBezTo>
                <a:cubicBezTo>
                  <a:pt x="3486" y="13785"/>
                  <a:pt x="3486" y="13785"/>
                  <a:pt x="3460" y="13785"/>
                </a:cubicBezTo>
                <a:cubicBezTo>
                  <a:pt x="3460" y="13785"/>
                  <a:pt x="3460" y="13785"/>
                  <a:pt x="3433" y="13785"/>
                </a:cubicBezTo>
                <a:cubicBezTo>
                  <a:pt x="3433" y="13759"/>
                  <a:pt x="3433" y="13759"/>
                  <a:pt x="3433" y="13785"/>
                </a:cubicBezTo>
                <a:lnTo>
                  <a:pt x="3406" y="13785"/>
                </a:lnTo>
                <a:cubicBezTo>
                  <a:pt x="3433" y="13812"/>
                  <a:pt x="3460" y="13812"/>
                  <a:pt x="3486" y="13812"/>
                </a:cubicBezTo>
                <a:lnTo>
                  <a:pt x="3486" y="13838"/>
                </a:lnTo>
                <a:cubicBezTo>
                  <a:pt x="3486" y="13866"/>
                  <a:pt x="3513" y="13866"/>
                  <a:pt x="3486" y="13866"/>
                </a:cubicBezTo>
                <a:lnTo>
                  <a:pt x="3486" y="13892"/>
                </a:lnTo>
                <a:lnTo>
                  <a:pt x="3513" y="13892"/>
                </a:lnTo>
                <a:cubicBezTo>
                  <a:pt x="3513" y="13892"/>
                  <a:pt x="3513" y="13919"/>
                  <a:pt x="3540" y="13919"/>
                </a:cubicBezTo>
                <a:cubicBezTo>
                  <a:pt x="3540" y="13919"/>
                  <a:pt x="3540" y="13892"/>
                  <a:pt x="3567" y="13919"/>
                </a:cubicBezTo>
                <a:cubicBezTo>
                  <a:pt x="3594" y="13919"/>
                  <a:pt x="3594" y="13919"/>
                  <a:pt x="3594" y="13919"/>
                </a:cubicBezTo>
                <a:cubicBezTo>
                  <a:pt x="3594" y="13919"/>
                  <a:pt x="3594" y="13946"/>
                  <a:pt x="3620" y="13946"/>
                </a:cubicBezTo>
                <a:lnTo>
                  <a:pt x="3620" y="13919"/>
                </a:lnTo>
                <a:cubicBezTo>
                  <a:pt x="3648" y="13892"/>
                  <a:pt x="3648" y="13919"/>
                  <a:pt x="3648" y="13892"/>
                </a:cubicBezTo>
                <a:cubicBezTo>
                  <a:pt x="3648" y="13892"/>
                  <a:pt x="3648" y="13892"/>
                  <a:pt x="3674" y="13866"/>
                </a:cubicBezTo>
                <a:lnTo>
                  <a:pt x="3701" y="13838"/>
                </a:lnTo>
                <a:lnTo>
                  <a:pt x="3727" y="13838"/>
                </a:lnTo>
                <a:cubicBezTo>
                  <a:pt x="3727" y="13838"/>
                  <a:pt x="3755" y="13838"/>
                  <a:pt x="3755" y="13866"/>
                </a:cubicBezTo>
                <a:cubicBezTo>
                  <a:pt x="3782" y="13866"/>
                  <a:pt x="3808" y="13866"/>
                  <a:pt x="3808" y="13838"/>
                </a:cubicBezTo>
                <a:cubicBezTo>
                  <a:pt x="3835" y="13838"/>
                  <a:pt x="3862" y="13838"/>
                  <a:pt x="3862" y="13812"/>
                </a:cubicBezTo>
                <a:lnTo>
                  <a:pt x="3889" y="13785"/>
                </a:lnTo>
                <a:cubicBezTo>
                  <a:pt x="3889" y="13759"/>
                  <a:pt x="3915" y="13759"/>
                  <a:pt x="3889" y="13759"/>
                </a:cubicBezTo>
                <a:lnTo>
                  <a:pt x="3889" y="13731"/>
                </a:lnTo>
                <a:cubicBezTo>
                  <a:pt x="3889" y="13704"/>
                  <a:pt x="3889" y="13678"/>
                  <a:pt x="3942" y="13678"/>
                </a:cubicBezTo>
                <a:cubicBezTo>
                  <a:pt x="3996" y="13678"/>
                  <a:pt x="4023" y="13678"/>
                  <a:pt x="4023" y="13678"/>
                </a:cubicBezTo>
                <a:cubicBezTo>
                  <a:pt x="4023" y="13678"/>
                  <a:pt x="4023" y="13678"/>
                  <a:pt x="4049" y="13678"/>
                </a:cubicBezTo>
                <a:cubicBezTo>
                  <a:pt x="4077" y="13678"/>
                  <a:pt x="4184" y="13678"/>
                  <a:pt x="4184" y="13678"/>
                </a:cubicBezTo>
                <a:cubicBezTo>
                  <a:pt x="4184" y="13678"/>
                  <a:pt x="4157" y="13651"/>
                  <a:pt x="4157" y="13624"/>
                </a:cubicBezTo>
                <a:lnTo>
                  <a:pt x="4157" y="13597"/>
                </a:lnTo>
                <a:lnTo>
                  <a:pt x="4130" y="13597"/>
                </a:lnTo>
                <a:lnTo>
                  <a:pt x="4130" y="13571"/>
                </a:lnTo>
                <a:lnTo>
                  <a:pt x="4184" y="13597"/>
                </a:lnTo>
                <a:cubicBezTo>
                  <a:pt x="4184" y="13624"/>
                  <a:pt x="4184" y="13624"/>
                  <a:pt x="4184" y="13624"/>
                </a:cubicBezTo>
                <a:cubicBezTo>
                  <a:pt x="4184" y="13624"/>
                  <a:pt x="4211" y="13651"/>
                  <a:pt x="4211" y="13624"/>
                </a:cubicBezTo>
                <a:cubicBezTo>
                  <a:pt x="4237" y="13624"/>
                  <a:pt x="4237" y="13571"/>
                  <a:pt x="4264" y="13571"/>
                </a:cubicBezTo>
                <a:cubicBezTo>
                  <a:pt x="4264" y="13571"/>
                  <a:pt x="4290" y="13571"/>
                  <a:pt x="4317" y="13571"/>
                </a:cubicBezTo>
                <a:cubicBezTo>
                  <a:pt x="4317" y="13544"/>
                  <a:pt x="4344" y="13517"/>
                  <a:pt x="4344" y="13517"/>
                </a:cubicBezTo>
                <a:cubicBezTo>
                  <a:pt x="4344" y="13544"/>
                  <a:pt x="4317" y="13571"/>
                  <a:pt x="4317" y="13571"/>
                </a:cubicBezTo>
                <a:cubicBezTo>
                  <a:pt x="4317" y="13571"/>
                  <a:pt x="4264" y="13571"/>
                  <a:pt x="4264" y="13597"/>
                </a:cubicBezTo>
                <a:cubicBezTo>
                  <a:pt x="4264" y="13597"/>
                  <a:pt x="4237" y="13651"/>
                  <a:pt x="4264" y="13651"/>
                </a:cubicBezTo>
                <a:cubicBezTo>
                  <a:pt x="4264" y="13678"/>
                  <a:pt x="4317" y="13678"/>
                  <a:pt x="4317" y="13678"/>
                </a:cubicBezTo>
                <a:cubicBezTo>
                  <a:pt x="4317" y="13704"/>
                  <a:pt x="4370" y="13704"/>
                  <a:pt x="4344" y="13704"/>
                </a:cubicBezTo>
                <a:cubicBezTo>
                  <a:pt x="4344" y="13704"/>
                  <a:pt x="4317" y="13704"/>
                  <a:pt x="4290" y="13704"/>
                </a:cubicBezTo>
                <a:lnTo>
                  <a:pt x="4264" y="13704"/>
                </a:lnTo>
                <a:cubicBezTo>
                  <a:pt x="4237" y="13704"/>
                  <a:pt x="4237" y="13731"/>
                  <a:pt x="4290" y="13785"/>
                </a:cubicBezTo>
                <a:cubicBezTo>
                  <a:pt x="4344" y="13812"/>
                  <a:pt x="4370" y="13812"/>
                  <a:pt x="4370" y="13812"/>
                </a:cubicBezTo>
                <a:cubicBezTo>
                  <a:pt x="4370" y="13785"/>
                  <a:pt x="4344" y="13785"/>
                  <a:pt x="4370" y="13785"/>
                </a:cubicBezTo>
                <a:cubicBezTo>
                  <a:pt x="4370" y="13785"/>
                  <a:pt x="4398" y="13785"/>
                  <a:pt x="4424" y="13785"/>
                </a:cubicBezTo>
                <a:lnTo>
                  <a:pt x="4477" y="13785"/>
                </a:lnTo>
                <a:cubicBezTo>
                  <a:pt x="4477" y="13812"/>
                  <a:pt x="4505" y="13838"/>
                  <a:pt x="4505" y="13838"/>
                </a:cubicBezTo>
                <a:cubicBezTo>
                  <a:pt x="4505" y="13812"/>
                  <a:pt x="4505" y="13812"/>
                  <a:pt x="4531" y="13812"/>
                </a:cubicBezTo>
                <a:lnTo>
                  <a:pt x="4585" y="13812"/>
                </a:lnTo>
                <a:lnTo>
                  <a:pt x="4558" y="13838"/>
                </a:lnTo>
                <a:lnTo>
                  <a:pt x="4585" y="13838"/>
                </a:lnTo>
                <a:cubicBezTo>
                  <a:pt x="4558" y="13866"/>
                  <a:pt x="4531" y="13838"/>
                  <a:pt x="4505" y="13866"/>
                </a:cubicBezTo>
                <a:cubicBezTo>
                  <a:pt x="4505" y="13866"/>
                  <a:pt x="4505" y="13892"/>
                  <a:pt x="4477" y="13892"/>
                </a:cubicBezTo>
                <a:cubicBezTo>
                  <a:pt x="4477" y="13892"/>
                  <a:pt x="4451" y="13866"/>
                  <a:pt x="4424" y="13892"/>
                </a:cubicBezTo>
                <a:cubicBezTo>
                  <a:pt x="4424" y="13892"/>
                  <a:pt x="4424" y="13866"/>
                  <a:pt x="4398" y="13866"/>
                </a:cubicBezTo>
                <a:cubicBezTo>
                  <a:pt x="4398" y="13892"/>
                  <a:pt x="4398" y="13866"/>
                  <a:pt x="4398" y="13866"/>
                </a:cubicBezTo>
                <a:cubicBezTo>
                  <a:pt x="4398" y="13866"/>
                  <a:pt x="4370" y="13892"/>
                  <a:pt x="4344" y="13919"/>
                </a:cubicBezTo>
                <a:cubicBezTo>
                  <a:pt x="4344" y="13919"/>
                  <a:pt x="4317" y="13919"/>
                  <a:pt x="4344" y="13919"/>
                </a:cubicBezTo>
                <a:cubicBezTo>
                  <a:pt x="4344" y="13919"/>
                  <a:pt x="4344" y="13946"/>
                  <a:pt x="4344" y="13973"/>
                </a:cubicBezTo>
                <a:cubicBezTo>
                  <a:pt x="4344" y="14000"/>
                  <a:pt x="4344" y="14000"/>
                  <a:pt x="4317" y="14000"/>
                </a:cubicBezTo>
                <a:cubicBezTo>
                  <a:pt x="4317" y="14000"/>
                  <a:pt x="4290" y="14000"/>
                  <a:pt x="4317" y="14000"/>
                </a:cubicBezTo>
                <a:cubicBezTo>
                  <a:pt x="4317" y="14000"/>
                  <a:pt x="4344" y="14000"/>
                  <a:pt x="4370" y="14000"/>
                </a:cubicBezTo>
                <a:cubicBezTo>
                  <a:pt x="4398" y="14026"/>
                  <a:pt x="4424" y="14053"/>
                  <a:pt x="4424" y="14026"/>
                </a:cubicBezTo>
                <a:cubicBezTo>
                  <a:pt x="4451" y="14026"/>
                  <a:pt x="4424" y="14026"/>
                  <a:pt x="4451" y="14026"/>
                </a:cubicBezTo>
                <a:cubicBezTo>
                  <a:pt x="4477" y="14026"/>
                  <a:pt x="4477" y="14026"/>
                  <a:pt x="4477" y="14026"/>
                </a:cubicBezTo>
                <a:cubicBezTo>
                  <a:pt x="4505" y="14026"/>
                  <a:pt x="4505" y="14026"/>
                  <a:pt x="4505" y="14026"/>
                </a:cubicBezTo>
                <a:cubicBezTo>
                  <a:pt x="4477" y="14000"/>
                  <a:pt x="4477" y="14000"/>
                  <a:pt x="4505" y="14000"/>
                </a:cubicBezTo>
                <a:cubicBezTo>
                  <a:pt x="4505" y="13973"/>
                  <a:pt x="4531" y="13973"/>
                  <a:pt x="4558" y="13973"/>
                </a:cubicBezTo>
                <a:cubicBezTo>
                  <a:pt x="4558" y="14000"/>
                  <a:pt x="4585" y="14026"/>
                  <a:pt x="4612" y="14000"/>
                </a:cubicBezTo>
                <a:cubicBezTo>
                  <a:pt x="4612" y="14000"/>
                  <a:pt x="4612" y="13973"/>
                  <a:pt x="4639" y="13973"/>
                </a:cubicBezTo>
                <a:cubicBezTo>
                  <a:pt x="4639" y="14000"/>
                  <a:pt x="4639" y="14000"/>
                  <a:pt x="4639" y="14000"/>
                </a:cubicBezTo>
                <a:cubicBezTo>
                  <a:pt x="4665" y="14000"/>
                  <a:pt x="4665" y="13973"/>
                  <a:pt x="4665" y="14000"/>
                </a:cubicBezTo>
                <a:lnTo>
                  <a:pt x="4692" y="14000"/>
                </a:lnTo>
                <a:cubicBezTo>
                  <a:pt x="4692" y="13973"/>
                  <a:pt x="4665" y="13973"/>
                  <a:pt x="4665" y="13973"/>
                </a:cubicBezTo>
                <a:cubicBezTo>
                  <a:pt x="4665" y="13946"/>
                  <a:pt x="4719" y="13919"/>
                  <a:pt x="4746" y="13919"/>
                </a:cubicBezTo>
                <a:cubicBezTo>
                  <a:pt x="4773" y="13892"/>
                  <a:pt x="4746" y="13892"/>
                  <a:pt x="4773" y="13892"/>
                </a:cubicBezTo>
                <a:cubicBezTo>
                  <a:pt x="4773" y="13892"/>
                  <a:pt x="4773" y="13892"/>
                  <a:pt x="4799" y="13892"/>
                </a:cubicBezTo>
                <a:lnTo>
                  <a:pt x="4827" y="13892"/>
                </a:lnTo>
                <a:cubicBezTo>
                  <a:pt x="4853" y="13892"/>
                  <a:pt x="4853" y="13866"/>
                  <a:pt x="4853" y="13866"/>
                </a:cubicBezTo>
                <a:cubicBezTo>
                  <a:pt x="4853" y="13866"/>
                  <a:pt x="4880" y="13892"/>
                  <a:pt x="4853" y="13892"/>
                </a:cubicBezTo>
                <a:lnTo>
                  <a:pt x="4853" y="13919"/>
                </a:lnTo>
                <a:cubicBezTo>
                  <a:pt x="4880" y="13919"/>
                  <a:pt x="4880" y="13946"/>
                  <a:pt x="4907" y="13946"/>
                </a:cubicBezTo>
                <a:lnTo>
                  <a:pt x="4934" y="13973"/>
                </a:lnTo>
                <a:cubicBezTo>
                  <a:pt x="4934" y="13973"/>
                  <a:pt x="4907" y="13946"/>
                  <a:pt x="4907" y="13973"/>
                </a:cubicBezTo>
                <a:cubicBezTo>
                  <a:pt x="4907" y="13973"/>
                  <a:pt x="4907" y="13973"/>
                  <a:pt x="4907" y="14000"/>
                </a:cubicBezTo>
                <a:cubicBezTo>
                  <a:pt x="4934" y="14026"/>
                  <a:pt x="4934" y="14053"/>
                  <a:pt x="4934" y="14053"/>
                </a:cubicBezTo>
                <a:cubicBezTo>
                  <a:pt x="4961" y="14080"/>
                  <a:pt x="4961" y="14107"/>
                  <a:pt x="4961" y="14107"/>
                </a:cubicBezTo>
                <a:cubicBezTo>
                  <a:pt x="4961" y="14107"/>
                  <a:pt x="4961" y="14107"/>
                  <a:pt x="4987" y="14134"/>
                </a:cubicBezTo>
                <a:cubicBezTo>
                  <a:pt x="4987" y="14134"/>
                  <a:pt x="4987" y="14160"/>
                  <a:pt x="5014" y="14160"/>
                </a:cubicBezTo>
                <a:cubicBezTo>
                  <a:pt x="5014" y="14160"/>
                  <a:pt x="5014" y="14160"/>
                  <a:pt x="5041" y="14160"/>
                </a:cubicBezTo>
                <a:lnTo>
                  <a:pt x="5041" y="14134"/>
                </a:lnTo>
                <a:cubicBezTo>
                  <a:pt x="5068" y="14160"/>
                  <a:pt x="5068" y="14160"/>
                  <a:pt x="5068" y="14160"/>
                </a:cubicBezTo>
                <a:lnTo>
                  <a:pt x="5094" y="14160"/>
                </a:lnTo>
                <a:cubicBezTo>
                  <a:pt x="5094" y="14160"/>
                  <a:pt x="5068" y="14160"/>
                  <a:pt x="5068" y="14188"/>
                </a:cubicBezTo>
                <a:cubicBezTo>
                  <a:pt x="5094" y="14188"/>
                  <a:pt x="5094" y="14214"/>
                  <a:pt x="5121" y="14214"/>
                </a:cubicBezTo>
                <a:cubicBezTo>
                  <a:pt x="5149" y="14241"/>
                  <a:pt x="5149" y="14295"/>
                  <a:pt x="5175" y="14295"/>
                </a:cubicBezTo>
                <a:cubicBezTo>
                  <a:pt x="5175" y="14295"/>
                  <a:pt x="5256" y="14295"/>
                  <a:pt x="5282" y="14295"/>
                </a:cubicBezTo>
                <a:cubicBezTo>
                  <a:pt x="5309" y="14322"/>
                  <a:pt x="5390" y="14322"/>
                  <a:pt x="5416" y="14322"/>
                </a:cubicBezTo>
                <a:cubicBezTo>
                  <a:pt x="5443" y="14295"/>
                  <a:pt x="5443" y="14295"/>
                  <a:pt x="5470" y="14295"/>
                </a:cubicBezTo>
                <a:cubicBezTo>
                  <a:pt x="5470" y="14295"/>
                  <a:pt x="5470" y="14322"/>
                  <a:pt x="5470" y="14295"/>
                </a:cubicBezTo>
                <a:cubicBezTo>
                  <a:pt x="5497" y="14295"/>
                  <a:pt x="5497" y="14267"/>
                  <a:pt x="5524" y="14267"/>
                </a:cubicBezTo>
                <a:cubicBezTo>
                  <a:pt x="5524" y="14295"/>
                  <a:pt x="5524" y="14295"/>
                  <a:pt x="5524" y="14295"/>
                </a:cubicBezTo>
                <a:cubicBezTo>
                  <a:pt x="5550" y="14267"/>
                  <a:pt x="5550" y="14295"/>
                  <a:pt x="5550" y="14295"/>
                </a:cubicBezTo>
                <a:lnTo>
                  <a:pt x="5578" y="14295"/>
                </a:lnTo>
                <a:lnTo>
                  <a:pt x="5604" y="14267"/>
                </a:lnTo>
                <a:cubicBezTo>
                  <a:pt x="5604" y="14241"/>
                  <a:pt x="5604" y="14214"/>
                  <a:pt x="5604" y="14214"/>
                </a:cubicBezTo>
                <a:cubicBezTo>
                  <a:pt x="5578" y="14214"/>
                  <a:pt x="5550" y="14214"/>
                  <a:pt x="5578" y="14214"/>
                </a:cubicBezTo>
                <a:cubicBezTo>
                  <a:pt x="5578" y="14188"/>
                  <a:pt x="5578" y="14188"/>
                  <a:pt x="5578" y="14188"/>
                </a:cubicBezTo>
                <a:cubicBezTo>
                  <a:pt x="5604" y="14160"/>
                  <a:pt x="5604" y="14188"/>
                  <a:pt x="5604" y="14160"/>
                </a:cubicBezTo>
                <a:lnTo>
                  <a:pt x="5578" y="14134"/>
                </a:lnTo>
                <a:cubicBezTo>
                  <a:pt x="5604" y="14160"/>
                  <a:pt x="5604" y="14134"/>
                  <a:pt x="5604" y="14160"/>
                </a:cubicBezTo>
                <a:cubicBezTo>
                  <a:pt x="5604" y="14160"/>
                  <a:pt x="5604" y="14160"/>
                  <a:pt x="5631" y="14160"/>
                </a:cubicBezTo>
                <a:cubicBezTo>
                  <a:pt x="5631" y="14160"/>
                  <a:pt x="5631" y="14134"/>
                  <a:pt x="5657" y="14134"/>
                </a:cubicBezTo>
                <a:cubicBezTo>
                  <a:pt x="5685" y="14107"/>
                  <a:pt x="5685" y="14107"/>
                  <a:pt x="5685" y="14107"/>
                </a:cubicBezTo>
                <a:cubicBezTo>
                  <a:pt x="5712" y="14107"/>
                  <a:pt x="5738" y="14080"/>
                  <a:pt x="5765" y="14053"/>
                </a:cubicBezTo>
                <a:cubicBezTo>
                  <a:pt x="5765" y="14053"/>
                  <a:pt x="5792" y="14053"/>
                  <a:pt x="5792" y="14026"/>
                </a:cubicBezTo>
                <a:cubicBezTo>
                  <a:pt x="5792" y="14026"/>
                  <a:pt x="5792" y="14026"/>
                  <a:pt x="5792" y="14000"/>
                </a:cubicBezTo>
                <a:cubicBezTo>
                  <a:pt x="5819" y="14000"/>
                  <a:pt x="5819" y="14000"/>
                  <a:pt x="5792" y="14000"/>
                </a:cubicBezTo>
                <a:cubicBezTo>
                  <a:pt x="5792" y="13973"/>
                  <a:pt x="5819" y="13973"/>
                  <a:pt x="5819" y="13973"/>
                </a:cubicBezTo>
                <a:cubicBezTo>
                  <a:pt x="5792" y="13946"/>
                  <a:pt x="5792" y="13946"/>
                  <a:pt x="5792" y="13946"/>
                </a:cubicBezTo>
                <a:cubicBezTo>
                  <a:pt x="5792" y="13946"/>
                  <a:pt x="5792" y="13919"/>
                  <a:pt x="5819" y="13919"/>
                </a:cubicBezTo>
                <a:cubicBezTo>
                  <a:pt x="5819" y="13946"/>
                  <a:pt x="5819" y="13946"/>
                  <a:pt x="5819" y="13946"/>
                </a:cubicBezTo>
                <a:cubicBezTo>
                  <a:pt x="5819" y="13973"/>
                  <a:pt x="5819" y="13973"/>
                  <a:pt x="5819" y="13973"/>
                </a:cubicBezTo>
                <a:lnTo>
                  <a:pt x="5845" y="14000"/>
                </a:lnTo>
                <a:cubicBezTo>
                  <a:pt x="5819" y="14026"/>
                  <a:pt x="5819" y="14026"/>
                  <a:pt x="5819" y="14026"/>
                </a:cubicBezTo>
                <a:cubicBezTo>
                  <a:pt x="5819" y="14053"/>
                  <a:pt x="5872" y="14026"/>
                  <a:pt x="5872" y="14053"/>
                </a:cubicBezTo>
                <a:cubicBezTo>
                  <a:pt x="5899" y="14053"/>
                  <a:pt x="5899" y="14053"/>
                  <a:pt x="5899" y="14053"/>
                </a:cubicBezTo>
                <a:lnTo>
                  <a:pt x="5926" y="14026"/>
                </a:lnTo>
                <a:cubicBezTo>
                  <a:pt x="5926" y="14026"/>
                  <a:pt x="5953" y="14026"/>
                  <a:pt x="5979" y="14026"/>
                </a:cubicBezTo>
                <a:cubicBezTo>
                  <a:pt x="5979" y="14026"/>
                  <a:pt x="6033" y="13973"/>
                  <a:pt x="6060" y="13973"/>
                </a:cubicBezTo>
                <a:cubicBezTo>
                  <a:pt x="6087" y="13973"/>
                  <a:pt x="6114" y="13973"/>
                  <a:pt x="6114" y="13973"/>
                </a:cubicBezTo>
                <a:cubicBezTo>
                  <a:pt x="6114" y="13946"/>
                  <a:pt x="6141" y="13946"/>
                  <a:pt x="6141" y="13919"/>
                </a:cubicBezTo>
                <a:cubicBezTo>
                  <a:pt x="6167" y="13919"/>
                  <a:pt x="6167" y="13919"/>
                  <a:pt x="6167" y="13892"/>
                </a:cubicBezTo>
                <a:cubicBezTo>
                  <a:pt x="6167" y="13892"/>
                  <a:pt x="6141" y="13866"/>
                  <a:pt x="6167" y="13866"/>
                </a:cubicBezTo>
                <a:lnTo>
                  <a:pt x="6194" y="13866"/>
                </a:lnTo>
                <a:cubicBezTo>
                  <a:pt x="6194" y="13866"/>
                  <a:pt x="6221" y="13866"/>
                  <a:pt x="6221" y="13838"/>
                </a:cubicBezTo>
                <a:cubicBezTo>
                  <a:pt x="6221" y="13838"/>
                  <a:pt x="6194" y="13812"/>
                  <a:pt x="6221" y="13812"/>
                </a:cubicBezTo>
                <a:lnTo>
                  <a:pt x="6329" y="13731"/>
                </a:lnTo>
                <a:cubicBezTo>
                  <a:pt x="6355" y="13731"/>
                  <a:pt x="6355" y="13731"/>
                  <a:pt x="6355" y="13731"/>
                </a:cubicBezTo>
                <a:cubicBezTo>
                  <a:pt x="6355" y="13704"/>
                  <a:pt x="6355" y="13704"/>
                  <a:pt x="6355" y="13704"/>
                </a:cubicBezTo>
                <a:cubicBezTo>
                  <a:pt x="6382" y="13678"/>
                  <a:pt x="6408" y="13651"/>
                  <a:pt x="6436" y="13651"/>
                </a:cubicBezTo>
                <a:cubicBezTo>
                  <a:pt x="6436" y="13624"/>
                  <a:pt x="6462" y="13624"/>
                  <a:pt x="6462" y="13624"/>
                </a:cubicBezTo>
                <a:cubicBezTo>
                  <a:pt x="6436" y="13597"/>
                  <a:pt x="6408" y="13624"/>
                  <a:pt x="6408" y="13597"/>
                </a:cubicBezTo>
                <a:cubicBezTo>
                  <a:pt x="6408" y="13571"/>
                  <a:pt x="6436" y="13517"/>
                  <a:pt x="6436" y="13517"/>
                </a:cubicBezTo>
                <a:cubicBezTo>
                  <a:pt x="6462" y="13544"/>
                  <a:pt x="6489" y="13571"/>
                  <a:pt x="6489" y="13571"/>
                </a:cubicBezTo>
                <a:cubicBezTo>
                  <a:pt x="6516" y="13571"/>
                  <a:pt x="6516" y="13571"/>
                  <a:pt x="6516" y="13544"/>
                </a:cubicBezTo>
                <a:lnTo>
                  <a:pt x="6516" y="13517"/>
                </a:lnTo>
                <a:cubicBezTo>
                  <a:pt x="6516" y="13490"/>
                  <a:pt x="6516" y="13517"/>
                  <a:pt x="6516" y="13544"/>
                </a:cubicBezTo>
                <a:cubicBezTo>
                  <a:pt x="6516" y="13544"/>
                  <a:pt x="6543" y="13571"/>
                  <a:pt x="6516" y="13571"/>
                </a:cubicBezTo>
                <a:lnTo>
                  <a:pt x="6489" y="13597"/>
                </a:lnTo>
                <a:cubicBezTo>
                  <a:pt x="6462" y="13571"/>
                  <a:pt x="6436" y="13544"/>
                  <a:pt x="6436" y="13544"/>
                </a:cubicBezTo>
                <a:cubicBezTo>
                  <a:pt x="6436" y="13571"/>
                  <a:pt x="6436" y="13597"/>
                  <a:pt x="6436" y="13597"/>
                </a:cubicBezTo>
                <a:cubicBezTo>
                  <a:pt x="6462" y="13597"/>
                  <a:pt x="6489" y="13597"/>
                  <a:pt x="6489" y="13624"/>
                </a:cubicBezTo>
                <a:cubicBezTo>
                  <a:pt x="6489" y="13624"/>
                  <a:pt x="6516" y="13651"/>
                  <a:pt x="6462" y="13651"/>
                </a:cubicBezTo>
                <a:cubicBezTo>
                  <a:pt x="6436" y="13678"/>
                  <a:pt x="6462" y="13678"/>
                  <a:pt x="6436" y="13678"/>
                </a:cubicBezTo>
                <a:cubicBezTo>
                  <a:pt x="6408" y="13678"/>
                  <a:pt x="6408" y="13678"/>
                  <a:pt x="6408" y="13678"/>
                </a:cubicBezTo>
                <a:cubicBezTo>
                  <a:pt x="6408" y="13704"/>
                  <a:pt x="6382" y="13759"/>
                  <a:pt x="6355" y="13759"/>
                </a:cubicBezTo>
                <a:cubicBezTo>
                  <a:pt x="6355" y="13785"/>
                  <a:pt x="6329" y="13785"/>
                  <a:pt x="6329" y="13785"/>
                </a:cubicBezTo>
                <a:cubicBezTo>
                  <a:pt x="6301" y="13812"/>
                  <a:pt x="6275" y="13838"/>
                  <a:pt x="6275" y="13866"/>
                </a:cubicBezTo>
                <a:cubicBezTo>
                  <a:pt x="6275" y="13866"/>
                  <a:pt x="6248" y="13892"/>
                  <a:pt x="6248" y="13919"/>
                </a:cubicBezTo>
                <a:cubicBezTo>
                  <a:pt x="6221" y="13919"/>
                  <a:pt x="6221" y="13919"/>
                  <a:pt x="6221" y="13946"/>
                </a:cubicBezTo>
                <a:cubicBezTo>
                  <a:pt x="6194" y="13946"/>
                  <a:pt x="6167" y="13946"/>
                  <a:pt x="6167" y="13973"/>
                </a:cubicBezTo>
                <a:cubicBezTo>
                  <a:pt x="6167" y="14000"/>
                  <a:pt x="6167" y="14026"/>
                  <a:pt x="6167" y="14026"/>
                </a:cubicBezTo>
                <a:cubicBezTo>
                  <a:pt x="6141" y="14053"/>
                  <a:pt x="6141" y="14080"/>
                  <a:pt x="6114" y="14080"/>
                </a:cubicBezTo>
                <a:cubicBezTo>
                  <a:pt x="6114" y="14107"/>
                  <a:pt x="6141" y="14134"/>
                  <a:pt x="6141" y="14134"/>
                </a:cubicBezTo>
                <a:cubicBezTo>
                  <a:pt x="6141" y="14134"/>
                  <a:pt x="6141" y="14134"/>
                  <a:pt x="6114" y="14107"/>
                </a:cubicBezTo>
                <a:cubicBezTo>
                  <a:pt x="6114" y="14107"/>
                  <a:pt x="6114" y="14134"/>
                  <a:pt x="6087" y="14134"/>
                </a:cubicBezTo>
                <a:cubicBezTo>
                  <a:pt x="6060" y="14134"/>
                  <a:pt x="6087" y="14107"/>
                  <a:pt x="6060" y="14134"/>
                </a:cubicBezTo>
                <a:cubicBezTo>
                  <a:pt x="6033" y="14134"/>
                  <a:pt x="6033" y="14134"/>
                  <a:pt x="6033" y="14134"/>
                </a:cubicBezTo>
                <a:cubicBezTo>
                  <a:pt x="6033" y="14134"/>
                  <a:pt x="6033" y="14134"/>
                  <a:pt x="6007" y="14134"/>
                </a:cubicBezTo>
                <a:cubicBezTo>
                  <a:pt x="6007" y="14134"/>
                  <a:pt x="5953" y="14214"/>
                  <a:pt x="5926" y="14241"/>
                </a:cubicBezTo>
                <a:cubicBezTo>
                  <a:pt x="5926" y="14267"/>
                  <a:pt x="5899" y="14295"/>
                  <a:pt x="5899" y="14295"/>
                </a:cubicBezTo>
                <a:cubicBezTo>
                  <a:pt x="5872" y="14295"/>
                  <a:pt x="5872" y="14295"/>
                  <a:pt x="5845" y="14295"/>
                </a:cubicBezTo>
                <a:cubicBezTo>
                  <a:pt x="5845" y="14295"/>
                  <a:pt x="5792" y="14322"/>
                  <a:pt x="5819" y="14322"/>
                </a:cubicBezTo>
                <a:cubicBezTo>
                  <a:pt x="5819" y="14322"/>
                  <a:pt x="5845" y="14322"/>
                  <a:pt x="5845" y="14348"/>
                </a:cubicBezTo>
                <a:lnTo>
                  <a:pt x="5792" y="14375"/>
                </a:lnTo>
                <a:cubicBezTo>
                  <a:pt x="5792" y="14375"/>
                  <a:pt x="5819" y="14402"/>
                  <a:pt x="5819" y="14429"/>
                </a:cubicBezTo>
                <a:cubicBezTo>
                  <a:pt x="5819" y="14455"/>
                  <a:pt x="5819" y="14455"/>
                  <a:pt x="5819" y="14482"/>
                </a:cubicBezTo>
                <a:cubicBezTo>
                  <a:pt x="5819" y="14482"/>
                  <a:pt x="5792" y="14482"/>
                  <a:pt x="5792" y="14455"/>
                </a:cubicBezTo>
                <a:cubicBezTo>
                  <a:pt x="5792" y="14455"/>
                  <a:pt x="5819" y="14429"/>
                  <a:pt x="5792" y="14429"/>
                </a:cubicBezTo>
                <a:cubicBezTo>
                  <a:pt x="5792" y="14429"/>
                  <a:pt x="5765" y="14402"/>
                  <a:pt x="5765" y="14429"/>
                </a:cubicBezTo>
                <a:lnTo>
                  <a:pt x="5792" y="14455"/>
                </a:lnTo>
                <a:cubicBezTo>
                  <a:pt x="5792" y="14482"/>
                  <a:pt x="5765" y="14509"/>
                  <a:pt x="5765" y="14536"/>
                </a:cubicBezTo>
                <a:lnTo>
                  <a:pt x="5792" y="14589"/>
                </a:lnTo>
                <a:lnTo>
                  <a:pt x="5819" y="14617"/>
                </a:lnTo>
                <a:cubicBezTo>
                  <a:pt x="5792" y="14617"/>
                  <a:pt x="5792" y="14617"/>
                  <a:pt x="5792" y="14617"/>
                </a:cubicBezTo>
                <a:lnTo>
                  <a:pt x="5765" y="14670"/>
                </a:lnTo>
                <a:cubicBezTo>
                  <a:pt x="5765" y="14670"/>
                  <a:pt x="5738" y="14670"/>
                  <a:pt x="5738" y="14697"/>
                </a:cubicBezTo>
                <a:cubicBezTo>
                  <a:pt x="5738" y="14697"/>
                  <a:pt x="5712" y="14697"/>
                  <a:pt x="5738" y="14697"/>
                </a:cubicBezTo>
                <a:cubicBezTo>
                  <a:pt x="5738" y="14670"/>
                  <a:pt x="5712" y="14670"/>
                  <a:pt x="5738" y="14670"/>
                </a:cubicBezTo>
                <a:cubicBezTo>
                  <a:pt x="5738" y="14643"/>
                  <a:pt x="5738" y="14643"/>
                  <a:pt x="5738" y="14643"/>
                </a:cubicBezTo>
                <a:cubicBezTo>
                  <a:pt x="5738" y="14643"/>
                  <a:pt x="5738" y="14617"/>
                  <a:pt x="5738" y="14643"/>
                </a:cubicBezTo>
                <a:lnTo>
                  <a:pt x="5712" y="14643"/>
                </a:lnTo>
                <a:cubicBezTo>
                  <a:pt x="5685" y="14643"/>
                  <a:pt x="5685" y="14643"/>
                  <a:pt x="5657" y="14643"/>
                </a:cubicBezTo>
                <a:cubicBezTo>
                  <a:pt x="5657" y="14643"/>
                  <a:pt x="5631" y="14643"/>
                  <a:pt x="5604" y="14643"/>
                </a:cubicBezTo>
                <a:cubicBezTo>
                  <a:pt x="5604" y="14643"/>
                  <a:pt x="5604" y="14643"/>
                  <a:pt x="5578" y="14643"/>
                </a:cubicBezTo>
                <a:cubicBezTo>
                  <a:pt x="5578" y="14643"/>
                  <a:pt x="5578" y="14643"/>
                  <a:pt x="5550" y="14643"/>
                </a:cubicBezTo>
                <a:lnTo>
                  <a:pt x="5524" y="14670"/>
                </a:lnTo>
                <a:cubicBezTo>
                  <a:pt x="5497" y="14670"/>
                  <a:pt x="5497" y="14697"/>
                  <a:pt x="5470" y="14697"/>
                </a:cubicBezTo>
                <a:cubicBezTo>
                  <a:pt x="5470" y="14670"/>
                  <a:pt x="5470" y="14697"/>
                  <a:pt x="5443" y="14670"/>
                </a:cubicBezTo>
                <a:cubicBezTo>
                  <a:pt x="5443" y="14670"/>
                  <a:pt x="5336" y="14697"/>
                  <a:pt x="5336" y="14670"/>
                </a:cubicBezTo>
                <a:cubicBezTo>
                  <a:pt x="5309" y="14670"/>
                  <a:pt x="5309" y="14643"/>
                  <a:pt x="5282" y="14643"/>
                </a:cubicBezTo>
                <a:cubicBezTo>
                  <a:pt x="5256" y="14617"/>
                  <a:pt x="5228" y="14589"/>
                  <a:pt x="5202" y="14589"/>
                </a:cubicBezTo>
                <a:cubicBezTo>
                  <a:pt x="5175" y="14589"/>
                  <a:pt x="5149" y="14589"/>
                  <a:pt x="5149" y="14589"/>
                </a:cubicBezTo>
                <a:cubicBezTo>
                  <a:pt x="5121" y="14589"/>
                  <a:pt x="5121" y="14617"/>
                  <a:pt x="5094" y="14617"/>
                </a:cubicBezTo>
                <a:cubicBezTo>
                  <a:pt x="5094" y="14617"/>
                  <a:pt x="5094" y="14617"/>
                  <a:pt x="5068" y="14617"/>
                </a:cubicBezTo>
                <a:cubicBezTo>
                  <a:pt x="5068" y="14617"/>
                  <a:pt x="4961" y="14589"/>
                  <a:pt x="4934" y="14589"/>
                </a:cubicBezTo>
                <a:cubicBezTo>
                  <a:pt x="4907" y="14563"/>
                  <a:pt x="4907" y="14563"/>
                  <a:pt x="4907" y="14563"/>
                </a:cubicBezTo>
                <a:cubicBezTo>
                  <a:pt x="4907" y="14563"/>
                  <a:pt x="4880" y="14589"/>
                  <a:pt x="4853" y="14589"/>
                </a:cubicBezTo>
                <a:cubicBezTo>
                  <a:pt x="4827" y="14589"/>
                  <a:pt x="4799" y="14617"/>
                  <a:pt x="4799" y="14589"/>
                </a:cubicBezTo>
                <a:cubicBezTo>
                  <a:pt x="4773" y="14589"/>
                  <a:pt x="4773" y="14589"/>
                  <a:pt x="4773" y="14589"/>
                </a:cubicBezTo>
                <a:cubicBezTo>
                  <a:pt x="4746" y="14589"/>
                  <a:pt x="4719" y="14617"/>
                  <a:pt x="4692" y="14617"/>
                </a:cubicBezTo>
                <a:cubicBezTo>
                  <a:pt x="4665" y="14617"/>
                  <a:pt x="4639" y="14617"/>
                  <a:pt x="4639" y="14617"/>
                </a:cubicBezTo>
                <a:lnTo>
                  <a:pt x="4612" y="14643"/>
                </a:lnTo>
                <a:lnTo>
                  <a:pt x="4585" y="14617"/>
                </a:lnTo>
                <a:cubicBezTo>
                  <a:pt x="4585" y="14617"/>
                  <a:pt x="4531" y="14643"/>
                  <a:pt x="4505" y="14643"/>
                </a:cubicBezTo>
                <a:lnTo>
                  <a:pt x="4477" y="14643"/>
                </a:lnTo>
                <a:cubicBezTo>
                  <a:pt x="4451" y="14643"/>
                  <a:pt x="4451" y="14643"/>
                  <a:pt x="4424" y="14643"/>
                </a:cubicBezTo>
                <a:cubicBezTo>
                  <a:pt x="4424" y="14670"/>
                  <a:pt x="4424" y="14670"/>
                  <a:pt x="4424" y="14670"/>
                </a:cubicBezTo>
                <a:lnTo>
                  <a:pt x="4424" y="14697"/>
                </a:lnTo>
                <a:lnTo>
                  <a:pt x="4424" y="14724"/>
                </a:lnTo>
                <a:cubicBezTo>
                  <a:pt x="4424" y="14751"/>
                  <a:pt x="4370" y="14751"/>
                  <a:pt x="4370" y="14751"/>
                </a:cubicBezTo>
                <a:lnTo>
                  <a:pt x="4398" y="14777"/>
                </a:lnTo>
                <a:cubicBezTo>
                  <a:pt x="4398" y="14777"/>
                  <a:pt x="4398" y="14777"/>
                  <a:pt x="4398" y="14804"/>
                </a:cubicBezTo>
                <a:cubicBezTo>
                  <a:pt x="4398" y="14804"/>
                  <a:pt x="4424" y="14777"/>
                  <a:pt x="4424" y="14804"/>
                </a:cubicBezTo>
                <a:cubicBezTo>
                  <a:pt x="4424" y="14804"/>
                  <a:pt x="4424" y="14858"/>
                  <a:pt x="4424" y="14885"/>
                </a:cubicBezTo>
                <a:cubicBezTo>
                  <a:pt x="4451" y="14885"/>
                  <a:pt x="4451" y="14858"/>
                  <a:pt x="4477" y="14858"/>
                </a:cubicBezTo>
                <a:cubicBezTo>
                  <a:pt x="4505" y="14858"/>
                  <a:pt x="4505" y="14858"/>
                  <a:pt x="4505" y="14831"/>
                </a:cubicBezTo>
                <a:cubicBezTo>
                  <a:pt x="4531" y="14831"/>
                  <a:pt x="4531" y="14831"/>
                  <a:pt x="4531" y="14831"/>
                </a:cubicBezTo>
                <a:cubicBezTo>
                  <a:pt x="4558" y="14831"/>
                  <a:pt x="4558" y="14858"/>
                  <a:pt x="4585" y="14858"/>
                </a:cubicBezTo>
                <a:cubicBezTo>
                  <a:pt x="4612" y="14858"/>
                  <a:pt x="4612" y="14858"/>
                  <a:pt x="4612" y="14858"/>
                </a:cubicBezTo>
                <a:cubicBezTo>
                  <a:pt x="4612" y="14858"/>
                  <a:pt x="4612" y="14858"/>
                  <a:pt x="4612" y="14885"/>
                </a:cubicBezTo>
                <a:cubicBezTo>
                  <a:pt x="4612" y="14885"/>
                  <a:pt x="4639" y="14911"/>
                  <a:pt x="4612" y="14911"/>
                </a:cubicBezTo>
                <a:cubicBezTo>
                  <a:pt x="4612" y="14911"/>
                  <a:pt x="4612" y="14885"/>
                  <a:pt x="4585" y="14885"/>
                </a:cubicBezTo>
                <a:cubicBezTo>
                  <a:pt x="4585" y="14885"/>
                  <a:pt x="4585" y="14885"/>
                  <a:pt x="4558" y="14858"/>
                </a:cubicBezTo>
                <a:cubicBezTo>
                  <a:pt x="4558" y="14858"/>
                  <a:pt x="4558" y="14858"/>
                  <a:pt x="4531" y="14858"/>
                </a:cubicBezTo>
                <a:lnTo>
                  <a:pt x="4531" y="14885"/>
                </a:lnTo>
                <a:cubicBezTo>
                  <a:pt x="4531" y="14885"/>
                  <a:pt x="4477" y="14858"/>
                  <a:pt x="4477" y="14885"/>
                </a:cubicBezTo>
                <a:cubicBezTo>
                  <a:pt x="4477" y="14911"/>
                  <a:pt x="4477" y="14911"/>
                  <a:pt x="4477" y="14911"/>
                </a:cubicBezTo>
                <a:cubicBezTo>
                  <a:pt x="4451" y="14939"/>
                  <a:pt x="4451" y="14939"/>
                  <a:pt x="4451" y="14939"/>
                </a:cubicBezTo>
                <a:cubicBezTo>
                  <a:pt x="4451" y="14965"/>
                  <a:pt x="4451" y="14965"/>
                  <a:pt x="4451" y="14939"/>
                </a:cubicBezTo>
                <a:cubicBezTo>
                  <a:pt x="4451" y="14939"/>
                  <a:pt x="4451" y="14939"/>
                  <a:pt x="4451" y="14911"/>
                </a:cubicBezTo>
                <a:cubicBezTo>
                  <a:pt x="4424" y="14911"/>
                  <a:pt x="4424" y="14911"/>
                  <a:pt x="4424" y="14911"/>
                </a:cubicBezTo>
                <a:cubicBezTo>
                  <a:pt x="4424" y="14911"/>
                  <a:pt x="4424" y="14885"/>
                  <a:pt x="4424" y="14911"/>
                </a:cubicBezTo>
                <a:lnTo>
                  <a:pt x="4424" y="14939"/>
                </a:lnTo>
                <a:cubicBezTo>
                  <a:pt x="4398" y="14939"/>
                  <a:pt x="4398" y="14939"/>
                  <a:pt x="4370" y="14965"/>
                </a:cubicBezTo>
                <a:cubicBezTo>
                  <a:pt x="4317" y="14992"/>
                  <a:pt x="4317" y="15018"/>
                  <a:pt x="4290" y="15018"/>
                </a:cubicBezTo>
                <a:cubicBezTo>
                  <a:pt x="4264" y="15018"/>
                  <a:pt x="4237" y="15018"/>
                  <a:pt x="4237" y="15018"/>
                </a:cubicBezTo>
                <a:cubicBezTo>
                  <a:pt x="4211" y="14992"/>
                  <a:pt x="4211" y="14992"/>
                  <a:pt x="4184" y="14992"/>
                </a:cubicBezTo>
                <a:cubicBezTo>
                  <a:pt x="4184" y="14965"/>
                  <a:pt x="4184" y="14992"/>
                  <a:pt x="4157" y="14965"/>
                </a:cubicBezTo>
                <a:cubicBezTo>
                  <a:pt x="4157" y="14965"/>
                  <a:pt x="4103" y="14965"/>
                  <a:pt x="4077" y="14965"/>
                </a:cubicBezTo>
                <a:lnTo>
                  <a:pt x="4077" y="14992"/>
                </a:lnTo>
                <a:cubicBezTo>
                  <a:pt x="4077" y="15018"/>
                  <a:pt x="4077" y="15072"/>
                  <a:pt x="4077" y="15099"/>
                </a:cubicBezTo>
                <a:cubicBezTo>
                  <a:pt x="4049" y="15126"/>
                  <a:pt x="4049" y="15153"/>
                  <a:pt x="4023" y="15153"/>
                </a:cubicBezTo>
                <a:cubicBezTo>
                  <a:pt x="4023" y="15180"/>
                  <a:pt x="4049" y="15233"/>
                  <a:pt x="4049" y="15260"/>
                </a:cubicBezTo>
                <a:lnTo>
                  <a:pt x="4049" y="15394"/>
                </a:lnTo>
                <a:cubicBezTo>
                  <a:pt x="4023" y="15394"/>
                  <a:pt x="3996" y="15421"/>
                  <a:pt x="3969" y="15421"/>
                </a:cubicBezTo>
                <a:cubicBezTo>
                  <a:pt x="3969" y="15448"/>
                  <a:pt x="3942" y="15475"/>
                  <a:pt x="3942" y="15475"/>
                </a:cubicBezTo>
                <a:cubicBezTo>
                  <a:pt x="3942" y="15502"/>
                  <a:pt x="3942" y="15502"/>
                  <a:pt x="3942" y="15502"/>
                </a:cubicBezTo>
                <a:cubicBezTo>
                  <a:pt x="3915" y="15502"/>
                  <a:pt x="3862" y="15555"/>
                  <a:pt x="3862" y="15582"/>
                </a:cubicBezTo>
                <a:cubicBezTo>
                  <a:pt x="3835" y="15582"/>
                  <a:pt x="3808" y="15582"/>
                  <a:pt x="3808" y="15609"/>
                </a:cubicBezTo>
                <a:lnTo>
                  <a:pt x="3808" y="15635"/>
                </a:lnTo>
                <a:lnTo>
                  <a:pt x="3808" y="15662"/>
                </a:lnTo>
                <a:lnTo>
                  <a:pt x="3782" y="15716"/>
                </a:lnTo>
                <a:cubicBezTo>
                  <a:pt x="3755" y="15716"/>
                  <a:pt x="3727" y="15743"/>
                  <a:pt x="3727" y="15716"/>
                </a:cubicBezTo>
                <a:cubicBezTo>
                  <a:pt x="3727" y="15716"/>
                  <a:pt x="3727" y="15716"/>
                  <a:pt x="3701" y="15716"/>
                </a:cubicBezTo>
                <a:cubicBezTo>
                  <a:pt x="3701" y="15716"/>
                  <a:pt x="3701" y="15743"/>
                  <a:pt x="3674" y="15743"/>
                </a:cubicBezTo>
                <a:cubicBezTo>
                  <a:pt x="3648" y="15743"/>
                  <a:pt x="3648" y="15743"/>
                  <a:pt x="3648" y="15743"/>
                </a:cubicBezTo>
                <a:lnTo>
                  <a:pt x="3620" y="15743"/>
                </a:lnTo>
                <a:lnTo>
                  <a:pt x="3648" y="15769"/>
                </a:lnTo>
                <a:cubicBezTo>
                  <a:pt x="3620" y="15769"/>
                  <a:pt x="3648" y="15797"/>
                  <a:pt x="3648" y="15823"/>
                </a:cubicBezTo>
                <a:cubicBezTo>
                  <a:pt x="3674" y="15823"/>
                  <a:pt x="3674" y="15823"/>
                  <a:pt x="3701" y="15823"/>
                </a:cubicBezTo>
                <a:cubicBezTo>
                  <a:pt x="3727" y="15850"/>
                  <a:pt x="3755" y="15877"/>
                  <a:pt x="3727" y="15877"/>
                </a:cubicBezTo>
                <a:cubicBezTo>
                  <a:pt x="3727" y="15877"/>
                  <a:pt x="3727" y="15850"/>
                  <a:pt x="3701" y="15850"/>
                </a:cubicBezTo>
                <a:lnTo>
                  <a:pt x="3674" y="15850"/>
                </a:lnTo>
                <a:cubicBezTo>
                  <a:pt x="3674" y="15850"/>
                  <a:pt x="3674" y="15850"/>
                  <a:pt x="3648" y="15850"/>
                </a:cubicBezTo>
                <a:cubicBezTo>
                  <a:pt x="3648" y="15850"/>
                  <a:pt x="3648" y="15823"/>
                  <a:pt x="3648" y="15850"/>
                </a:cubicBezTo>
                <a:cubicBezTo>
                  <a:pt x="3620" y="15850"/>
                  <a:pt x="3620" y="15850"/>
                  <a:pt x="3620" y="15850"/>
                </a:cubicBezTo>
                <a:lnTo>
                  <a:pt x="3594" y="15850"/>
                </a:lnTo>
                <a:lnTo>
                  <a:pt x="3620" y="15850"/>
                </a:lnTo>
                <a:cubicBezTo>
                  <a:pt x="3620" y="15850"/>
                  <a:pt x="3620" y="15823"/>
                  <a:pt x="3620" y="15797"/>
                </a:cubicBezTo>
                <a:lnTo>
                  <a:pt x="3594" y="15797"/>
                </a:lnTo>
                <a:cubicBezTo>
                  <a:pt x="3594" y="15797"/>
                  <a:pt x="3594" y="15769"/>
                  <a:pt x="3594" y="15797"/>
                </a:cubicBezTo>
                <a:cubicBezTo>
                  <a:pt x="3567" y="15797"/>
                  <a:pt x="3567" y="15823"/>
                  <a:pt x="3540" y="15823"/>
                </a:cubicBezTo>
                <a:cubicBezTo>
                  <a:pt x="3540" y="15823"/>
                  <a:pt x="3513" y="15797"/>
                  <a:pt x="3513" y="15823"/>
                </a:cubicBezTo>
                <a:cubicBezTo>
                  <a:pt x="3513" y="15823"/>
                  <a:pt x="3540" y="15823"/>
                  <a:pt x="3513" y="15850"/>
                </a:cubicBezTo>
                <a:cubicBezTo>
                  <a:pt x="3513" y="15877"/>
                  <a:pt x="3540" y="15877"/>
                  <a:pt x="3513" y="15877"/>
                </a:cubicBezTo>
                <a:cubicBezTo>
                  <a:pt x="3513" y="15877"/>
                  <a:pt x="3486" y="15877"/>
                  <a:pt x="3513" y="15904"/>
                </a:cubicBezTo>
                <a:cubicBezTo>
                  <a:pt x="3513" y="15931"/>
                  <a:pt x="3486" y="15931"/>
                  <a:pt x="3513" y="15931"/>
                </a:cubicBezTo>
                <a:cubicBezTo>
                  <a:pt x="3513" y="15957"/>
                  <a:pt x="3486" y="15957"/>
                  <a:pt x="3486" y="15957"/>
                </a:cubicBezTo>
                <a:cubicBezTo>
                  <a:pt x="3513" y="15957"/>
                  <a:pt x="3513" y="15984"/>
                  <a:pt x="3486" y="15984"/>
                </a:cubicBezTo>
                <a:cubicBezTo>
                  <a:pt x="3486" y="16011"/>
                  <a:pt x="3486" y="16011"/>
                  <a:pt x="3486" y="16011"/>
                </a:cubicBezTo>
                <a:cubicBezTo>
                  <a:pt x="3486" y="16011"/>
                  <a:pt x="3460" y="16011"/>
                  <a:pt x="3460" y="16038"/>
                </a:cubicBezTo>
                <a:cubicBezTo>
                  <a:pt x="3433" y="16038"/>
                  <a:pt x="3433" y="16011"/>
                  <a:pt x="3433" y="16038"/>
                </a:cubicBezTo>
                <a:cubicBezTo>
                  <a:pt x="3433" y="16065"/>
                  <a:pt x="3460" y="16065"/>
                  <a:pt x="3460" y="16065"/>
                </a:cubicBezTo>
                <a:lnTo>
                  <a:pt x="3433" y="16065"/>
                </a:lnTo>
                <a:cubicBezTo>
                  <a:pt x="3406" y="16065"/>
                  <a:pt x="3406" y="16065"/>
                  <a:pt x="3406" y="16065"/>
                </a:cubicBezTo>
                <a:cubicBezTo>
                  <a:pt x="3379" y="16065"/>
                  <a:pt x="3379" y="16065"/>
                  <a:pt x="3379" y="16065"/>
                </a:cubicBezTo>
                <a:cubicBezTo>
                  <a:pt x="3379" y="16091"/>
                  <a:pt x="3379" y="16091"/>
                  <a:pt x="3379" y="16091"/>
                </a:cubicBezTo>
                <a:cubicBezTo>
                  <a:pt x="3379" y="16091"/>
                  <a:pt x="3379" y="16119"/>
                  <a:pt x="3379" y="16145"/>
                </a:cubicBezTo>
                <a:cubicBezTo>
                  <a:pt x="3379" y="16145"/>
                  <a:pt x="3379" y="16145"/>
                  <a:pt x="3379" y="16172"/>
                </a:cubicBezTo>
                <a:lnTo>
                  <a:pt x="3352" y="16172"/>
                </a:lnTo>
                <a:cubicBezTo>
                  <a:pt x="3326" y="16172"/>
                  <a:pt x="3326" y="16226"/>
                  <a:pt x="3326" y="16198"/>
                </a:cubicBezTo>
                <a:cubicBezTo>
                  <a:pt x="3298" y="16198"/>
                  <a:pt x="3298" y="16198"/>
                  <a:pt x="3298" y="16226"/>
                </a:cubicBezTo>
                <a:cubicBezTo>
                  <a:pt x="3298" y="16226"/>
                  <a:pt x="3298" y="16253"/>
                  <a:pt x="3272" y="16253"/>
                </a:cubicBezTo>
                <a:cubicBezTo>
                  <a:pt x="3272" y="16279"/>
                  <a:pt x="3219" y="16306"/>
                  <a:pt x="3191" y="16333"/>
                </a:cubicBezTo>
                <a:lnTo>
                  <a:pt x="3138" y="16360"/>
                </a:lnTo>
                <a:lnTo>
                  <a:pt x="3111" y="16360"/>
                </a:lnTo>
                <a:cubicBezTo>
                  <a:pt x="3111" y="16360"/>
                  <a:pt x="3111" y="16360"/>
                  <a:pt x="3084" y="16386"/>
                </a:cubicBezTo>
                <a:cubicBezTo>
                  <a:pt x="3084" y="16413"/>
                  <a:pt x="3057" y="16413"/>
                  <a:pt x="3057" y="16440"/>
                </a:cubicBezTo>
                <a:lnTo>
                  <a:pt x="3084" y="16440"/>
                </a:lnTo>
                <a:cubicBezTo>
                  <a:pt x="3111" y="16467"/>
                  <a:pt x="3057" y="16440"/>
                  <a:pt x="3057" y="16440"/>
                </a:cubicBezTo>
                <a:lnTo>
                  <a:pt x="3057" y="16467"/>
                </a:lnTo>
                <a:lnTo>
                  <a:pt x="3057" y="16440"/>
                </a:lnTo>
                <a:cubicBezTo>
                  <a:pt x="3031" y="16413"/>
                  <a:pt x="3004" y="16413"/>
                  <a:pt x="3004" y="16413"/>
                </a:cubicBezTo>
                <a:cubicBezTo>
                  <a:pt x="3004" y="16386"/>
                  <a:pt x="3004" y="16386"/>
                  <a:pt x="3004" y="16386"/>
                </a:cubicBezTo>
                <a:cubicBezTo>
                  <a:pt x="2976" y="16386"/>
                  <a:pt x="2950" y="16386"/>
                  <a:pt x="2923" y="16413"/>
                </a:cubicBezTo>
                <a:lnTo>
                  <a:pt x="2897" y="16440"/>
                </a:lnTo>
                <a:cubicBezTo>
                  <a:pt x="2869" y="16440"/>
                  <a:pt x="2869" y="16440"/>
                  <a:pt x="2869" y="16440"/>
                </a:cubicBezTo>
                <a:lnTo>
                  <a:pt x="2843" y="16467"/>
                </a:lnTo>
                <a:cubicBezTo>
                  <a:pt x="2816" y="16467"/>
                  <a:pt x="2816" y="16467"/>
                  <a:pt x="2789" y="16494"/>
                </a:cubicBezTo>
                <a:cubicBezTo>
                  <a:pt x="2762" y="16520"/>
                  <a:pt x="2762" y="16548"/>
                  <a:pt x="2762" y="16574"/>
                </a:cubicBezTo>
                <a:cubicBezTo>
                  <a:pt x="2762" y="16601"/>
                  <a:pt x="2789" y="16628"/>
                  <a:pt x="2762" y="16628"/>
                </a:cubicBezTo>
                <a:lnTo>
                  <a:pt x="2735" y="16655"/>
                </a:lnTo>
                <a:lnTo>
                  <a:pt x="2762" y="16682"/>
                </a:lnTo>
                <a:cubicBezTo>
                  <a:pt x="2789" y="16682"/>
                  <a:pt x="2789" y="16708"/>
                  <a:pt x="2789" y="16708"/>
                </a:cubicBezTo>
                <a:lnTo>
                  <a:pt x="2816" y="16682"/>
                </a:lnTo>
                <a:cubicBezTo>
                  <a:pt x="2843" y="16682"/>
                  <a:pt x="2843" y="16682"/>
                  <a:pt x="2843" y="16682"/>
                </a:cubicBezTo>
                <a:cubicBezTo>
                  <a:pt x="2869" y="16682"/>
                  <a:pt x="2897" y="16682"/>
                  <a:pt x="2897" y="16682"/>
                </a:cubicBezTo>
                <a:cubicBezTo>
                  <a:pt x="2923" y="16655"/>
                  <a:pt x="2897" y="16655"/>
                  <a:pt x="2923" y="16655"/>
                </a:cubicBezTo>
                <a:cubicBezTo>
                  <a:pt x="2923" y="16655"/>
                  <a:pt x="2923" y="16628"/>
                  <a:pt x="2950" y="16628"/>
                </a:cubicBezTo>
                <a:lnTo>
                  <a:pt x="2950" y="16601"/>
                </a:lnTo>
                <a:lnTo>
                  <a:pt x="2923" y="16574"/>
                </a:lnTo>
                <a:lnTo>
                  <a:pt x="2950" y="16574"/>
                </a:lnTo>
                <a:cubicBezTo>
                  <a:pt x="2950" y="16548"/>
                  <a:pt x="2950" y="16548"/>
                  <a:pt x="2950" y="16548"/>
                </a:cubicBezTo>
                <a:lnTo>
                  <a:pt x="3004" y="16548"/>
                </a:lnTo>
                <a:cubicBezTo>
                  <a:pt x="3004" y="16548"/>
                  <a:pt x="3004" y="16548"/>
                  <a:pt x="3031" y="16548"/>
                </a:cubicBezTo>
                <a:cubicBezTo>
                  <a:pt x="3031" y="16574"/>
                  <a:pt x="3057" y="16574"/>
                  <a:pt x="3084" y="16574"/>
                </a:cubicBezTo>
                <a:lnTo>
                  <a:pt x="3111" y="16574"/>
                </a:lnTo>
                <a:cubicBezTo>
                  <a:pt x="3111" y="16601"/>
                  <a:pt x="3111" y="16601"/>
                  <a:pt x="3138" y="16601"/>
                </a:cubicBezTo>
                <a:cubicBezTo>
                  <a:pt x="3164" y="16601"/>
                  <a:pt x="3164" y="16601"/>
                  <a:pt x="3164" y="16601"/>
                </a:cubicBezTo>
                <a:cubicBezTo>
                  <a:pt x="3191" y="16628"/>
                  <a:pt x="3219" y="16655"/>
                  <a:pt x="3245" y="16655"/>
                </a:cubicBezTo>
                <a:cubicBezTo>
                  <a:pt x="3245" y="16682"/>
                  <a:pt x="3219" y="16682"/>
                  <a:pt x="3245" y="16682"/>
                </a:cubicBezTo>
                <a:cubicBezTo>
                  <a:pt x="3245" y="16708"/>
                  <a:pt x="3245" y="16708"/>
                  <a:pt x="3245" y="16708"/>
                </a:cubicBezTo>
                <a:cubicBezTo>
                  <a:pt x="3245" y="16708"/>
                  <a:pt x="3245" y="16735"/>
                  <a:pt x="3272" y="16735"/>
                </a:cubicBezTo>
                <a:cubicBezTo>
                  <a:pt x="3245" y="16735"/>
                  <a:pt x="3245" y="16762"/>
                  <a:pt x="3245" y="16762"/>
                </a:cubicBezTo>
                <a:lnTo>
                  <a:pt x="3272" y="16789"/>
                </a:lnTo>
                <a:cubicBezTo>
                  <a:pt x="3272" y="16789"/>
                  <a:pt x="3272" y="16789"/>
                  <a:pt x="3298" y="16816"/>
                </a:cubicBezTo>
                <a:lnTo>
                  <a:pt x="3326" y="16816"/>
                </a:lnTo>
                <a:cubicBezTo>
                  <a:pt x="3326" y="16816"/>
                  <a:pt x="3298" y="16842"/>
                  <a:pt x="3326" y="16842"/>
                </a:cubicBezTo>
                <a:cubicBezTo>
                  <a:pt x="3326" y="16816"/>
                  <a:pt x="3326" y="16816"/>
                  <a:pt x="3326" y="16816"/>
                </a:cubicBezTo>
                <a:lnTo>
                  <a:pt x="3352" y="16762"/>
                </a:lnTo>
                <a:cubicBezTo>
                  <a:pt x="3379" y="16762"/>
                  <a:pt x="3379" y="16735"/>
                  <a:pt x="3406" y="16762"/>
                </a:cubicBezTo>
                <a:lnTo>
                  <a:pt x="3433" y="16762"/>
                </a:lnTo>
                <a:cubicBezTo>
                  <a:pt x="3433" y="16735"/>
                  <a:pt x="3433" y="16735"/>
                  <a:pt x="3433" y="16735"/>
                </a:cubicBezTo>
                <a:cubicBezTo>
                  <a:pt x="3460" y="16708"/>
                  <a:pt x="3460" y="16708"/>
                  <a:pt x="3460" y="16708"/>
                </a:cubicBezTo>
                <a:cubicBezTo>
                  <a:pt x="3460" y="16682"/>
                  <a:pt x="3460" y="16682"/>
                  <a:pt x="3460" y="16682"/>
                </a:cubicBezTo>
                <a:cubicBezTo>
                  <a:pt x="3486" y="16682"/>
                  <a:pt x="3486" y="16655"/>
                  <a:pt x="3486" y="16655"/>
                </a:cubicBezTo>
                <a:cubicBezTo>
                  <a:pt x="3460" y="16655"/>
                  <a:pt x="3460" y="16655"/>
                  <a:pt x="3460" y="16655"/>
                </a:cubicBezTo>
                <a:cubicBezTo>
                  <a:pt x="3460" y="16628"/>
                  <a:pt x="3460" y="16628"/>
                  <a:pt x="3460" y="16628"/>
                </a:cubicBezTo>
                <a:lnTo>
                  <a:pt x="3406" y="16628"/>
                </a:lnTo>
                <a:cubicBezTo>
                  <a:pt x="3406" y="16628"/>
                  <a:pt x="3433" y="16628"/>
                  <a:pt x="3433" y="16601"/>
                </a:cubicBezTo>
                <a:cubicBezTo>
                  <a:pt x="3406" y="16601"/>
                  <a:pt x="3379" y="16601"/>
                  <a:pt x="3352" y="16601"/>
                </a:cubicBezTo>
                <a:cubicBezTo>
                  <a:pt x="3352" y="16628"/>
                  <a:pt x="3326" y="16628"/>
                  <a:pt x="3326" y="16628"/>
                </a:cubicBezTo>
                <a:cubicBezTo>
                  <a:pt x="3298" y="16628"/>
                  <a:pt x="3298" y="16601"/>
                  <a:pt x="3298" y="16601"/>
                </a:cubicBezTo>
                <a:cubicBezTo>
                  <a:pt x="3326" y="16601"/>
                  <a:pt x="3326" y="16601"/>
                  <a:pt x="3326" y="16601"/>
                </a:cubicBezTo>
                <a:lnTo>
                  <a:pt x="3352" y="16601"/>
                </a:lnTo>
                <a:lnTo>
                  <a:pt x="3379" y="16548"/>
                </a:lnTo>
                <a:cubicBezTo>
                  <a:pt x="3379" y="16574"/>
                  <a:pt x="3379" y="16574"/>
                  <a:pt x="3379" y="16574"/>
                </a:cubicBezTo>
                <a:cubicBezTo>
                  <a:pt x="3379" y="16601"/>
                  <a:pt x="3352" y="16601"/>
                  <a:pt x="3379" y="16601"/>
                </a:cubicBezTo>
                <a:cubicBezTo>
                  <a:pt x="3379" y="16574"/>
                  <a:pt x="3379" y="16574"/>
                  <a:pt x="3379" y="16574"/>
                </a:cubicBezTo>
                <a:cubicBezTo>
                  <a:pt x="3406" y="16548"/>
                  <a:pt x="3406" y="16548"/>
                  <a:pt x="3406" y="16574"/>
                </a:cubicBezTo>
                <a:cubicBezTo>
                  <a:pt x="3406" y="16574"/>
                  <a:pt x="3379" y="16574"/>
                  <a:pt x="3406" y="16574"/>
                </a:cubicBezTo>
                <a:lnTo>
                  <a:pt x="3433" y="16574"/>
                </a:lnTo>
                <a:cubicBezTo>
                  <a:pt x="3433" y="16548"/>
                  <a:pt x="3433" y="16548"/>
                  <a:pt x="3433" y="16548"/>
                </a:cubicBezTo>
                <a:cubicBezTo>
                  <a:pt x="3460" y="16548"/>
                  <a:pt x="3460" y="16520"/>
                  <a:pt x="3460" y="16520"/>
                </a:cubicBezTo>
                <a:cubicBezTo>
                  <a:pt x="3460" y="16520"/>
                  <a:pt x="3486" y="16520"/>
                  <a:pt x="3460" y="16494"/>
                </a:cubicBezTo>
                <a:cubicBezTo>
                  <a:pt x="3460" y="16494"/>
                  <a:pt x="3406" y="16467"/>
                  <a:pt x="3433" y="16467"/>
                </a:cubicBezTo>
                <a:cubicBezTo>
                  <a:pt x="3433" y="16467"/>
                  <a:pt x="3433" y="16467"/>
                  <a:pt x="3460" y="16467"/>
                </a:cubicBezTo>
                <a:lnTo>
                  <a:pt x="3486" y="16494"/>
                </a:lnTo>
                <a:cubicBezTo>
                  <a:pt x="3486" y="16467"/>
                  <a:pt x="3460" y="16467"/>
                  <a:pt x="3460" y="16440"/>
                </a:cubicBezTo>
                <a:lnTo>
                  <a:pt x="3486" y="16440"/>
                </a:lnTo>
                <a:lnTo>
                  <a:pt x="3486" y="16413"/>
                </a:lnTo>
                <a:lnTo>
                  <a:pt x="3513" y="16413"/>
                </a:lnTo>
                <a:cubicBezTo>
                  <a:pt x="3486" y="16386"/>
                  <a:pt x="3486" y="16386"/>
                  <a:pt x="3486" y="16386"/>
                </a:cubicBezTo>
                <a:lnTo>
                  <a:pt x="3486" y="16360"/>
                </a:lnTo>
                <a:cubicBezTo>
                  <a:pt x="3486" y="16360"/>
                  <a:pt x="3486" y="16386"/>
                  <a:pt x="3513" y="16360"/>
                </a:cubicBezTo>
                <a:lnTo>
                  <a:pt x="3513" y="16333"/>
                </a:lnTo>
                <a:cubicBezTo>
                  <a:pt x="3513" y="16333"/>
                  <a:pt x="3540" y="16333"/>
                  <a:pt x="3540" y="16360"/>
                </a:cubicBezTo>
                <a:cubicBezTo>
                  <a:pt x="3540" y="16360"/>
                  <a:pt x="3567" y="16360"/>
                  <a:pt x="3540" y="16386"/>
                </a:cubicBezTo>
                <a:cubicBezTo>
                  <a:pt x="3513" y="16413"/>
                  <a:pt x="3513" y="16440"/>
                  <a:pt x="3513" y="16440"/>
                </a:cubicBezTo>
                <a:cubicBezTo>
                  <a:pt x="3540" y="16440"/>
                  <a:pt x="3540" y="16413"/>
                  <a:pt x="3540" y="16440"/>
                </a:cubicBezTo>
                <a:cubicBezTo>
                  <a:pt x="3540" y="16440"/>
                  <a:pt x="3513" y="16467"/>
                  <a:pt x="3513" y="16494"/>
                </a:cubicBezTo>
                <a:cubicBezTo>
                  <a:pt x="3540" y="16494"/>
                  <a:pt x="3540" y="16494"/>
                  <a:pt x="3540" y="16494"/>
                </a:cubicBezTo>
                <a:cubicBezTo>
                  <a:pt x="3540" y="16467"/>
                  <a:pt x="3567" y="16440"/>
                  <a:pt x="3567" y="16467"/>
                </a:cubicBezTo>
                <a:cubicBezTo>
                  <a:pt x="3567" y="16467"/>
                  <a:pt x="3567" y="16467"/>
                  <a:pt x="3540" y="16494"/>
                </a:cubicBezTo>
                <a:lnTo>
                  <a:pt x="3567" y="16494"/>
                </a:lnTo>
                <a:cubicBezTo>
                  <a:pt x="3567" y="16494"/>
                  <a:pt x="3567" y="16467"/>
                  <a:pt x="3567" y="16440"/>
                </a:cubicBezTo>
                <a:cubicBezTo>
                  <a:pt x="3594" y="16413"/>
                  <a:pt x="3594" y="16413"/>
                  <a:pt x="3620" y="16413"/>
                </a:cubicBezTo>
                <a:lnTo>
                  <a:pt x="3648" y="16413"/>
                </a:lnTo>
                <a:lnTo>
                  <a:pt x="3648" y="16386"/>
                </a:lnTo>
                <a:lnTo>
                  <a:pt x="3674" y="16386"/>
                </a:lnTo>
                <a:lnTo>
                  <a:pt x="3701" y="16360"/>
                </a:lnTo>
                <a:cubicBezTo>
                  <a:pt x="3727" y="16360"/>
                  <a:pt x="3727" y="16360"/>
                  <a:pt x="3727" y="16360"/>
                </a:cubicBezTo>
                <a:cubicBezTo>
                  <a:pt x="3755" y="16360"/>
                  <a:pt x="3755" y="16360"/>
                  <a:pt x="3755" y="16360"/>
                </a:cubicBezTo>
                <a:cubicBezTo>
                  <a:pt x="3755" y="16360"/>
                  <a:pt x="3755" y="16386"/>
                  <a:pt x="3782" y="16386"/>
                </a:cubicBezTo>
                <a:cubicBezTo>
                  <a:pt x="3782" y="16360"/>
                  <a:pt x="3755" y="16360"/>
                  <a:pt x="3782" y="16360"/>
                </a:cubicBezTo>
                <a:lnTo>
                  <a:pt x="3782" y="16333"/>
                </a:lnTo>
                <a:cubicBezTo>
                  <a:pt x="3808" y="16333"/>
                  <a:pt x="3808" y="16333"/>
                  <a:pt x="3808" y="16333"/>
                </a:cubicBezTo>
                <a:cubicBezTo>
                  <a:pt x="3782" y="16333"/>
                  <a:pt x="3782" y="16333"/>
                  <a:pt x="3782" y="16306"/>
                </a:cubicBezTo>
                <a:cubicBezTo>
                  <a:pt x="3782" y="16279"/>
                  <a:pt x="3782" y="16253"/>
                  <a:pt x="3808" y="16253"/>
                </a:cubicBezTo>
                <a:cubicBezTo>
                  <a:pt x="3808" y="16253"/>
                  <a:pt x="3808" y="16253"/>
                  <a:pt x="3808" y="16226"/>
                </a:cubicBezTo>
                <a:cubicBezTo>
                  <a:pt x="3808" y="16226"/>
                  <a:pt x="3782" y="16226"/>
                  <a:pt x="3808" y="16198"/>
                </a:cubicBezTo>
                <a:lnTo>
                  <a:pt x="3835" y="16172"/>
                </a:lnTo>
                <a:cubicBezTo>
                  <a:pt x="3862" y="16172"/>
                  <a:pt x="3862" y="16172"/>
                  <a:pt x="3889" y="16172"/>
                </a:cubicBezTo>
                <a:cubicBezTo>
                  <a:pt x="3889" y="16172"/>
                  <a:pt x="3889" y="16145"/>
                  <a:pt x="3889" y="16172"/>
                </a:cubicBezTo>
                <a:cubicBezTo>
                  <a:pt x="3915" y="16172"/>
                  <a:pt x="3889" y="16198"/>
                  <a:pt x="3915" y="16198"/>
                </a:cubicBezTo>
                <a:cubicBezTo>
                  <a:pt x="3915" y="16226"/>
                  <a:pt x="3915" y="16198"/>
                  <a:pt x="3915" y="16198"/>
                </a:cubicBezTo>
                <a:cubicBezTo>
                  <a:pt x="3942" y="16198"/>
                  <a:pt x="3942" y="16172"/>
                  <a:pt x="3969" y="16172"/>
                </a:cubicBezTo>
                <a:lnTo>
                  <a:pt x="3996" y="16172"/>
                </a:lnTo>
                <a:cubicBezTo>
                  <a:pt x="3969" y="16198"/>
                  <a:pt x="3969" y="16198"/>
                  <a:pt x="3969" y="16198"/>
                </a:cubicBezTo>
                <a:lnTo>
                  <a:pt x="3996" y="16198"/>
                </a:lnTo>
                <a:lnTo>
                  <a:pt x="4023" y="16172"/>
                </a:lnTo>
                <a:cubicBezTo>
                  <a:pt x="4023" y="16172"/>
                  <a:pt x="4049" y="16198"/>
                  <a:pt x="4077" y="16198"/>
                </a:cubicBezTo>
                <a:lnTo>
                  <a:pt x="4103" y="16198"/>
                </a:lnTo>
                <a:cubicBezTo>
                  <a:pt x="4103" y="16172"/>
                  <a:pt x="4103" y="16172"/>
                  <a:pt x="4130" y="16172"/>
                </a:cubicBezTo>
                <a:cubicBezTo>
                  <a:pt x="4130" y="16172"/>
                  <a:pt x="4130" y="16172"/>
                  <a:pt x="4157" y="16172"/>
                </a:cubicBezTo>
                <a:lnTo>
                  <a:pt x="4157" y="16145"/>
                </a:lnTo>
                <a:cubicBezTo>
                  <a:pt x="4157" y="16145"/>
                  <a:pt x="4184" y="16145"/>
                  <a:pt x="4211" y="16119"/>
                </a:cubicBezTo>
                <a:cubicBezTo>
                  <a:pt x="4264" y="16119"/>
                  <a:pt x="4290" y="16119"/>
                  <a:pt x="4317" y="16145"/>
                </a:cubicBezTo>
                <a:cubicBezTo>
                  <a:pt x="4344" y="16145"/>
                  <a:pt x="4398" y="16172"/>
                  <a:pt x="4398" y="16172"/>
                </a:cubicBezTo>
                <a:cubicBezTo>
                  <a:pt x="4424" y="16198"/>
                  <a:pt x="4424" y="16198"/>
                  <a:pt x="4424" y="16198"/>
                </a:cubicBezTo>
                <a:cubicBezTo>
                  <a:pt x="4424" y="16226"/>
                  <a:pt x="4398" y="16226"/>
                  <a:pt x="4424" y="16226"/>
                </a:cubicBezTo>
                <a:lnTo>
                  <a:pt x="4451" y="16198"/>
                </a:lnTo>
                <a:cubicBezTo>
                  <a:pt x="4451" y="16198"/>
                  <a:pt x="4424" y="16198"/>
                  <a:pt x="4451" y="16172"/>
                </a:cubicBezTo>
                <a:lnTo>
                  <a:pt x="4477" y="16172"/>
                </a:lnTo>
                <a:lnTo>
                  <a:pt x="4477" y="16145"/>
                </a:lnTo>
                <a:cubicBezTo>
                  <a:pt x="4451" y="16145"/>
                  <a:pt x="4451" y="16172"/>
                  <a:pt x="4451" y="16172"/>
                </a:cubicBezTo>
                <a:cubicBezTo>
                  <a:pt x="4424" y="16172"/>
                  <a:pt x="4424" y="16145"/>
                  <a:pt x="4424" y="16145"/>
                </a:cubicBezTo>
                <a:cubicBezTo>
                  <a:pt x="4398" y="16145"/>
                  <a:pt x="4370" y="16145"/>
                  <a:pt x="4398" y="16119"/>
                </a:cubicBezTo>
                <a:cubicBezTo>
                  <a:pt x="4424" y="16119"/>
                  <a:pt x="4451" y="16119"/>
                  <a:pt x="4424" y="16119"/>
                </a:cubicBezTo>
                <a:cubicBezTo>
                  <a:pt x="4424" y="16091"/>
                  <a:pt x="4424" y="16091"/>
                  <a:pt x="4424" y="16091"/>
                </a:cubicBezTo>
                <a:cubicBezTo>
                  <a:pt x="4398" y="16091"/>
                  <a:pt x="4398" y="16091"/>
                  <a:pt x="4398" y="16091"/>
                </a:cubicBezTo>
                <a:cubicBezTo>
                  <a:pt x="4424" y="16065"/>
                  <a:pt x="4424" y="16065"/>
                  <a:pt x="4451" y="16065"/>
                </a:cubicBezTo>
                <a:cubicBezTo>
                  <a:pt x="4451" y="16065"/>
                  <a:pt x="4451" y="16038"/>
                  <a:pt x="4451" y="16065"/>
                </a:cubicBezTo>
                <a:cubicBezTo>
                  <a:pt x="4477" y="16065"/>
                  <a:pt x="4477" y="16065"/>
                  <a:pt x="4477" y="16065"/>
                </a:cubicBezTo>
                <a:cubicBezTo>
                  <a:pt x="4477" y="16091"/>
                  <a:pt x="4451" y="16119"/>
                  <a:pt x="4477" y="16119"/>
                </a:cubicBezTo>
                <a:cubicBezTo>
                  <a:pt x="4505" y="16119"/>
                  <a:pt x="4505" y="16119"/>
                  <a:pt x="4505" y="16119"/>
                </a:cubicBezTo>
                <a:cubicBezTo>
                  <a:pt x="4531" y="16119"/>
                  <a:pt x="4558" y="16119"/>
                  <a:pt x="4558" y="16119"/>
                </a:cubicBezTo>
                <a:cubicBezTo>
                  <a:pt x="4558" y="16145"/>
                  <a:pt x="4558" y="16145"/>
                  <a:pt x="4558" y="16145"/>
                </a:cubicBezTo>
                <a:cubicBezTo>
                  <a:pt x="4531" y="16145"/>
                  <a:pt x="4531" y="16172"/>
                  <a:pt x="4531" y="16172"/>
                </a:cubicBezTo>
                <a:cubicBezTo>
                  <a:pt x="4531" y="16198"/>
                  <a:pt x="4531" y="16198"/>
                  <a:pt x="4558" y="16198"/>
                </a:cubicBezTo>
                <a:cubicBezTo>
                  <a:pt x="4558" y="16226"/>
                  <a:pt x="4558" y="16198"/>
                  <a:pt x="4585" y="16226"/>
                </a:cubicBezTo>
                <a:lnTo>
                  <a:pt x="4612" y="16226"/>
                </a:lnTo>
                <a:cubicBezTo>
                  <a:pt x="4612" y="16226"/>
                  <a:pt x="4585" y="16226"/>
                  <a:pt x="4612" y="16253"/>
                </a:cubicBezTo>
                <a:lnTo>
                  <a:pt x="4665" y="16226"/>
                </a:lnTo>
                <a:cubicBezTo>
                  <a:pt x="4692" y="16226"/>
                  <a:pt x="4692" y="16226"/>
                  <a:pt x="4719" y="16226"/>
                </a:cubicBezTo>
                <a:lnTo>
                  <a:pt x="4746" y="16198"/>
                </a:lnTo>
                <a:cubicBezTo>
                  <a:pt x="4746" y="16198"/>
                  <a:pt x="4719" y="16226"/>
                  <a:pt x="4746" y="16253"/>
                </a:cubicBezTo>
                <a:lnTo>
                  <a:pt x="4773" y="16253"/>
                </a:lnTo>
                <a:cubicBezTo>
                  <a:pt x="4799" y="16253"/>
                  <a:pt x="4773" y="16279"/>
                  <a:pt x="4799" y="16279"/>
                </a:cubicBezTo>
                <a:cubicBezTo>
                  <a:pt x="4799" y="16253"/>
                  <a:pt x="4799" y="16279"/>
                  <a:pt x="4827" y="16253"/>
                </a:cubicBezTo>
                <a:cubicBezTo>
                  <a:pt x="4827" y="16253"/>
                  <a:pt x="4827" y="16253"/>
                  <a:pt x="4827" y="16279"/>
                </a:cubicBezTo>
                <a:lnTo>
                  <a:pt x="4799" y="16279"/>
                </a:lnTo>
                <a:cubicBezTo>
                  <a:pt x="4799" y="16306"/>
                  <a:pt x="4827" y="16306"/>
                  <a:pt x="4827" y="16333"/>
                </a:cubicBezTo>
                <a:cubicBezTo>
                  <a:pt x="4827" y="16333"/>
                  <a:pt x="4827" y="16333"/>
                  <a:pt x="4827" y="16360"/>
                </a:cubicBezTo>
                <a:cubicBezTo>
                  <a:pt x="4827" y="16360"/>
                  <a:pt x="4853" y="16360"/>
                  <a:pt x="4880" y="16386"/>
                </a:cubicBezTo>
                <a:cubicBezTo>
                  <a:pt x="4880" y="16386"/>
                  <a:pt x="4880" y="16386"/>
                  <a:pt x="4907" y="16386"/>
                </a:cubicBezTo>
                <a:cubicBezTo>
                  <a:pt x="4907" y="16413"/>
                  <a:pt x="4907" y="16413"/>
                  <a:pt x="4907" y="16386"/>
                </a:cubicBezTo>
                <a:cubicBezTo>
                  <a:pt x="4907" y="16386"/>
                  <a:pt x="4907" y="16386"/>
                  <a:pt x="4907" y="16360"/>
                </a:cubicBezTo>
                <a:cubicBezTo>
                  <a:pt x="4934" y="16360"/>
                  <a:pt x="4934" y="16360"/>
                  <a:pt x="4907" y="16360"/>
                </a:cubicBezTo>
                <a:lnTo>
                  <a:pt x="4907" y="16333"/>
                </a:lnTo>
                <a:cubicBezTo>
                  <a:pt x="4907" y="16306"/>
                  <a:pt x="4907" y="16306"/>
                  <a:pt x="4907" y="16306"/>
                </a:cubicBezTo>
                <a:cubicBezTo>
                  <a:pt x="4907" y="16279"/>
                  <a:pt x="4907" y="16253"/>
                  <a:pt x="4907" y="16253"/>
                </a:cubicBezTo>
                <a:cubicBezTo>
                  <a:pt x="4934" y="16279"/>
                  <a:pt x="4934" y="16279"/>
                  <a:pt x="4934" y="16279"/>
                </a:cubicBezTo>
                <a:cubicBezTo>
                  <a:pt x="4961" y="16279"/>
                  <a:pt x="4934" y="16306"/>
                  <a:pt x="4934" y="16306"/>
                </a:cubicBezTo>
                <a:cubicBezTo>
                  <a:pt x="4961" y="16306"/>
                  <a:pt x="4987" y="16306"/>
                  <a:pt x="4987" y="16306"/>
                </a:cubicBezTo>
                <a:cubicBezTo>
                  <a:pt x="4961" y="16333"/>
                  <a:pt x="4961" y="16333"/>
                  <a:pt x="4961" y="16333"/>
                </a:cubicBezTo>
                <a:cubicBezTo>
                  <a:pt x="4961" y="16333"/>
                  <a:pt x="4987" y="16333"/>
                  <a:pt x="4961" y="16360"/>
                </a:cubicBezTo>
                <a:cubicBezTo>
                  <a:pt x="4961" y="16360"/>
                  <a:pt x="4961" y="16360"/>
                  <a:pt x="4934" y="16360"/>
                </a:cubicBezTo>
                <a:lnTo>
                  <a:pt x="4934" y="16386"/>
                </a:lnTo>
                <a:lnTo>
                  <a:pt x="4961" y="16386"/>
                </a:lnTo>
                <a:cubicBezTo>
                  <a:pt x="4961" y="16413"/>
                  <a:pt x="4987" y="16413"/>
                  <a:pt x="4987" y="16413"/>
                </a:cubicBezTo>
                <a:cubicBezTo>
                  <a:pt x="5014" y="16413"/>
                  <a:pt x="5014" y="16386"/>
                  <a:pt x="5014" y="16386"/>
                </a:cubicBezTo>
                <a:cubicBezTo>
                  <a:pt x="5041" y="16386"/>
                  <a:pt x="5068" y="16386"/>
                  <a:pt x="5068" y="16386"/>
                </a:cubicBezTo>
                <a:cubicBezTo>
                  <a:pt x="5068" y="16386"/>
                  <a:pt x="5041" y="16360"/>
                  <a:pt x="5041" y="16333"/>
                </a:cubicBezTo>
                <a:cubicBezTo>
                  <a:pt x="5068" y="16306"/>
                  <a:pt x="5068" y="16279"/>
                  <a:pt x="5068" y="16279"/>
                </a:cubicBezTo>
                <a:cubicBezTo>
                  <a:pt x="5068" y="16279"/>
                  <a:pt x="5068" y="16226"/>
                  <a:pt x="5094" y="16226"/>
                </a:cubicBezTo>
                <a:lnTo>
                  <a:pt x="5121" y="16198"/>
                </a:lnTo>
                <a:cubicBezTo>
                  <a:pt x="5149" y="16198"/>
                  <a:pt x="5149" y="16198"/>
                  <a:pt x="5149" y="16172"/>
                </a:cubicBezTo>
                <a:cubicBezTo>
                  <a:pt x="5149" y="16145"/>
                  <a:pt x="5149" y="16145"/>
                  <a:pt x="5149" y="16145"/>
                </a:cubicBezTo>
                <a:cubicBezTo>
                  <a:pt x="5121" y="16145"/>
                  <a:pt x="5121" y="16145"/>
                  <a:pt x="5121" y="16145"/>
                </a:cubicBezTo>
                <a:cubicBezTo>
                  <a:pt x="5121" y="16145"/>
                  <a:pt x="5149" y="16119"/>
                  <a:pt x="5121" y="16119"/>
                </a:cubicBezTo>
                <a:lnTo>
                  <a:pt x="5121" y="16091"/>
                </a:lnTo>
                <a:cubicBezTo>
                  <a:pt x="5094" y="16091"/>
                  <a:pt x="5094" y="16119"/>
                  <a:pt x="5094" y="16091"/>
                </a:cubicBezTo>
                <a:cubicBezTo>
                  <a:pt x="5094" y="16091"/>
                  <a:pt x="5094" y="16091"/>
                  <a:pt x="5068" y="16091"/>
                </a:cubicBezTo>
                <a:lnTo>
                  <a:pt x="5014" y="16091"/>
                </a:lnTo>
                <a:cubicBezTo>
                  <a:pt x="5041" y="16091"/>
                  <a:pt x="5041" y="16065"/>
                  <a:pt x="5041" y="16065"/>
                </a:cubicBezTo>
                <a:lnTo>
                  <a:pt x="5068" y="16065"/>
                </a:lnTo>
                <a:cubicBezTo>
                  <a:pt x="5068" y="16065"/>
                  <a:pt x="5014" y="16011"/>
                  <a:pt x="5041" y="16038"/>
                </a:cubicBezTo>
                <a:lnTo>
                  <a:pt x="5068" y="16038"/>
                </a:lnTo>
                <a:cubicBezTo>
                  <a:pt x="5068" y="16065"/>
                  <a:pt x="5094" y="16038"/>
                  <a:pt x="5094" y="16065"/>
                </a:cubicBezTo>
                <a:cubicBezTo>
                  <a:pt x="5094" y="16065"/>
                  <a:pt x="5121" y="16038"/>
                  <a:pt x="5121" y="16065"/>
                </a:cubicBezTo>
                <a:cubicBezTo>
                  <a:pt x="5121" y="16065"/>
                  <a:pt x="5094" y="16065"/>
                  <a:pt x="5121" y="16065"/>
                </a:cubicBezTo>
                <a:cubicBezTo>
                  <a:pt x="5121" y="16065"/>
                  <a:pt x="5149" y="16065"/>
                  <a:pt x="5149" y="16091"/>
                </a:cubicBezTo>
                <a:lnTo>
                  <a:pt x="5121" y="16091"/>
                </a:lnTo>
                <a:cubicBezTo>
                  <a:pt x="5149" y="16091"/>
                  <a:pt x="5149" y="16091"/>
                  <a:pt x="5149" y="16119"/>
                </a:cubicBezTo>
                <a:cubicBezTo>
                  <a:pt x="5149" y="16119"/>
                  <a:pt x="5149" y="16145"/>
                  <a:pt x="5149" y="16172"/>
                </a:cubicBezTo>
                <a:cubicBezTo>
                  <a:pt x="5149" y="16172"/>
                  <a:pt x="5175" y="16172"/>
                  <a:pt x="5202" y="16172"/>
                </a:cubicBezTo>
                <a:lnTo>
                  <a:pt x="5202" y="16145"/>
                </a:lnTo>
                <a:lnTo>
                  <a:pt x="5202" y="16119"/>
                </a:lnTo>
                <a:lnTo>
                  <a:pt x="5228" y="16119"/>
                </a:lnTo>
                <a:cubicBezTo>
                  <a:pt x="5228" y="16091"/>
                  <a:pt x="5228" y="16091"/>
                  <a:pt x="5228" y="16091"/>
                </a:cubicBezTo>
                <a:lnTo>
                  <a:pt x="5228" y="16065"/>
                </a:lnTo>
                <a:cubicBezTo>
                  <a:pt x="5228" y="16065"/>
                  <a:pt x="5175" y="16091"/>
                  <a:pt x="5175" y="16065"/>
                </a:cubicBezTo>
                <a:cubicBezTo>
                  <a:pt x="5175" y="16065"/>
                  <a:pt x="5149" y="16038"/>
                  <a:pt x="5149" y="16011"/>
                </a:cubicBezTo>
                <a:cubicBezTo>
                  <a:pt x="5175" y="16011"/>
                  <a:pt x="5175" y="15957"/>
                  <a:pt x="5202" y="15957"/>
                </a:cubicBezTo>
                <a:cubicBezTo>
                  <a:pt x="5202" y="15957"/>
                  <a:pt x="5202" y="15957"/>
                  <a:pt x="5228" y="15957"/>
                </a:cubicBezTo>
                <a:cubicBezTo>
                  <a:pt x="5228" y="15957"/>
                  <a:pt x="5256" y="15984"/>
                  <a:pt x="5256" y="15957"/>
                </a:cubicBezTo>
                <a:cubicBezTo>
                  <a:pt x="5228" y="15957"/>
                  <a:pt x="5202" y="15931"/>
                  <a:pt x="5202" y="15931"/>
                </a:cubicBezTo>
                <a:cubicBezTo>
                  <a:pt x="5202" y="15904"/>
                  <a:pt x="5228" y="15823"/>
                  <a:pt x="5228" y="15823"/>
                </a:cubicBezTo>
                <a:cubicBezTo>
                  <a:pt x="5228" y="15823"/>
                  <a:pt x="5175" y="15823"/>
                  <a:pt x="5149" y="15823"/>
                </a:cubicBezTo>
                <a:lnTo>
                  <a:pt x="5121" y="15823"/>
                </a:lnTo>
                <a:cubicBezTo>
                  <a:pt x="5121" y="15823"/>
                  <a:pt x="5149" y="15797"/>
                  <a:pt x="5175" y="15797"/>
                </a:cubicBezTo>
                <a:cubicBezTo>
                  <a:pt x="5202" y="15823"/>
                  <a:pt x="5228" y="15823"/>
                  <a:pt x="5228" y="15797"/>
                </a:cubicBezTo>
                <a:cubicBezTo>
                  <a:pt x="5256" y="15797"/>
                  <a:pt x="5256" y="15769"/>
                  <a:pt x="5256" y="15769"/>
                </a:cubicBezTo>
                <a:cubicBezTo>
                  <a:pt x="5256" y="15743"/>
                  <a:pt x="5256" y="15743"/>
                  <a:pt x="5282" y="15743"/>
                </a:cubicBezTo>
                <a:cubicBezTo>
                  <a:pt x="5282" y="15743"/>
                  <a:pt x="5282" y="15743"/>
                  <a:pt x="5282" y="15716"/>
                </a:cubicBezTo>
                <a:cubicBezTo>
                  <a:pt x="5282" y="15716"/>
                  <a:pt x="5282" y="15690"/>
                  <a:pt x="5282" y="15662"/>
                </a:cubicBezTo>
                <a:lnTo>
                  <a:pt x="5282" y="15635"/>
                </a:lnTo>
                <a:cubicBezTo>
                  <a:pt x="5282" y="15609"/>
                  <a:pt x="5256" y="15609"/>
                  <a:pt x="5256" y="15609"/>
                </a:cubicBezTo>
                <a:cubicBezTo>
                  <a:pt x="5256" y="15582"/>
                  <a:pt x="5256" y="15582"/>
                  <a:pt x="5256" y="15555"/>
                </a:cubicBezTo>
                <a:cubicBezTo>
                  <a:pt x="5256" y="15555"/>
                  <a:pt x="5228" y="15528"/>
                  <a:pt x="5256" y="15555"/>
                </a:cubicBezTo>
                <a:cubicBezTo>
                  <a:pt x="5256" y="15555"/>
                  <a:pt x="5282" y="15555"/>
                  <a:pt x="5282" y="15582"/>
                </a:cubicBezTo>
                <a:cubicBezTo>
                  <a:pt x="5309" y="15609"/>
                  <a:pt x="5309" y="15609"/>
                  <a:pt x="5309" y="15635"/>
                </a:cubicBezTo>
                <a:cubicBezTo>
                  <a:pt x="5309" y="15635"/>
                  <a:pt x="5336" y="15635"/>
                  <a:pt x="5336" y="15662"/>
                </a:cubicBezTo>
                <a:cubicBezTo>
                  <a:pt x="5336" y="15690"/>
                  <a:pt x="5309" y="15690"/>
                  <a:pt x="5336" y="15690"/>
                </a:cubicBezTo>
                <a:cubicBezTo>
                  <a:pt x="5336" y="15690"/>
                  <a:pt x="5363" y="15690"/>
                  <a:pt x="5390" y="15690"/>
                </a:cubicBezTo>
                <a:lnTo>
                  <a:pt x="5416" y="15662"/>
                </a:lnTo>
                <a:cubicBezTo>
                  <a:pt x="5443" y="15662"/>
                  <a:pt x="5443" y="15635"/>
                  <a:pt x="5443" y="15635"/>
                </a:cubicBezTo>
                <a:cubicBezTo>
                  <a:pt x="5443" y="15662"/>
                  <a:pt x="5443" y="15662"/>
                  <a:pt x="5470" y="15635"/>
                </a:cubicBezTo>
                <a:cubicBezTo>
                  <a:pt x="5470" y="15635"/>
                  <a:pt x="5470" y="15609"/>
                  <a:pt x="5497" y="15582"/>
                </a:cubicBezTo>
                <a:cubicBezTo>
                  <a:pt x="5524" y="15582"/>
                  <a:pt x="5578" y="15555"/>
                  <a:pt x="5631" y="15555"/>
                </a:cubicBezTo>
                <a:cubicBezTo>
                  <a:pt x="5657" y="15555"/>
                  <a:pt x="5685" y="15582"/>
                  <a:pt x="5685" y="15555"/>
                </a:cubicBezTo>
                <a:lnTo>
                  <a:pt x="5712" y="15528"/>
                </a:lnTo>
                <a:cubicBezTo>
                  <a:pt x="5738" y="15528"/>
                  <a:pt x="5765" y="15528"/>
                  <a:pt x="5792" y="15528"/>
                </a:cubicBezTo>
                <a:cubicBezTo>
                  <a:pt x="5792" y="15528"/>
                  <a:pt x="5845" y="15502"/>
                  <a:pt x="5872" y="15502"/>
                </a:cubicBezTo>
                <a:cubicBezTo>
                  <a:pt x="5872" y="15502"/>
                  <a:pt x="5872" y="15475"/>
                  <a:pt x="5899" y="15475"/>
                </a:cubicBezTo>
                <a:cubicBezTo>
                  <a:pt x="5926" y="15475"/>
                  <a:pt x="5979" y="15502"/>
                  <a:pt x="6007" y="15502"/>
                </a:cubicBezTo>
                <a:cubicBezTo>
                  <a:pt x="6007" y="15502"/>
                  <a:pt x="6007" y="15502"/>
                  <a:pt x="6033" y="15502"/>
                </a:cubicBezTo>
                <a:cubicBezTo>
                  <a:pt x="6033" y="15528"/>
                  <a:pt x="6167" y="15555"/>
                  <a:pt x="6221" y="15609"/>
                </a:cubicBezTo>
                <a:cubicBezTo>
                  <a:pt x="6301" y="15690"/>
                  <a:pt x="6382" y="15743"/>
                  <a:pt x="6408" y="15769"/>
                </a:cubicBezTo>
                <a:cubicBezTo>
                  <a:pt x="6408" y="15797"/>
                  <a:pt x="6408" y="15797"/>
                  <a:pt x="6408" y="15797"/>
                </a:cubicBezTo>
                <a:cubicBezTo>
                  <a:pt x="6408" y="15823"/>
                  <a:pt x="6382" y="15877"/>
                  <a:pt x="6408" y="15850"/>
                </a:cubicBezTo>
                <a:cubicBezTo>
                  <a:pt x="6408" y="15850"/>
                  <a:pt x="6408" y="15823"/>
                  <a:pt x="6436" y="15823"/>
                </a:cubicBezTo>
                <a:lnTo>
                  <a:pt x="6436" y="15797"/>
                </a:lnTo>
                <a:lnTo>
                  <a:pt x="6436" y="15769"/>
                </a:lnTo>
                <a:cubicBezTo>
                  <a:pt x="6408" y="15769"/>
                  <a:pt x="6408" y="15769"/>
                  <a:pt x="6408" y="15769"/>
                </a:cubicBezTo>
                <a:cubicBezTo>
                  <a:pt x="6408" y="15743"/>
                  <a:pt x="6382" y="15743"/>
                  <a:pt x="6382" y="15743"/>
                </a:cubicBezTo>
                <a:cubicBezTo>
                  <a:pt x="6382" y="15716"/>
                  <a:pt x="6408" y="15716"/>
                  <a:pt x="6408" y="15716"/>
                </a:cubicBezTo>
                <a:cubicBezTo>
                  <a:pt x="6408" y="15690"/>
                  <a:pt x="6408" y="15690"/>
                  <a:pt x="6408" y="15690"/>
                </a:cubicBezTo>
                <a:cubicBezTo>
                  <a:pt x="6408" y="15662"/>
                  <a:pt x="6436" y="15635"/>
                  <a:pt x="6462" y="15662"/>
                </a:cubicBezTo>
                <a:cubicBezTo>
                  <a:pt x="6516" y="15662"/>
                  <a:pt x="6516" y="15635"/>
                  <a:pt x="6543" y="15662"/>
                </a:cubicBezTo>
                <a:cubicBezTo>
                  <a:pt x="6570" y="15690"/>
                  <a:pt x="6570" y="15662"/>
                  <a:pt x="6596" y="15662"/>
                </a:cubicBezTo>
                <a:cubicBezTo>
                  <a:pt x="6623" y="15690"/>
                  <a:pt x="6677" y="15690"/>
                  <a:pt x="6677" y="15690"/>
                </a:cubicBezTo>
                <a:lnTo>
                  <a:pt x="6677" y="15662"/>
                </a:lnTo>
                <a:cubicBezTo>
                  <a:pt x="6704" y="15690"/>
                  <a:pt x="6758" y="15690"/>
                  <a:pt x="6758" y="15690"/>
                </a:cubicBezTo>
                <a:cubicBezTo>
                  <a:pt x="6784" y="15716"/>
                  <a:pt x="6784" y="15716"/>
                  <a:pt x="6811" y="15716"/>
                </a:cubicBezTo>
                <a:cubicBezTo>
                  <a:pt x="6811" y="15716"/>
                  <a:pt x="6838" y="15716"/>
                  <a:pt x="6838" y="15743"/>
                </a:cubicBezTo>
                <a:cubicBezTo>
                  <a:pt x="6838" y="15743"/>
                  <a:pt x="6838" y="15769"/>
                  <a:pt x="6865" y="15743"/>
                </a:cubicBezTo>
                <a:cubicBezTo>
                  <a:pt x="6892" y="15743"/>
                  <a:pt x="6892" y="15743"/>
                  <a:pt x="6918" y="15743"/>
                </a:cubicBezTo>
                <a:cubicBezTo>
                  <a:pt x="6918" y="15716"/>
                  <a:pt x="6972" y="15743"/>
                  <a:pt x="6972" y="15716"/>
                </a:cubicBezTo>
                <a:lnTo>
                  <a:pt x="6972" y="15690"/>
                </a:lnTo>
                <a:cubicBezTo>
                  <a:pt x="6972" y="15662"/>
                  <a:pt x="7025" y="15635"/>
                  <a:pt x="6999" y="15635"/>
                </a:cubicBezTo>
                <a:cubicBezTo>
                  <a:pt x="6999" y="15635"/>
                  <a:pt x="6972" y="15662"/>
                  <a:pt x="6972" y="15635"/>
                </a:cubicBezTo>
                <a:cubicBezTo>
                  <a:pt x="6972" y="15609"/>
                  <a:pt x="6972" y="15582"/>
                  <a:pt x="6972" y="15582"/>
                </a:cubicBezTo>
                <a:lnTo>
                  <a:pt x="6945" y="15609"/>
                </a:lnTo>
                <a:cubicBezTo>
                  <a:pt x="6945" y="15609"/>
                  <a:pt x="6945" y="15609"/>
                  <a:pt x="6945" y="15582"/>
                </a:cubicBezTo>
                <a:cubicBezTo>
                  <a:pt x="6918" y="15582"/>
                  <a:pt x="6918" y="15609"/>
                  <a:pt x="6918" y="15609"/>
                </a:cubicBezTo>
                <a:cubicBezTo>
                  <a:pt x="6918" y="15582"/>
                  <a:pt x="6918" y="15582"/>
                  <a:pt x="6892" y="15582"/>
                </a:cubicBezTo>
                <a:cubicBezTo>
                  <a:pt x="6892" y="15582"/>
                  <a:pt x="6811" y="15609"/>
                  <a:pt x="6838" y="15609"/>
                </a:cubicBezTo>
                <a:cubicBezTo>
                  <a:pt x="6838" y="15582"/>
                  <a:pt x="6838" y="15582"/>
                  <a:pt x="6865" y="15582"/>
                </a:cubicBezTo>
                <a:cubicBezTo>
                  <a:pt x="6865" y="15555"/>
                  <a:pt x="6892" y="15555"/>
                  <a:pt x="6865" y="15555"/>
                </a:cubicBezTo>
                <a:cubicBezTo>
                  <a:pt x="6865" y="15555"/>
                  <a:pt x="6838" y="15582"/>
                  <a:pt x="6838" y="15555"/>
                </a:cubicBezTo>
                <a:cubicBezTo>
                  <a:pt x="6811" y="15555"/>
                  <a:pt x="6811" y="15555"/>
                  <a:pt x="6811" y="15528"/>
                </a:cubicBezTo>
                <a:cubicBezTo>
                  <a:pt x="6838" y="15528"/>
                  <a:pt x="6865" y="15475"/>
                  <a:pt x="6865" y="15475"/>
                </a:cubicBezTo>
                <a:cubicBezTo>
                  <a:pt x="6892" y="15502"/>
                  <a:pt x="6865" y="15502"/>
                  <a:pt x="6892" y="15502"/>
                </a:cubicBezTo>
                <a:cubicBezTo>
                  <a:pt x="6918" y="15502"/>
                  <a:pt x="6918" y="15502"/>
                  <a:pt x="6918" y="15502"/>
                </a:cubicBezTo>
                <a:cubicBezTo>
                  <a:pt x="6892" y="15502"/>
                  <a:pt x="6892" y="15475"/>
                  <a:pt x="6918" y="15475"/>
                </a:cubicBezTo>
                <a:lnTo>
                  <a:pt x="6945" y="15502"/>
                </a:lnTo>
                <a:lnTo>
                  <a:pt x="6972" y="15502"/>
                </a:lnTo>
                <a:cubicBezTo>
                  <a:pt x="6972" y="15528"/>
                  <a:pt x="6972" y="15528"/>
                  <a:pt x="6972" y="15528"/>
                </a:cubicBezTo>
                <a:cubicBezTo>
                  <a:pt x="6999" y="15528"/>
                  <a:pt x="6999" y="15528"/>
                  <a:pt x="6999" y="15528"/>
                </a:cubicBezTo>
                <a:lnTo>
                  <a:pt x="7025" y="15528"/>
                </a:lnTo>
                <a:cubicBezTo>
                  <a:pt x="7052" y="15528"/>
                  <a:pt x="7080" y="15502"/>
                  <a:pt x="7133" y="15502"/>
                </a:cubicBezTo>
                <a:cubicBezTo>
                  <a:pt x="7159" y="15502"/>
                  <a:pt x="7187" y="15502"/>
                  <a:pt x="7187" y="15502"/>
                </a:cubicBezTo>
                <a:lnTo>
                  <a:pt x="7159" y="15475"/>
                </a:lnTo>
                <a:cubicBezTo>
                  <a:pt x="7187" y="15475"/>
                  <a:pt x="7187" y="15502"/>
                  <a:pt x="7213" y="15502"/>
                </a:cubicBezTo>
                <a:cubicBezTo>
                  <a:pt x="7213" y="15502"/>
                  <a:pt x="7213" y="15475"/>
                  <a:pt x="7240" y="15475"/>
                </a:cubicBezTo>
                <a:cubicBezTo>
                  <a:pt x="7267" y="15475"/>
                  <a:pt x="7374" y="15502"/>
                  <a:pt x="7374" y="15502"/>
                </a:cubicBezTo>
                <a:cubicBezTo>
                  <a:pt x="7401" y="15502"/>
                  <a:pt x="7401" y="15528"/>
                  <a:pt x="7401" y="15528"/>
                </a:cubicBezTo>
                <a:cubicBezTo>
                  <a:pt x="7428" y="15528"/>
                  <a:pt x="7401" y="15502"/>
                  <a:pt x="7401" y="15502"/>
                </a:cubicBezTo>
                <a:cubicBezTo>
                  <a:pt x="7428" y="15502"/>
                  <a:pt x="7455" y="15475"/>
                  <a:pt x="7455" y="15475"/>
                </a:cubicBezTo>
                <a:cubicBezTo>
                  <a:pt x="7455" y="15448"/>
                  <a:pt x="7428" y="15448"/>
                  <a:pt x="7455" y="15448"/>
                </a:cubicBezTo>
                <a:cubicBezTo>
                  <a:pt x="7455" y="15448"/>
                  <a:pt x="7509" y="15421"/>
                  <a:pt x="7535" y="15421"/>
                </a:cubicBezTo>
                <a:cubicBezTo>
                  <a:pt x="7562" y="15421"/>
                  <a:pt x="7588" y="15421"/>
                  <a:pt x="7588" y="15421"/>
                </a:cubicBezTo>
                <a:cubicBezTo>
                  <a:pt x="7588" y="15394"/>
                  <a:pt x="7562" y="15394"/>
                  <a:pt x="7562" y="15394"/>
                </a:cubicBezTo>
                <a:cubicBezTo>
                  <a:pt x="7562" y="15368"/>
                  <a:pt x="7562" y="15340"/>
                  <a:pt x="7562" y="15340"/>
                </a:cubicBezTo>
                <a:cubicBezTo>
                  <a:pt x="7588" y="15340"/>
                  <a:pt x="7588" y="15394"/>
                  <a:pt x="7588" y="15394"/>
                </a:cubicBezTo>
                <a:cubicBezTo>
                  <a:pt x="7616" y="15394"/>
                  <a:pt x="7588" y="15394"/>
                  <a:pt x="7616" y="15394"/>
                </a:cubicBezTo>
                <a:lnTo>
                  <a:pt x="7643" y="15394"/>
                </a:lnTo>
                <a:cubicBezTo>
                  <a:pt x="7643" y="15368"/>
                  <a:pt x="7669" y="15368"/>
                  <a:pt x="7669" y="15368"/>
                </a:cubicBezTo>
                <a:cubicBezTo>
                  <a:pt x="7669" y="15340"/>
                  <a:pt x="7696" y="15340"/>
                  <a:pt x="7696" y="15340"/>
                </a:cubicBezTo>
                <a:cubicBezTo>
                  <a:pt x="7669" y="15340"/>
                  <a:pt x="7669" y="15314"/>
                  <a:pt x="7669" y="15314"/>
                </a:cubicBezTo>
                <a:cubicBezTo>
                  <a:pt x="7669" y="15287"/>
                  <a:pt x="7669" y="15287"/>
                  <a:pt x="7643" y="15287"/>
                </a:cubicBezTo>
                <a:cubicBezTo>
                  <a:pt x="7643" y="15287"/>
                  <a:pt x="7588" y="15260"/>
                  <a:pt x="7588" y="15233"/>
                </a:cubicBezTo>
                <a:cubicBezTo>
                  <a:pt x="7588" y="15206"/>
                  <a:pt x="7509" y="15180"/>
                  <a:pt x="7535" y="15180"/>
                </a:cubicBezTo>
                <a:cubicBezTo>
                  <a:pt x="7562" y="15180"/>
                  <a:pt x="7588" y="15206"/>
                  <a:pt x="7616" y="15206"/>
                </a:cubicBezTo>
                <a:cubicBezTo>
                  <a:pt x="7643" y="15233"/>
                  <a:pt x="7669" y="15287"/>
                  <a:pt x="7669" y="15260"/>
                </a:cubicBezTo>
                <a:cubicBezTo>
                  <a:pt x="7696" y="15260"/>
                  <a:pt x="7696" y="15260"/>
                  <a:pt x="7696" y="15260"/>
                </a:cubicBezTo>
                <a:cubicBezTo>
                  <a:pt x="7696" y="15233"/>
                  <a:pt x="7669" y="15233"/>
                  <a:pt x="7696" y="15233"/>
                </a:cubicBezTo>
                <a:cubicBezTo>
                  <a:pt x="7696" y="15206"/>
                  <a:pt x="7723" y="15180"/>
                  <a:pt x="7723" y="15206"/>
                </a:cubicBezTo>
                <a:cubicBezTo>
                  <a:pt x="7696" y="15233"/>
                  <a:pt x="7696" y="15233"/>
                  <a:pt x="7696" y="15233"/>
                </a:cubicBezTo>
                <a:cubicBezTo>
                  <a:pt x="7696" y="15260"/>
                  <a:pt x="7696" y="15260"/>
                  <a:pt x="7696" y="15260"/>
                </a:cubicBezTo>
                <a:cubicBezTo>
                  <a:pt x="7696" y="15287"/>
                  <a:pt x="7696" y="15287"/>
                  <a:pt x="7696" y="15287"/>
                </a:cubicBezTo>
                <a:cubicBezTo>
                  <a:pt x="7723" y="15287"/>
                  <a:pt x="7750" y="15314"/>
                  <a:pt x="7750" y="15314"/>
                </a:cubicBezTo>
                <a:cubicBezTo>
                  <a:pt x="7750" y="15340"/>
                  <a:pt x="7750" y="15314"/>
                  <a:pt x="7776" y="15340"/>
                </a:cubicBezTo>
                <a:cubicBezTo>
                  <a:pt x="7776" y="15340"/>
                  <a:pt x="7803" y="15340"/>
                  <a:pt x="7803" y="15368"/>
                </a:cubicBezTo>
                <a:cubicBezTo>
                  <a:pt x="7803" y="15368"/>
                  <a:pt x="7831" y="15394"/>
                  <a:pt x="7857" y="15394"/>
                </a:cubicBezTo>
                <a:cubicBezTo>
                  <a:pt x="7857" y="15394"/>
                  <a:pt x="7910" y="15368"/>
                  <a:pt x="7884" y="15368"/>
                </a:cubicBezTo>
                <a:cubicBezTo>
                  <a:pt x="7884" y="15340"/>
                  <a:pt x="7884" y="15314"/>
                  <a:pt x="7857" y="15314"/>
                </a:cubicBezTo>
                <a:lnTo>
                  <a:pt x="7831" y="15287"/>
                </a:lnTo>
                <a:cubicBezTo>
                  <a:pt x="7831" y="15287"/>
                  <a:pt x="7831" y="15260"/>
                  <a:pt x="7831" y="15287"/>
                </a:cubicBezTo>
                <a:cubicBezTo>
                  <a:pt x="7857" y="15287"/>
                  <a:pt x="7884" y="15287"/>
                  <a:pt x="7884" y="15287"/>
                </a:cubicBezTo>
                <a:cubicBezTo>
                  <a:pt x="7884" y="15287"/>
                  <a:pt x="7910" y="15260"/>
                  <a:pt x="7910" y="15287"/>
                </a:cubicBezTo>
                <a:cubicBezTo>
                  <a:pt x="7938" y="15287"/>
                  <a:pt x="7910" y="15287"/>
                  <a:pt x="7938" y="15287"/>
                </a:cubicBezTo>
                <a:cubicBezTo>
                  <a:pt x="7964" y="15287"/>
                  <a:pt x="7938" y="15314"/>
                  <a:pt x="7938" y="15314"/>
                </a:cubicBezTo>
                <a:cubicBezTo>
                  <a:pt x="7938" y="15340"/>
                  <a:pt x="7964" y="15340"/>
                  <a:pt x="7938" y="15340"/>
                </a:cubicBezTo>
                <a:cubicBezTo>
                  <a:pt x="7938" y="15340"/>
                  <a:pt x="7910" y="15340"/>
                  <a:pt x="7910" y="15368"/>
                </a:cubicBezTo>
                <a:cubicBezTo>
                  <a:pt x="7910" y="15394"/>
                  <a:pt x="7938" y="15421"/>
                  <a:pt x="7938" y="15394"/>
                </a:cubicBezTo>
                <a:cubicBezTo>
                  <a:pt x="7964" y="15394"/>
                  <a:pt x="7991" y="15368"/>
                  <a:pt x="7991" y="15368"/>
                </a:cubicBezTo>
                <a:cubicBezTo>
                  <a:pt x="7991" y="15340"/>
                  <a:pt x="7991" y="15314"/>
                  <a:pt x="7991" y="15314"/>
                </a:cubicBezTo>
                <a:lnTo>
                  <a:pt x="8018" y="15314"/>
                </a:lnTo>
                <a:cubicBezTo>
                  <a:pt x="8018" y="15287"/>
                  <a:pt x="8018" y="15287"/>
                  <a:pt x="8018" y="15287"/>
                </a:cubicBezTo>
                <a:cubicBezTo>
                  <a:pt x="8045" y="15287"/>
                  <a:pt x="8045" y="15287"/>
                  <a:pt x="8045" y="15287"/>
                </a:cubicBezTo>
                <a:cubicBezTo>
                  <a:pt x="8072" y="15287"/>
                  <a:pt x="8072" y="15287"/>
                  <a:pt x="8098" y="15287"/>
                </a:cubicBezTo>
                <a:cubicBezTo>
                  <a:pt x="8098" y="15287"/>
                  <a:pt x="8152" y="15287"/>
                  <a:pt x="8152" y="15314"/>
                </a:cubicBezTo>
                <a:cubicBezTo>
                  <a:pt x="8179" y="15314"/>
                  <a:pt x="8152" y="15340"/>
                  <a:pt x="8179" y="15314"/>
                </a:cubicBezTo>
                <a:cubicBezTo>
                  <a:pt x="8179" y="15314"/>
                  <a:pt x="8179" y="15287"/>
                  <a:pt x="8206" y="15287"/>
                </a:cubicBezTo>
                <a:cubicBezTo>
                  <a:pt x="8206" y="15287"/>
                  <a:pt x="8206" y="15314"/>
                  <a:pt x="8206" y="15340"/>
                </a:cubicBezTo>
                <a:cubicBezTo>
                  <a:pt x="8206" y="15340"/>
                  <a:pt x="8206" y="15340"/>
                  <a:pt x="8232" y="15340"/>
                </a:cubicBezTo>
                <a:cubicBezTo>
                  <a:pt x="8232" y="15340"/>
                  <a:pt x="8260" y="15260"/>
                  <a:pt x="8260" y="15287"/>
                </a:cubicBezTo>
                <a:cubicBezTo>
                  <a:pt x="8260" y="15314"/>
                  <a:pt x="8232" y="15340"/>
                  <a:pt x="8232" y="15368"/>
                </a:cubicBezTo>
                <a:cubicBezTo>
                  <a:pt x="8206" y="15368"/>
                  <a:pt x="8179" y="15340"/>
                  <a:pt x="8179" y="15340"/>
                </a:cubicBezTo>
                <a:cubicBezTo>
                  <a:pt x="8152" y="15368"/>
                  <a:pt x="8125" y="15394"/>
                  <a:pt x="8152" y="15394"/>
                </a:cubicBezTo>
                <a:cubicBezTo>
                  <a:pt x="8152" y="15421"/>
                  <a:pt x="8179" y="15421"/>
                  <a:pt x="8232" y="15448"/>
                </a:cubicBezTo>
                <a:cubicBezTo>
                  <a:pt x="8260" y="15475"/>
                  <a:pt x="8260" y="15502"/>
                  <a:pt x="8286" y="15502"/>
                </a:cubicBezTo>
                <a:lnTo>
                  <a:pt x="8313" y="15448"/>
                </a:lnTo>
                <a:cubicBezTo>
                  <a:pt x="8286" y="15448"/>
                  <a:pt x="8286" y="15448"/>
                  <a:pt x="8286" y="15421"/>
                </a:cubicBezTo>
                <a:lnTo>
                  <a:pt x="8313" y="15421"/>
                </a:lnTo>
                <a:cubicBezTo>
                  <a:pt x="8313" y="15421"/>
                  <a:pt x="8313" y="15421"/>
                  <a:pt x="8339" y="15421"/>
                </a:cubicBezTo>
                <a:cubicBezTo>
                  <a:pt x="8367" y="15394"/>
                  <a:pt x="8474" y="15394"/>
                  <a:pt x="8501" y="15368"/>
                </a:cubicBezTo>
                <a:cubicBezTo>
                  <a:pt x="8554" y="15368"/>
                  <a:pt x="8554" y="15368"/>
                  <a:pt x="8554" y="15340"/>
                </a:cubicBezTo>
                <a:cubicBezTo>
                  <a:pt x="8554" y="15340"/>
                  <a:pt x="8554" y="15340"/>
                  <a:pt x="8581" y="15340"/>
                </a:cubicBezTo>
                <a:cubicBezTo>
                  <a:pt x="8608" y="15368"/>
                  <a:pt x="8689" y="15368"/>
                  <a:pt x="8742" y="15340"/>
                </a:cubicBezTo>
                <a:cubicBezTo>
                  <a:pt x="8796" y="15340"/>
                  <a:pt x="8823" y="15287"/>
                  <a:pt x="8849" y="15314"/>
                </a:cubicBezTo>
                <a:cubicBezTo>
                  <a:pt x="8876" y="15314"/>
                  <a:pt x="9064" y="15340"/>
                  <a:pt x="9090" y="15340"/>
                </a:cubicBezTo>
                <a:cubicBezTo>
                  <a:pt x="9144" y="15368"/>
                  <a:pt x="9171" y="15394"/>
                  <a:pt x="9198" y="15394"/>
                </a:cubicBezTo>
                <a:cubicBezTo>
                  <a:pt x="9225" y="15394"/>
                  <a:pt x="9225" y="15394"/>
                  <a:pt x="9252" y="15394"/>
                </a:cubicBezTo>
                <a:cubicBezTo>
                  <a:pt x="9252" y="15394"/>
                  <a:pt x="9278" y="15448"/>
                  <a:pt x="9305" y="15448"/>
                </a:cubicBezTo>
                <a:cubicBezTo>
                  <a:pt x="9332" y="15448"/>
                  <a:pt x="9332" y="15421"/>
                  <a:pt x="9359" y="15448"/>
                </a:cubicBezTo>
                <a:cubicBezTo>
                  <a:pt x="9359" y="15448"/>
                  <a:pt x="9412" y="15475"/>
                  <a:pt x="9440" y="15475"/>
                </a:cubicBezTo>
                <a:cubicBezTo>
                  <a:pt x="9466" y="15475"/>
                  <a:pt x="9493" y="15421"/>
                  <a:pt x="9493" y="15421"/>
                </a:cubicBezTo>
                <a:cubicBezTo>
                  <a:pt x="9519" y="15394"/>
                  <a:pt x="9547" y="15394"/>
                  <a:pt x="9547" y="15394"/>
                </a:cubicBezTo>
                <a:cubicBezTo>
                  <a:pt x="9547" y="15368"/>
                  <a:pt x="9547" y="15340"/>
                  <a:pt x="9574" y="15340"/>
                </a:cubicBezTo>
                <a:cubicBezTo>
                  <a:pt x="9600" y="15314"/>
                  <a:pt x="9815" y="15287"/>
                  <a:pt x="9841" y="15260"/>
                </a:cubicBezTo>
                <a:cubicBezTo>
                  <a:pt x="9869" y="15260"/>
                  <a:pt x="9869" y="15233"/>
                  <a:pt x="9895" y="15233"/>
                </a:cubicBezTo>
                <a:cubicBezTo>
                  <a:pt x="9895" y="15233"/>
                  <a:pt x="9922" y="15260"/>
                  <a:pt x="9922" y="15233"/>
                </a:cubicBezTo>
                <a:cubicBezTo>
                  <a:pt x="9949" y="15206"/>
                  <a:pt x="9949" y="15180"/>
                  <a:pt x="9976" y="15153"/>
                </a:cubicBezTo>
                <a:cubicBezTo>
                  <a:pt x="10029" y="15153"/>
                  <a:pt x="10029" y="15153"/>
                  <a:pt x="10029" y="15126"/>
                </a:cubicBezTo>
                <a:cubicBezTo>
                  <a:pt x="10029" y="15126"/>
                  <a:pt x="10003" y="15126"/>
                  <a:pt x="10029" y="15126"/>
                </a:cubicBezTo>
                <a:cubicBezTo>
                  <a:pt x="10056" y="15126"/>
                  <a:pt x="10137" y="15153"/>
                  <a:pt x="10191" y="15153"/>
                </a:cubicBezTo>
                <a:cubicBezTo>
                  <a:pt x="10217" y="15153"/>
                  <a:pt x="10270" y="15153"/>
                  <a:pt x="10270" y="15153"/>
                </a:cubicBezTo>
                <a:cubicBezTo>
                  <a:pt x="10270" y="15153"/>
                  <a:pt x="10217" y="15072"/>
                  <a:pt x="10270" y="14992"/>
                </a:cubicBezTo>
                <a:cubicBezTo>
                  <a:pt x="10298" y="14939"/>
                  <a:pt x="10325" y="14911"/>
                  <a:pt x="10378" y="14885"/>
                </a:cubicBezTo>
                <a:cubicBezTo>
                  <a:pt x="10458" y="14885"/>
                  <a:pt x="10485" y="14885"/>
                  <a:pt x="10512" y="14858"/>
                </a:cubicBezTo>
                <a:lnTo>
                  <a:pt x="10539" y="14831"/>
                </a:lnTo>
                <a:cubicBezTo>
                  <a:pt x="10566" y="14831"/>
                  <a:pt x="10620" y="14804"/>
                  <a:pt x="10646" y="14804"/>
                </a:cubicBezTo>
                <a:cubicBezTo>
                  <a:pt x="10646" y="14777"/>
                  <a:pt x="10646" y="14777"/>
                  <a:pt x="10646" y="14777"/>
                </a:cubicBezTo>
                <a:cubicBezTo>
                  <a:pt x="10673" y="14777"/>
                  <a:pt x="10673" y="14751"/>
                  <a:pt x="10700" y="14751"/>
                </a:cubicBezTo>
                <a:cubicBezTo>
                  <a:pt x="10700" y="14751"/>
                  <a:pt x="10727" y="14751"/>
                  <a:pt x="10727" y="14724"/>
                </a:cubicBezTo>
                <a:cubicBezTo>
                  <a:pt x="10727" y="14697"/>
                  <a:pt x="10754" y="14589"/>
                  <a:pt x="10727" y="14563"/>
                </a:cubicBezTo>
                <a:cubicBezTo>
                  <a:pt x="10727" y="14536"/>
                  <a:pt x="10700" y="14509"/>
                  <a:pt x="10700" y="14482"/>
                </a:cubicBezTo>
                <a:cubicBezTo>
                  <a:pt x="10700" y="14455"/>
                  <a:pt x="10700" y="14455"/>
                  <a:pt x="10700" y="14455"/>
                </a:cubicBezTo>
                <a:lnTo>
                  <a:pt x="10673" y="14455"/>
                </a:lnTo>
                <a:lnTo>
                  <a:pt x="10700" y="14402"/>
                </a:lnTo>
                <a:cubicBezTo>
                  <a:pt x="10727" y="14402"/>
                  <a:pt x="10727" y="14429"/>
                  <a:pt x="10727" y="14429"/>
                </a:cubicBezTo>
                <a:cubicBezTo>
                  <a:pt x="10754" y="14429"/>
                  <a:pt x="10780" y="14402"/>
                  <a:pt x="10780" y="14375"/>
                </a:cubicBezTo>
                <a:cubicBezTo>
                  <a:pt x="10807" y="14375"/>
                  <a:pt x="10780" y="14348"/>
                  <a:pt x="10780" y="14348"/>
                </a:cubicBezTo>
                <a:cubicBezTo>
                  <a:pt x="10780" y="14348"/>
                  <a:pt x="10780" y="14348"/>
                  <a:pt x="10780" y="14322"/>
                </a:cubicBezTo>
                <a:cubicBezTo>
                  <a:pt x="10780" y="14322"/>
                  <a:pt x="10780" y="14295"/>
                  <a:pt x="10754" y="14295"/>
                </a:cubicBezTo>
                <a:cubicBezTo>
                  <a:pt x="10727" y="14295"/>
                  <a:pt x="10620" y="14322"/>
                  <a:pt x="10566" y="14322"/>
                </a:cubicBezTo>
                <a:cubicBezTo>
                  <a:pt x="10512" y="14348"/>
                  <a:pt x="10405" y="14348"/>
                  <a:pt x="10351" y="14348"/>
                </a:cubicBezTo>
                <a:cubicBezTo>
                  <a:pt x="10325" y="14348"/>
                  <a:pt x="10325" y="14348"/>
                  <a:pt x="10325" y="14348"/>
                </a:cubicBezTo>
                <a:cubicBezTo>
                  <a:pt x="10298" y="14375"/>
                  <a:pt x="10325" y="14375"/>
                  <a:pt x="10270" y="14375"/>
                </a:cubicBezTo>
                <a:cubicBezTo>
                  <a:pt x="10217" y="14375"/>
                  <a:pt x="10191" y="14402"/>
                  <a:pt x="10191" y="14402"/>
                </a:cubicBezTo>
                <a:cubicBezTo>
                  <a:pt x="10191" y="14402"/>
                  <a:pt x="10191" y="14402"/>
                  <a:pt x="10163" y="14402"/>
                </a:cubicBezTo>
                <a:cubicBezTo>
                  <a:pt x="10163" y="14402"/>
                  <a:pt x="10163" y="14375"/>
                  <a:pt x="10137" y="14375"/>
                </a:cubicBezTo>
                <a:cubicBezTo>
                  <a:pt x="10110" y="14375"/>
                  <a:pt x="10083" y="14375"/>
                  <a:pt x="10083" y="14375"/>
                </a:cubicBezTo>
                <a:lnTo>
                  <a:pt x="10083" y="14402"/>
                </a:lnTo>
                <a:cubicBezTo>
                  <a:pt x="10083" y="14375"/>
                  <a:pt x="10083" y="14375"/>
                  <a:pt x="10056" y="14375"/>
                </a:cubicBezTo>
                <a:lnTo>
                  <a:pt x="10029" y="14375"/>
                </a:lnTo>
                <a:cubicBezTo>
                  <a:pt x="10029" y="14348"/>
                  <a:pt x="10029" y="14348"/>
                  <a:pt x="10003" y="14348"/>
                </a:cubicBezTo>
                <a:cubicBezTo>
                  <a:pt x="10003" y="14322"/>
                  <a:pt x="10003" y="14322"/>
                  <a:pt x="9976" y="14295"/>
                </a:cubicBezTo>
                <a:lnTo>
                  <a:pt x="9976" y="14267"/>
                </a:lnTo>
                <a:cubicBezTo>
                  <a:pt x="9949" y="14267"/>
                  <a:pt x="9976" y="14322"/>
                  <a:pt x="9976" y="14322"/>
                </a:cubicBezTo>
                <a:cubicBezTo>
                  <a:pt x="9949" y="14322"/>
                  <a:pt x="9949" y="14322"/>
                  <a:pt x="9949" y="14322"/>
                </a:cubicBezTo>
                <a:lnTo>
                  <a:pt x="9922" y="14322"/>
                </a:lnTo>
                <a:cubicBezTo>
                  <a:pt x="9922" y="14348"/>
                  <a:pt x="9922" y="14348"/>
                  <a:pt x="9895" y="14322"/>
                </a:cubicBezTo>
                <a:cubicBezTo>
                  <a:pt x="9895" y="14322"/>
                  <a:pt x="9895" y="14295"/>
                  <a:pt x="9895" y="14322"/>
                </a:cubicBezTo>
                <a:cubicBezTo>
                  <a:pt x="9895" y="14322"/>
                  <a:pt x="9895" y="14348"/>
                  <a:pt x="9869" y="14348"/>
                </a:cubicBezTo>
                <a:cubicBezTo>
                  <a:pt x="9869" y="14322"/>
                  <a:pt x="9788" y="14295"/>
                  <a:pt x="9788" y="14295"/>
                </a:cubicBezTo>
                <a:lnTo>
                  <a:pt x="9762" y="14295"/>
                </a:lnTo>
                <a:lnTo>
                  <a:pt x="9734" y="14295"/>
                </a:lnTo>
                <a:cubicBezTo>
                  <a:pt x="9762" y="14295"/>
                  <a:pt x="9762" y="14295"/>
                  <a:pt x="9762" y="14267"/>
                </a:cubicBezTo>
                <a:lnTo>
                  <a:pt x="9788" y="14267"/>
                </a:lnTo>
                <a:close/>
                <a:moveTo>
                  <a:pt x="4184" y="2870"/>
                </a:moveTo>
                <a:lnTo>
                  <a:pt x="4184" y="2870"/>
                </a:lnTo>
                <a:close/>
                <a:moveTo>
                  <a:pt x="4184" y="2870"/>
                </a:moveTo>
                <a:lnTo>
                  <a:pt x="4184" y="2870"/>
                </a:lnTo>
                <a:close/>
                <a:moveTo>
                  <a:pt x="4184" y="2870"/>
                </a:moveTo>
                <a:lnTo>
                  <a:pt x="4184" y="2870"/>
                </a:lnTo>
                <a:close/>
                <a:moveTo>
                  <a:pt x="4184" y="2870"/>
                </a:moveTo>
                <a:lnTo>
                  <a:pt x="4184" y="2870"/>
                </a:lnTo>
                <a:close/>
                <a:moveTo>
                  <a:pt x="4477" y="859"/>
                </a:moveTo>
                <a:lnTo>
                  <a:pt x="4477" y="859"/>
                </a:lnTo>
                <a:cubicBezTo>
                  <a:pt x="4477" y="832"/>
                  <a:pt x="4505" y="805"/>
                  <a:pt x="4505" y="805"/>
                </a:cubicBezTo>
                <a:cubicBezTo>
                  <a:pt x="4505" y="779"/>
                  <a:pt x="4505" y="805"/>
                  <a:pt x="4505" y="832"/>
                </a:cubicBezTo>
                <a:lnTo>
                  <a:pt x="4531" y="805"/>
                </a:lnTo>
                <a:cubicBezTo>
                  <a:pt x="4558" y="805"/>
                  <a:pt x="4558" y="832"/>
                  <a:pt x="4558" y="832"/>
                </a:cubicBezTo>
                <a:cubicBezTo>
                  <a:pt x="4558" y="859"/>
                  <a:pt x="4585" y="859"/>
                  <a:pt x="4585" y="885"/>
                </a:cubicBezTo>
                <a:lnTo>
                  <a:pt x="4558" y="885"/>
                </a:lnTo>
                <a:cubicBezTo>
                  <a:pt x="4531" y="859"/>
                  <a:pt x="4531" y="859"/>
                  <a:pt x="4531" y="859"/>
                </a:cubicBezTo>
                <a:cubicBezTo>
                  <a:pt x="4505" y="859"/>
                  <a:pt x="4505" y="859"/>
                  <a:pt x="4505" y="859"/>
                </a:cubicBezTo>
                <a:cubicBezTo>
                  <a:pt x="4477" y="859"/>
                  <a:pt x="4505" y="859"/>
                  <a:pt x="4477" y="859"/>
                </a:cubicBezTo>
                <a:close/>
                <a:moveTo>
                  <a:pt x="4237" y="1047"/>
                </a:moveTo>
                <a:lnTo>
                  <a:pt x="4237" y="1047"/>
                </a:lnTo>
                <a:cubicBezTo>
                  <a:pt x="4237" y="1047"/>
                  <a:pt x="4264" y="993"/>
                  <a:pt x="4290" y="993"/>
                </a:cubicBezTo>
                <a:cubicBezTo>
                  <a:pt x="4290" y="966"/>
                  <a:pt x="4317" y="939"/>
                  <a:pt x="4317" y="939"/>
                </a:cubicBezTo>
                <a:lnTo>
                  <a:pt x="4344" y="939"/>
                </a:lnTo>
                <a:cubicBezTo>
                  <a:pt x="4344" y="939"/>
                  <a:pt x="4344" y="939"/>
                  <a:pt x="4317" y="939"/>
                </a:cubicBezTo>
                <a:cubicBezTo>
                  <a:pt x="4317" y="966"/>
                  <a:pt x="4317" y="966"/>
                  <a:pt x="4317" y="993"/>
                </a:cubicBezTo>
                <a:cubicBezTo>
                  <a:pt x="4290" y="993"/>
                  <a:pt x="4264" y="1020"/>
                  <a:pt x="4237" y="1047"/>
                </a:cubicBezTo>
                <a:close/>
                <a:moveTo>
                  <a:pt x="3862" y="1101"/>
                </a:moveTo>
                <a:lnTo>
                  <a:pt x="3862" y="1101"/>
                </a:lnTo>
                <a:cubicBezTo>
                  <a:pt x="3835" y="1101"/>
                  <a:pt x="3835" y="1073"/>
                  <a:pt x="3835" y="1073"/>
                </a:cubicBezTo>
                <a:cubicBezTo>
                  <a:pt x="3835" y="1073"/>
                  <a:pt x="3862" y="1073"/>
                  <a:pt x="3889" y="1101"/>
                </a:cubicBezTo>
                <a:cubicBezTo>
                  <a:pt x="3915" y="1101"/>
                  <a:pt x="3969" y="1127"/>
                  <a:pt x="3969" y="1154"/>
                </a:cubicBezTo>
                <a:cubicBezTo>
                  <a:pt x="3996" y="1154"/>
                  <a:pt x="3996" y="1154"/>
                  <a:pt x="3996" y="1154"/>
                </a:cubicBezTo>
                <a:cubicBezTo>
                  <a:pt x="3996" y="1180"/>
                  <a:pt x="3996" y="1154"/>
                  <a:pt x="3996" y="1180"/>
                </a:cubicBezTo>
                <a:cubicBezTo>
                  <a:pt x="4023" y="1180"/>
                  <a:pt x="4023" y="1180"/>
                  <a:pt x="4023" y="1208"/>
                </a:cubicBezTo>
                <a:cubicBezTo>
                  <a:pt x="4023" y="1208"/>
                  <a:pt x="4023" y="1208"/>
                  <a:pt x="4049" y="1235"/>
                </a:cubicBezTo>
                <a:cubicBezTo>
                  <a:pt x="4077" y="1235"/>
                  <a:pt x="4103" y="1261"/>
                  <a:pt x="4103" y="1261"/>
                </a:cubicBezTo>
                <a:cubicBezTo>
                  <a:pt x="4103" y="1288"/>
                  <a:pt x="4130" y="1288"/>
                  <a:pt x="4130" y="1288"/>
                </a:cubicBezTo>
                <a:cubicBezTo>
                  <a:pt x="4157" y="1288"/>
                  <a:pt x="4211" y="1368"/>
                  <a:pt x="4237" y="1368"/>
                </a:cubicBezTo>
                <a:cubicBezTo>
                  <a:pt x="4237" y="1395"/>
                  <a:pt x="4237" y="1422"/>
                  <a:pt x="4211" y="1422"/>
                </a:cubicBezTo>
                <a:cubicBezTo>
                  <a:pt x="4211" y="1422"/>
                  <a:pt x="4211" y="1422"/>
                  <a:pt x="4211" y="1395"/>
                </a:cubicBezTo>
                <a:cubicBezTo>
                  <a:pt x="4211" y="1395"/>
                  <a:pt x="4184" y="1368"/>
                  <a:pt x="4157" y="1342"/>
                </a:cubicBezTo>
                <a:cubicBezTo>
                  <a:pt x="4157" y="1315"/>
                  <a:pt x="4130" y="1315"/>
                  <a:pt x="4103" y="1315"/>
                </a:cubicBezTo>
                <a:cubicBezTo>
                  <a:pt x="4103" y="1288"/>
                  <a:pt x="4049" y="1261"/>
                  <a:pt x="4023" y="1235"/>
                </a:cubicBezTo>
                <a:cubicBezTo>
                  <a:pt x="4023" y="1235"/>
                  <a:pt x="4023" y="1235"/>
                  <a:pt x="3969" y="1180"/>
                </a:cubicBezTo>
                <a:cubicBezTo>
                  <a:pt x="3915" y="1127"/>
                  <a:pt x="3889" y="1127"/>
                  <a:pt x="3862" y="1101"/>
                </a:cubicBezTo>
                <a:close/>
                <a:moveTo>
                  <a:pt x="3004" y="1905"/>
                </a:moveTo>
                <a:lnTo>
                  <a:pt x="3004" y="1905"/>
                </a:lnTo>
                <a:cubicBezTo>
                  <a:pt x="3031" y="1905"/>
                  <a:pt x="3031" y="1905"/>
                  <a:pt x="3031" y="1905"/>
                </a:cubicBezTo>
                <a:cubicBezTo>
                  <a:pt x="3031" y="1905"/>
                  <a:pt x="3031" y="1905"/>
                  <a:pt x="3031" y="1931"/>
                </a:cubicBezTo>
                <a:cubicBezTo>
                  <a:pt x="3031" y="1959"/>
                  <a:pt x="3057" y="1985"/>
                  <a:pt x="3084" y="2012"/>
                </a:cubicBezTo>
                <a:cubicBezTo>
                  <a:pt x="3111" y="2012"/>
                  <a:pt x="3084" y="2012"/>
                  <a:pt x="3084" y="2039"/>
                </a:cubicBezTo>
                <a:cubicBezTo>
                  <a:pt x="3084" y="2039"/>
                  <a:pt x="3057" y="2012"/>
                  <a:pt x="3031" y="1985"/>
                </a:cubicBezTo>
                <a:cubicBezTo>
                  <a:pt x="3004" y="1959"/>
                  <a:pt x="3004" y="1931"/>
                  <a:pt x="3004" y="1905"/>
                </a:cubicBezTo>
                <a:close/>
                <a:moveTo>
                  <a:pt x="2869" y="1985"/>
                </a:moveTo>
                <a:lnTo>
                  <a:pt x="2869" y="1985"/>
                </a:lnTo>
                <a:cubicBezTo>
                  <a:pt x="2897" y="1985"/>
                  <a:pt x="2897" y="2012"/>
                  <a:pt x="2897" y="2012"/>
                </a:cubicBezTo>
                <a:lnTo>
                  <a:pt x="2923" y="2012"/>
                </a:lnTo>
                <a:cubicBezTo>
                  <a:pt x="2950" y="2012"/>
                  <a:pt x="3004" y="2093"/>
                  <a:pt x="3031" y="2119"/>
                </a:cubicBezTo>
                <a:cubicBezTo>
                  <a:pt x="3057" y="2119"/>
                  <a:pt x="3164" y="2173"/>
                  <a:pt x="3164" y="2200"/>
                </a:cubicBezTo>
                <a:cubicBezTo>
                  <a:pt x="3191" y="2227"/>
                  <a:pt x="3164" y="2227"/>
                  <a:pt x="3138" y="2200"/>
                </a:cubicBezTo>
                <a:cubicBezTo>
                  <a:pt x="3111" y="2200"/>
                  <a:pt x="3057" y="2146"/>
                  <a:pt x="3031" y="2146"/>
                </a:cubicBezTo>
                <a:cubicBezTo>
                  <a:pt x="3004" y="2119"/>
                  <a:pt x="3004" y="2146"/>
                  <a:pt x="2950" y="2119"/>
                </a:cubicBezTo>
                <a:cubicBezTo>
                  <a:pt x="2923" y="2119"/>
                  <a:pt x="2923" y="2065"/>
                  <a:pt x="2923" y="2065"/>
                </a:cubicBezTo>
                <a:cubicBezTo>
                  <a:pt x="2897" y="2039"/>
                  <a:pt x="2869" y="1985"/>
                  <a:pt x="2869" y="1985"/>
                </a:cubicBezTo>
                <a:close/>
                <a:moveTo>
                  <a:pt x="3486" y="2200"/>
                </a:moveTo>
                <a:lnTo>
                  <a:pt x="3486" y="2200"/>
                </a:lnTo>
                <a:cubicBezTo>
                  <a:pt x="3540" y="2200"/>
                  <a:pt x="3620" y="2200"/>
                  <a:pt x="3620" y="2200"/>
                </a:cubicBezTo>
                <a:cubicBezTo>
                  <a:pt x="3648" y="2173"/>
                  <a:pt x="3674" y="2173"/>
                  <a:pt x="3674" y="2200"/>
                </a:cubicBezTo>
                <a:cubicBezTo>
                  <a:pt x="3648" y="2200"/>
                  <a:pt x="3674" y="2200"/>
                  <a:pt x="3620" y="2227"/>
                </a:cubicBezTo>
                <a:cubicBezTo>
                  <a:pt x="3594" y="2227"/>
                  <a:pt x="3540" y="2227"/>
                  <a:pt x="3513" y="2200"/>
                </a:cubicBezTo>
                <a:cubicBezTo>
                  <a:pt x="3486" y="2200"/>
                  <a:pt x="3460" y="2200"/>
                  <a:pt x="3460" y="2173"/>
                </a:cubicBezTo>
                <a:lnTo>
                  <a:pt x="3486" y="2200"/>
                </a:lnTo>
                <a:close/>
                <a:moveTo>
                  <a:pt x="3379" y="2656"/>
                </a:moveTo>
                <a:lnTo>
                  <a:pt x="3379" y="2656"/>
                </a:lnTo>
                <a:cubicBezTo>
                  <a:pt x="3406" y="2656"/>
                  <a:pt x="3406" y="2656"/>
                  <a:pt x="3433" y="2656"/>
                </a:cubicBezTo>
                <a:cubicBezTo>
                  <a:pt x="3433" y="2656"/>
                  <a:pt x="3486" y="2629"/>
                  <a:pt x="3513" y="2656"/>
                </a:cubicBezTo>
                <a:cubicBezTo>
                  <a:pt x="3513" y="2656"/>
                  <a:pt x="3540" y="2682"/>
                  <a:pt x="3567" y="2682"/>
                </a:cubicBezTo>
                <a:cubicBezTo>
                  <a:pt x="3567" y="2682"/>
                  <a:pt x="3567" y="2682"/>
                  <a:pt x="3540" y="2682"/>
                </a:cubicBezTo>
                <a:cubicBezTo>
                  <a:pt x="3540" y="2682"/>
                  <a:pt x="3540" y="2682"/>
                  <a:pt x="3513" y="2682"/>
                </a:cubicBezTo>
                <a:cubicBezTo>
                  <a:pt x="3513" y="2682"/>
                  <a:pt x="3513" y="2656"/>
                  <a:pt x="3486" y="2656"/>
                </a:cubicBezTo>
                <a:cubicBezTo>
                  <a:pt x="3460" y="2656"/>
                  <a:pt x="3433" y="2682"/>
                  <a:pt x="3433" y="2682"/>
                </a:cubicBezTo>
                <a:cubicBezTo>
                  <a:pt x="3406" y="2682"/>
                  <a:pt x="3406" y="2682"/>
                  <a:pt x="3379" y="2682"/>
                </a:cubicBezTo>
                <a:cubicBezTo>
                  <a:pt x="3379" y="2656"/>
                  <a:pt x="3379" y="2656"/>
                  <a:pt x="3379" y="2656"/>
                </a:cubicBezTo>
                <a:close/>
                <a:moveTo>
                  <a:pt x="3138" y="3407"/>
                </a:moveTo>
                <a:lnTo>
                  <a:pt x="3138" y="3407"/>
                </a:lnTo>
                <a:cubicBezTo>
                  <a:pt x="3138" y="3407"/>
                  <a:pt x="3138" y="3407"/>
                  <a:pt x="3164" y="3407"/>
                </a:cubicBezTo>
                <a:cubicBezTo>
                  <a:pt x="3191" y="3407"/>
                  <a:pt x="3191" y="3380"/>
                  <a:pt x="3191" y="3380"/>
                </a:cubicBezTo>
                <a:cubicBezTo>
                  <a:pt x="3219" y="3380"/>
                  <a:pt x="3219" y="3380"/>
                  <a:pt x="3219" y="3380"/>
                </a:cubicBezTo>
                <a:cubicBezTo>
                  <a:pt x="3245" y="3353"/>
                  <a:pt x="3245" y="3353"/>
                  <a:pt x="3245" y="3353"/>
                </a:cubicBezTo>
                <a:cubicBezTo>
                  <a:pt x="3245" y="3380"/>
                  <a:pt x="3272" y="3380"/>
                  <a:pt x="3272" y="3380"/>
                </a:cubicBezTo>
                <a:cubicBezTo>
                  <a:pt x="3298" y="3380"/>
                  <a:pt x="3352" y="3380"/>
                  <a:pt x="3326" y="3407"/>
                </a:cubicBezTo>
                <a:cubicBezTo>
                  <a:pt x="3326" y="3407"/>
                  <a:pt x="3298" y="3433"/>
                  <a:pt x="3298" y="3407"/>
                </a:cubicBezTo>
                <a:cubicBezTo>
                  <a:pt x="3272" y="3407"/>
                  <a:pt x="3245" y="3407"/>
                  <a:pt x="3219" y="3407"/>
                </a:cubicBezTo>
                <a:cubicBezTo>
                  <a:pt x="3191" y="3433"/>
                  <a:pt x="3138" y="3461"/>
                  <a:pt x="3138" y="3461"/>
                </a:cubicBezTo>
                <a:cubicBezTo>
                  <a:pt x="3111" y="3433"/>
                  <a:pt x="3138" y="3433"/>
                  <a:pt x="3138" y="3407"/>
                </a:cubicBezTo>
                <a:close/>
                <a:moveTo>
                  <a:pt x="3567" y="3380"/>
                </a:moveTo>
                <a:lnTo>
                  <a:pt x="3567" y="3380"/>
                </a:lnTo>
                <a:cubicBezTo>
                  <a:pt x="3594" y="3380"/>
                  <a:pt x="3594" y="3380"/>
                  <a:pt x="3620" y="3380"/>
                </a:cubicBezTo>
                <a:lnTo>
                  <a:pt x="3648" y="3380"/>
                </a:lnTo>
                <a:cubicBezTo>
                  <a:pt x="3674" y="3353"/>
                  <a:pt x="3701" y="3353"/>
                  <a:pt x="3727" y="3353"/>
                </a:cubicBezTo>
                <a:cubicBezTo>
                  <a:pt x="3727" y="3380"/>
                  <a:pt x="3727" y="3380"/>
                  <a:pt x="3701" y="3380"/>
                </a:cubicBezTo>
                <a:cubicBezTo>
                  <a:pt x="3701" y="3407"/>
                  <a:pt x="3674" y="3380"/>
                  <a:pt x="3648" y="3380"/>
                </a:cubicBezTo>
                <a:cubicBezTo>
                  <a:pt x="3620" y="3407"/>
                  <a:pt x="3620" y="3407"/>
                  <a:pt x="3620" y="3407"/>
                </a:cubicBezTo>
                <a:cubicBezTo>
                  <a:pt x="3594" y="3407"/>
                  <a:pt x="3567" y="3407"/>
                  <a:pt x="3567" y="3380"/>
                </a:cubicBezTo>
                <a:close/>
                <a:moveTo>
                  <a:pt x="3889" y="3246"/>
                </a:moveTo>
                <a:lnTo>
                  <a:pt x="3889" y="3246"/>
                </a:lnTo>
                <a:lnTo>
                  <a:pt x="3915" y="3219"/>
                </a:lnTo>
                <a:cubicBezTo>
                  <a:pt x="3915" y="3219"/>
                  <a:pt x="3996" y="3139"/>
                  <a:pt x="3996" y="3111"/>
                </a:cubicBezTo>
                <a:cubicBezTo>
                  <a:pt x="3996" y="3111"/>
                  <a:pt x="4023" y="3085"/>
                  <a:pt x="4023" y="3058"/>
                </a:cubicBezTo>
                <a:cubicBezTo>
                  <a:pt x="4049" y="3058"/>
                  <a:pt x="4077" y="3032"/>
                  <a:pt x="4103" y="3004"/>
                </a:cubicBezTo>
                <a:cubicBezTo>
                  <a:pt x="4130" y="2951"/>
                  <a:pt x="4157" y="2897"/>
                  <a:pt x="4157" y="2897"/>
                </a:cubicBezTo>
                <a:cubicBezTo>
                  <a:pt x="4184" y="2870"/>
                  <a:pt x="4157" y="2870"/>
                  <a:pt x="4184" y="2870"/>
                </a:cubicBezTo>
                <a:cubicBezTo>
                  <a:pt x="4184" y="2844"/>
                  <a:pt x="4184" y="2844"/>
                  <a:pt x="4211" y="2844"/>
                </a:cubicBezTo>
                <a:cubicBezTo>
                  <a:pt x="4211" y="2817"/>
                  <a:pt x="4264" y="2736"/>
                  <a:pt x="4290" y="2736"/>
                </a:cubicBezTo>
                <a:cubicBezTo>
                  <a:pt x="4290" y="2710"/>
                  <a:pt x="4290" y="2736"/>
                  <a:pt x="4290" y="2736"/>
                </a:cubicBezTo>
                <a:lnTo>
                  <a:pt x="4290" y="2763"/>
                </a:lnTo>
                <a:cubicBezTo>
                  <a:pt x="4290" y="2790"/>
                  <a:pt x="4184" y="2897"/>
                  <a:pt x="4184" y="2924"/>
                </a:cubicBezTo>
                <a:cubicBezTo>
                  <a:pt x="4157" y="2951"/>
                  <a:pt x="4103" y="3032"/>
                  <a:pt x="4077" y="3058"/>
                </a:cubicBezTo>
                <a:cubicBezTo>
                  <a:pt x="4049" y="3085"/>
                  <a:pt x="4023" y="3085"/>
                  <a:pt x="4023" y="3111"/>
                </a:cubicBezTo>
                <a:cubicBezTo>
                  <a:pt x="4023" y="3111"/>
                  <a:pt x="4023" y="3139"/>
                  <a:pt x="3996" y="3166"/>
                </a:cubicBezTo>
                <a:cubicBezTo>
                  <a:pt x="3969" y="3192"/>
                  <a:pt x="3969" y="3192"/>
                  <a:pt x="3969" y="3219"/>
                </a:cubicBezTo>
                <a:cubicBezTo>
                  <a:pt x="3942" y="3219"/>
                  <a:pt x="3942" y="3219"/>
                  <a:pt x="3942" y="3246"/>
                </a:cubicBezTo>
                <a:cubicBezTo>
                  <a:pt x="3915" y="3246"/>
                  <a:pt x="3915" y="3246"/>
                  <a:pt x="3915" y="3246"/>
                </a:cubicBezTo>
                <a:cubicBezTo>
                  <a:pt x="3889" y="3246"/>
                  <a:pt x="3862" y="3273"/>
                  <a:pt x="3889" y="3246"/>
                </a:cubicBezTo>
                <a:close/>
                <a:moveTo>
                  <a:pt x="3567" y="3702"/>
                </a:moveTo>
                <a:lnTo>
                  <a:pt x="3567" y="3702"/>
                </a:lnTo>
                <a:cubicBezTo>
                  <a:pt x="3567" y="3702"/>
                  <a:pt x="3567" y="3675"/>
                  <a:pt x="3567" y="3648"/>
                </a:cubicBezTo>
                <a:cubicBezTo>
                  <a:pt x="3594" y="3648"/>
                  <a:pt x="3648" y="3568"/>
                  <a:pt x="3674" y="3568"/>
                </a:cubicBezTo>
                <a:cubicBezTo>
                  <a:pt x="3674" y="3541"/>
                  <a:pt x="3701" y="3514"/>
                  <a:pt x="3727" y="3514"/>
                </a:cubicBezTo>
                <a:lnTo>
                  <a:pt x="3727" y="3487"/>
                </a:lnTo>
                <a:lnTo>
                  <a:pt x="3727" y="3514"/>
                </a:lnTo>
                <a:cubicBezTo>
                  <a:pt x="3727" y="3541"/>
                  <a:pt x="3674" y="3595"/>
                  <a:pt x="3648" y="3621"/>
                </a:cubicBezTo>
                <a:cubicBezTo>
                  <a:pt x="3648" y="3648"/>
                  <a:pt x="3594" y="3702"/>
                  <a:pt x="3594" y="3702"/>
                </a:cubicBezTo>
                <a:cubicBezTo>
                  <a:pt x="3567" y="3702"/>
                  <a:pt x="3567" y="3729"/>
                  <a:pt x="3567" y="3702"/>
                </a:cubicBezTo>
                <a:close/>
                <a:moveTo>
                  <a:pt x="4130" y="4050"/>
                </a:moveTo>
                <a:lnTo>
                  <a:pt x="4130" y="4050"/>
                </a:lnTo>
                <a:cubicBezTo>
                  <a:pt x="4157" y="4024"/>
                  <a:pt x="4184" y="3970"/>
                  <a:pt x="4211" y="3943"/>
                </a:cubicBezTo>
                <a:cubicBezTo>
                  <a:pt x="4211" y="3943"/>
                  <a:pt x="4237" y="3890"/>
                  <a:pt x="4237" y="3862"/>
                </a:cubicBezTo>
                <a:cubicBezTo>
                  <a:pt x="4264" y="3862"/>
                  <a:pt x="4317" y="3729"/>
                  <a:pt x="4317" y="3702"/>
                </a:cubicBezTo>
                <a:cubicBezTo>
                  <a:pt x="4344" y="3702"/>
                  <a:pt x="4370" y="3702"/>
                  <a:pt x="4370" y="3702"/>
                </a:cubicBezTo>
                <a:cubicBezTo>
                  <a:pt x="4344" y="3729"/>
                  <a:pt x="4290" y="3836"/>
                  <a:pt x="4264" y="3862"/>
                </a:cubicBezTo>
                <a:cubicBezTo>
                  <a:pt x="4237" y="3890"/>
                  <a:pt x="4211" y="3970"/>
                  <a:pt x="4211" y="3997"/>
                </a:cubicBezTo>
                <a:cubicBezTo>
                  <a:pt x="4184" y="3997"/>
                  <a:pt x="4184" y="4024"/>
                  <a:pt x="4184" y="4024"/>
                </a:cubicBezTo>
                <a:cubicBezTo>
                  <a:pt x="4157" y="4050"/>
                  <a:pt x="4184" y="4077"/>
                  <a:pt x="4157" y="4077"/>
                </a:cubicBezTo>
                <a:lnTo>
                  <a:pt x="4130" y="4050"/>
                </a:lnTo>
                <a:close/>
                <a:moveTo>
                  <a:pt x="4211" y="4184"/>
                </a:moveTo>
                <a:lnTo>
                  <a:pt x="4211" y="4184"/>
                </a:lnTo>
                <a:cubicBezTo>
                  <a:pt x="4237" y="4184"/>
                  <a:pt x="4264" y="4184"/>
                  <a:pt x="4290" y="4184"/>
                </a:cubicBezTo>
                <a:cubicBezTo>
                  <a:pt x="4317" y="4184"/>
                  <a:pt x="4344" y="4158"/>
                  <a:pt x="4370" y="4158"/>
                </a:cubicBezTo>
                <a:cubicBezTo>
                  <a:pt x="4398" y="4158"/>
                  <a:pt x="4451" y="4158"/>
                  <a:pt x="4451" y="4184"/>
                </a:cubicBezTo>
                <a:cubicBezTo>
                  <a:pt x="4451" y="4184"/>
                  <a:pt x="4398" y="4184"/>
                  <a:pt x="4370" y="4184"/>
                </a:cubicBezTo>
                <a:cubicBezTo>
                  <a:pt x="4344" y="4184"/>
                  <a:pt x="4344" y="4212"/>
                  <a:pt x="4290" y="4212"/>
                </a:cubicBezTo>
                <a:cubicBezTo>
                  <a:pt x="4264" y="4212"/>
                  <a:pt x="4237" y="4212"/>
                  <a:pt x="4237" y="4212"/>
                </a:cubicBezTo>
                <a:cubicBezTo>
                  <a:pt x="4211" y="4184"/>
                  <a:pt x="4184" y="4184"/>
                  <a:pt x="4211" y="4184"/>
                </a:cubicBezTo>
                <a:close/>
                <a:moveTo>
                  <a:pt x="3674" y="4158"/>
                </a:moveTo>
                <a:lnTo>
                  <a:pt x="3674" y="4158"/>
                </a:lnTo>
                <a:cubicBezTo>
                  <a:pt x="3701" y="4158"/>
                  <a:pt x="3701" y="4158"/>
                  <a:pt x="3727" y="4131"/>
                </a:cubicBezTo>
                <a:cubicBezTo>
                  <a:pt x="3727" y="4131"/>
                  <a:pt x="3782" y="4158"/>
                  <a:pt x="3808" y="4158"/>
                </a:cubicBezTo>
                <a:cubicBezTo>
                  <a:pt x="3835" y="4131"/>
                  <a:pt x="3862" y="4131"/>
                  <a:pt x="3889" y="4131"/>
                </a:cubicBezTo>
                <a:cubicBezTo>
                  <a:pt x="3915" y="4131"/>
                  <a:pt x="3942" y="4131"/>
                  <a:pt x="3915" y="4158"/>
                </a:cubicBezTo>
                <a:cubicBezTo>
                  <a:pt x="3889" y="4158"/>
                  <a:pt x="3862" y="4158"/>
                  <a:pt x="3862" y="4158"/>
                </a:cubicBezTo>
                <a:cubicBezTo>
                  <a:pt x="3835" y="4158"/>
                  <a:pt x="3835" y="4158"/>
                  <a:pt x="3835" y="4158"/>
                </a:cubicBezTo>
                <a:cubicBezTo>
                  <a:pt x="3808" y="4158"/>
                  <a:pt x="3808" y="4184"/>
                  <a:pt x="3808" y="4158"/>
                </a:cubicBezTo>
                <a:cubicBezTo>
                  <a:pt x="3782" y="4158"/>
                  <a:pt x="3782" y="4158"/>
                  <a:pt x="3755" y="4158"/>
                </a:cubicBezTo>
                <a:cubicBezTo>
                  <a:pt x="3755" y="4158"/>
                  <a:pt x="3755" y="4184"/>
                  <a:pt x="3727" y="4184"/>
                </a:cubicBezTo>
                <a:cubicBezTo>
                  <a:pt x="3727" y="4184"/>
                  <a:pt x="3701" y="4184"/>
                  <a:pt x="3674" y="4158"/>
                </a:cubicBezTo>
                <a:close/>
                <a:moveTo>
                  <a:pt x="3701" y="4453"/>
                </a:moveTo>
                <a:lnTo>
                  <a:pt x="3701" y="4453"/>
                </a:lnTo>
                <a:cubicBezTo>
                  <a:pt x="3727" y="4453"/>
                  <a:pt x="3727" y="4426"/>
                  <a:pt x="3782" y="4426"/>
                </a:cubicBezTo>
                <a:cubicBezTo>
                  <a:pt x="3808" y="4426"/>
                  <a:pt x="3808" y="4426"/>
                  <a:pt x="3782" y="4453"/>
                </a:cubicBezTo>
                <a:lnTo>
                  <a:pt x="3782" y="4479"/>
                </a:lnTo>
                <a:cubicBezTo>
                  <a:pt x="3755" y="4479"/>
                  <a:pt x="3727" y="4479"/>
                  <a:pt x="3727" y="4479"/>
                </a:cubicBezTo>
                <a:lnTo>
                  <a:pt x="3727" y="4506"/>
                </a:lnTo>
                <a:cubicBezTo>
                  <a:pt x="3727" y="4479"/>
                  <a:pt x="3701" y="4479"/>
                  <a:pt x="3701" y="4453"/>
                </a:cubicBezTo>
                <a:close/>
                <a:moveTo>
                  <a:pt x="3084" y="5204"/>
                </a:moveTo>
                <a:lnTo>
                  <a:pt x="3084" y="5204"/>
                </a:lnTo>
                <a:cubicBezTo>
                  <a:pt x="3084" y="5204"/>
                  <a:pt x="3084" y="5204"/>
                  <a:pt x="3111" y="5204"/>
                </a:cubicBezTo>
                <a:cubicBezTo>
                  <a:pt x="3111" y="5204"/>
                  <a:pt x="3164" y="5150"/>
                  <a:pt x="3191" y="5123"/>
                </a:cubicBezTo>
                <a:cubicBezTo>
                  <a:pt x="3219" y="5097"/>
                  <a:pt x="3219" y="5042"/>
                  <a:pt x="3219" y="5016"/>
                </a:cubicBezTo>
                <a:lnTo>
                  <a:pt x="3245" y="5016"/>
                </a:lnTo>
                <a:cubicBezTo>
                  <a:pt x="3272" y="4989"/>
                  <a:pt x="3272" y="4963"/>
                  <a:pt x="3272" y="4963"/>
                </a:cubicBezTo>
                <a:cubicBezTo>
                  <a:pt x="3272" y="4935"/>
                  <a:pt x="3326" y="4909"/>
                  <a:pt x="3352" y="4882"/>
                </a:cubicBezTo>
                <a:cubicBezTo>
                  <a:pt x="3352" y="4882"/>
                  <a:pt x="3352" y="4882"/>
                  <a:pt x="3379" y="4882"/>
                </a:cubicBezTo>
                <a:cubicBezTo>
                  <a:pt x="3379" y="4882"/>
                  <a:pt x="3433" y="4855"/>
                  <a:pt x="3433" y="4828"/>
                </a:cubicBezTo>
                <a:cubicBezTo>
                  <a:pt x="3460" y="4828"/>
                  <a:pt x="3433" y="4828"/>
                  <a:pt x="3433" y="4801"/>
                </a:cubicBezTo>
                <a:lnTo>
                  <a:pt x="3460" y="4801"/>
                </a:lnTo>
                <a:cubicBezTo>
                  <a:pt x="3486" y="4801"/>
                  <a:pt x="3486" y="4801"/>
                  <a:pt x="3486" y="4775"/>
                </a:cubicBezTo>
                <a:cubicBezTo>
                  <a:pt x="3513" y="4775"/>
                  <a:pt x="3486" y="4801"/>
                  <a:pt x="3486" y="4801"/>
                </a:cubicBezTo>
                <a:cubicBezTo>
                  <a:pt x="3486" y="4828"/>
                  <a:pt x="3486" y="4828"/>
                  <a:pt x="3486" y="4828"/>
                </a:cubicBezTo>
                <a:cubicBezTo>
                  <a:pt x="3460" y="4828"/>
                  <a:pt x="3460" y="4855"/>
                  <a:pt x="3460" y="4855"/>
                </a:cubicBezTo>
                <a:cubicBezTo>
                  <a:pt x="3460" y="4882"/>
                  <a:pt x="3379" y="4909"/>
                  <a:pt x="3379" y="4909"/>
                </a:cubicBezTo>
                <a:cubicBezTo>
                  <a:pt x="3352" y="4909"/>
                  <a:pt x="3326" y="4935"/>
                  <a:pt x="3298" y="4963"/>
                </a:cubicBezTo>
                <a:cubicBezTo>
                  <a:pt x="3298" y="4963"/>
                  <a:pt x="3298" y="4963"/>
                  <a:pt x="3298" y="5016"/>
                </a:cubicBezTo>
                <a:cubicBezTo>
                  <a:pt x="3298" y="5042"/>
                  <a:pt x="3245" y="5042"/>
                  <a:pt x="3245" y="5042"/>
                </a:cubicBezTo>
                <a:cubicBezTo>
                  <a:pt x="3245" y="5070"/>
                  <a:pt x="3219" y="5097"/>
                  <a:pt x="3219" y="5123"/>
                </a:cubicBezTo>
                <a:cubicBezTo>
                  <a:pt x="3219" y="5150"/>
                  <a:pt x="3138" y="5204"/>
                  <a:pt x="3111" y="5204"/>
                </a:cubicBezTo>
                <a:cubicBezTo>
                  <a:pt x="3084" y="5230"/>
                  <a:pt x="3084" y="5204"/>
                  <a:pt x="3084" y="5204"/>
                </a:cubicBezTo>
                <a:close/>
                <a:moveTo>
                  <a:pt x="4344" y="4641"/>
                </a:moveTo>
                <a:lnTo>
                  <a:pt x="4344" y="4641"/>
                </a:lnTo>
                <a:cubicBezTo>
                  <a:pt x="4344" y="4641"/>
                  <a:pt x="4344" y="4641"/>
                  <a:pt x="4344" y="4613"/>
                </a:cubicBezTo>
                <a:cubicBezTo>
                  <a:pt x="4344" y="4613"/>
                  <a:pt x="4344" y="4613"/>
                  <a:pt x="4370" y="4613"/>
                </a:cubicBezTo>
                <a:lnTo>
                  <a:pt x="4398" y="4587"/>
                </a:lnTo>
                <a:cubicBezTo>
                  <a:pt x="4424" y="4587"/>
                  <a:pt x="4451" y="4560"/>
                  <a:pt x="4505" y="4534"/>
                </a:cubicBezTo>
                <a:cubicBezTo>
                  <a:pt x="4531" y="4506"/>
                  <a:pt x="4558" y="4453"/>
                  <a:pt x="4558" y="4453"/>
                </a:cubicBezTo>
                <a:cubicBezTo>
                  <a:pt x="4585" y="4426"/>
                  <a:pt x="4612" y="4426"/>
                  <a:pt x="4639" y="4426"/>
                </a:cubicBezTo>
                <a:cubicBezTo>
                  <a:pt x="4639" y="4399"/>
                  <a:pt x="4665" y="4399"/>
                  <a:pt x="4665" y="4426"/>
                </a:cubicBezTo>
                <a:cubicBezTo>
                  <a:pt x="4665" y="4426"/>
                  <a:pt x="4612" y="4453"/>
                  <a:pt x="4585" y="4453"/>
                </a:cubicBezTo>
                <a:cubicBezTo>
                  <a:pt x="4558" y="4479"/>
                  <a:pt x="4531" y="4560"/>
                  <a:pt x="4505" y="4560"/>
                </a:cubicBezTo>
                <a:cubicBezTo>
                  <a:pt x="4477" y="4587"/>
                  <a:pt x="4451" y="4587"/>
                  <a:pt x="4424" y="4587"/>
                </a:cubicBezTo>
                <a:cubicBezTo>
                  <a:pt x="4398" y="4613"/>
                  <a:pt x="4370" y="4641"/>
                  <a:pt x="4344" y="4641"/>
                </a:cubicBezTo>
                <a:close/>
                <a:moveTo>
                  <a:pt x="4370" y="4801"/>
                </a:moveTo>
                <a:lnTo>
                  <a:pt x="4370" y="4801"/>
                </a:lnTo>
                <a:cubicBezTo>
                  <a:pt x="4370" y="4801"/>
                  <a:pt x="4451" y="4801"/>
                  <a:pt x="4477" y="4801"/>
                </a:cubicBezTo>
                <a:cubicBezTo>
                  <a:pt x="4505" y="4801"/>
                  <a:pt x="4558" y="4775"/>
                  <a:pt x="4558" y="4775"/>
                </a:cubicBezTo>
                <a:cubicBezTo>
                  <a:pt x="4558" y="4775"/>
                  <a:pt x="4585" y="4801"/>
                  <a:pt x="4558" y="4801"/>
                </a:cubicBezTo>
                <a:cubicBezTo>
                  <a:pt x="4558" y="4801"/>
                  <a:pt x="4505" y="4801"/>
                  <a:pt x="4477" y="4801"/>
                </a:cubicBezTo>
                <a:cubicBezTo>
                  <a:pt x="4424" y="4828"/>
                  <a:pt x="4398" y="4828"/>
                  <a:pt x="4370" y="4801"/>
                </a:cubicBezTo>
                <a:close/>
                <a:moveTo>
                  <a:pt x="3969" y="4989"/>
                </a:moveTo>
                <a:lnTo>
                  <a:pt x="3969" y="4989"/>
                </a:lnTo>
                <a:lnTo>
                  <a:pt x="3996" y="4989"/>
                </a:lnTo>
                <a:cubicBezTo>
                  <a:pt x="4023" y="5016"/>
                  <a:pt x="4049" y="5042"/>
                  <a:pt x="4077" y="5070"/>
                </a:cubicBezTo>
                <a:cubicBezTo>
                  <a:pt x="4077" y="5070"/>
                  <a:pt x="4077" y="5042"/>
                  <a:pt x="4130" y="5042"/>
                </a:cubicBezTo>
                <a:cubicBezTo>
                  <a:pt x="4157" y="5042"/>
                  <a:pt x="4184" y="5097"/>
                  <a:pt x="4184" y="5097"/>
                </a:cubicBezTo>
                <a:cubicBezTo>
                  <a:pt x="4184" y="5123"/>
                  <a:pt x="4157" y="5097"/>
                  <a:pt x="4157" y="5097"/>
                </a:cubicBezTo>
                <a:cubicBezTo>
                  <a:pt x="4130" y="5070"/>
                  <a:pt x="4103" y="5070"/>
                  <a:pt x="4077" y="5097"/>
                </a:cubicBezTo>
                <a:cubicBezTo>
                  <a:pt x="4049" y="5097"/>
                  <a:pt x="4049" y="5070"/>
                  <a:pt x="4049" y="5070"/>
                </a:cubicBezTo>
                <a:cubicBezTo>
                  <a:pt x="4023" y="5070"/>
                  <a:pt x="3969" y="5016"/>
                  <a:pt x="3969" y="4989"/>
                </a:cubicBezTo>
                <a:close/>
                <a:moveTo>
                  <a:pt x="3969" y="5499"/>
                </a:moveTo>
                <a:lnTo>
                  <a:pt x="3969" y="5499"/>
                </a:lnTo>
                <a:cubicBezTo>
                  <a:pt x="3969" y="5472"/>
                  <a:pt x="3969" y="5445"/>
                  <a:pt x="3969" y="5445"/>
                </a:cubicBezTo>
                <a:cubicBezTo>
                  <a:pt x="3969" y="5418"/>
                  <a:pt x="3942" y="5364"/>
                  <a:pt x="3942" y="5338"/>
                </a:cubicBezTo>
                <a:cubicBezTo>
                  <a:pt x="3942" y="5285"/>
                  <a:pt x="3915" y="5285"/>
                  <a:pt x="3915" y="5257"/>
                </a:cubicBezTo>
                <a:lnTo>
                  <a:pt x="3915" y="5230"/>
                </a:lnTo>
                <a:cubicBezTo>
                  <a:pt x="3915" y="5230"/>
                  <a:pt x="3889" y="5177"/>
                  <a:pt x="3889" y="5150"/>
                </a:cubicBezTo>
                <a:cubicBezTo>
                  <a:pt x="3889" y="5150"/>
                  <a:pt x="3889" y="5150"/>
                  <a:pt x="3889" y="5123"/>
                </a:cubicBezTo>
                <a:cubicBezTo>
                  <a:pt x="3889" y="5123"/>
                  <a:pt x="3889" y="5097"/>
                  <a:pt x="3889" y="5070"/>
                </a:cubicBezTo>
                <a:cubicBezTo>
                  <a:pt x="3889" y="5070"/>
                  <a:pt x="3889" y="5016"/>
                  <a:pt x="3889" y="5042"/>
                </a:cubicBezTo>
                <a:cubicBezTo>
                  <a:pt x="3915" y="5042"/>
                  <a:pt x="3889" y="5070"/>
                  <a:pt x="3889" y="5097"/>
                </a:cubicBezTo>
                <a:cubicBezTo>
                  <a:pt x="3915" y="5123"/>
                  <a:pt x="3915" y="5150"/>
                  <a:pt x="3915" y="5177"/>
                </a:cubicBezTo>
                <a:cubicBezTo>
                  <a:pt x="3915" y="5204"/>
                  <a:pt x="3942" y="5257"/>
                  <a:pt x="3942" y="5257"/>
                </a:cubicBezTo>
                <a:cubicBezTo>
                  <a:pt x="3969" y="5285"/>
                  <a:pt x="3942" y="5285"/>
                  <a:pt x="3969" y="5285"/>
                </a:cubicBezTo>
                <a:cubicBezTo>
                  <a:pt x="3969" y="5311"/>
                  <a:pt x="3996" y="5311"/>
                  <a:pt x="3996" y="5338"/>
                </a:cubicBezTo>
                <a:lnTo>
                  <a:pt x="4023" y="5338"/>
                </a:lnTo>
                <a:cubicBezTo>
                  <a:pt x="4023" y="5338"/>
                  <a:pt x="4023" y="5364"/>
                  <a:pt x="4049" y="5392"/>
                </a:cubicBezTo>
                <a:cubicBezTo>
                  <a:pt x="4077" y="5418"/>
                  <a:pt x="4103" y="5445"/>
                  <a:pt x="4077" y="5445"/>
                </a:cubicBezTo>
                <a:cubicBezTo>
                  <a:pt x="4077" y="5472"/>
                  <a:pt x="4049" y="5472"/>
                  <a:pt x="4049" y="5472"/>
                </a:cubicBezTo>
                <a:cubicBezTo>
                  <a:pt x="4023" y="5472"/>
                  <a:pt x="3996" y="5499"/>
                  <a:pt x="4023" y="5526"/>
                </a:cubicBezTo>
                <a:lnTo>
                  <a:pt x="4023" y="5552"/>
                </a:lnTo>
                <a:cubicBezTo>
                  <a:pt x="4023" y="5552"/>
                  <a:pt x="3996" y="5552"/>
                  <a:pt x="3969" y="5526"/>
                </a:cubicBezTo>
                <a:cubicBezTo>
                  <a:pt x="3969" y="5499"/>
                  <a:pt x="3969" y="5499"/>
                  <a:pt x="3969" y="5499"/>
                </a:cubicBezTo>
                <a:close/>
                <a:moveTo>
                  <a:pt x="4237" y="7108"/>
                </a:moveTo>
                <a:lnTo>
                  <a:pt x="4237" y="7108"/>
                </a:lnTo>
                <a:cubicBezTo>
                  <a:pt x="4237" y="7081"/>
                  <a:pt x="4264" y="7054"/>
                  <a:pt x="4264" y="7054"/>
                </a:cubicBezTo>
                <a:lnTo>
                  <a:pt x="4237" y="7028"/>
                </a:lnTo>
                <a:lnTo>
                  <a:pt x="4237" y="7001"/>
                </a:lnTo>
                <a:lnTo>
                  <a:pt x="4264" y="7001"/>
                </a:lnTo>
                <a:cubicBezTo>
                  <a:pt x="4264" y="7001"/>
                  <a:pt x="4290" y="7054"/>
                  <a:pt x="4264" y="7081"/>
                </a:cubicBezTo>
                <a:lnTo>
                  <a:pt x="4237" y="7135"/>
                </a:lnTo>
                <a:cubicBezTo>
                  <a:pt x="4237" y="7108"/>
                  <a:pt x="4237" y="7108"/>
                  <a:pt x="4237" y="7108"/>
                </a:cubicBezTo>
                <a:close/>
                <a:moveTo>
                  <a:pt x="5604" y="8396"/>
                </a:moveTo>
                <a:lnTo>
                  <a:pt x="5604" y="8396"/>
                </a:lnTo>
                <a:lnTo>
                  <a:pt x="5604" y="8368"/>
                </a:lnTo>
                <a:cubicBezTo>
                  <a:pt x="5604" y="8342"/>
                  <a:pt x="5604" y="8315"/>
                  <a:pt x="5631" y="8315"/>
                </a:cubicBezTo>
                <a:cubicBezTo>
                  <a:pt x="5631" y="8342"/>
                  <a:pt x="5631" y="8342"/>
                  <a:pt x="5631" y="8368"/>
                </a:cubicBezTo>
                <a:cubicBezTo>
                  <a:pt x="5631" y="8396"/>
                  <a:pt x="5631" y="8422"/>
                  <a:pt x="5604" y="8396"/>
                </a:cubicBezTo>
                <a:close/>
                <a:moveTo>
                  <a:pt x="5845" y="8904"/>
                </a:moveTo>
                <a:lnTo>
                  <a:pt x="5845" y="8904"/>
                </a:lnTo>
                <a:cubicBezTo>
                  <a:pt x="5845" y="8877"/>
                  <a:pt x="5872" y="8796"/>
                  <a:pt x="5872" y="8796"/>
                </a:cubicBezTo>
                <a:cubicBezTo>
                  <a:pt x="5872" y="8770"/>
                  <a:pt x="5845" y="8743"/>
                  <a:pt x="5845" y="8716"/>
                </a:cubicBezTo>
                <a:lnTo>
                  <a:pt x="5819" y="8689"/>
                </a:lnTo>
                <a:cubicBezTo>
                  <a:pt x="5819" y="8689"/>
                  <a:pt x="5845" y="8689"/>
                  <a:pt x="5845" y="8716"/>
                </a:cubicBezTo>
                <a:cubicBezTo>
                  <a:pt x="5872" y="8743"/>
                  <a:pt x="5899" y="8770"/>
                  <a:pt x="5899" y="8796"/>
                </a:cubicBezTo>
                <a:cubicBezTo>
                  <a:pt x="5872" y="8796"/>
                  <a:pt x="5872" y="8850"/>
                  <a:pt x="5872" y="8850"/>
                </a:cubicBezTo>
                <a:cubicBezTo>
                  <a:pt x="5872" y="8877"/>
                  <a:pt x="5845" y="8877"/>
                  <a:pt x="5845" y="8877"/>
                </a:cubicBezTo>
                <a:cubicBezTo>
                  <a:pt x="5845" y="8904"/>
                  <a:pt x="5845" y="8904"/>
                  <a:pt x="5872" y="8931"/>
                </a:cubicBezTo>
                <a:cubicBezTo>
                  <a:pt x="5872" y="8931"/>
                  <a:pt x="5872" y="8958"/>
                  <a:pt x="5872" y="8931"/>
                </a:cubicBezTo>
                <a:cubicBezTo>
                  <a:pt x="5845" y="8931"/>
                  <a:pt x="5845" y="8904"/>
                  <a:pt x="5845" y="8904"/>
                </a:cubicBezTo>
                <a:close/>
                <a:moveTo>
                  <a:pt x="1877" y="8020"/>
                </a:moveTo>
                <a:lnTo>
                  <a:pt x="1877" y="8020"/>
                </a:lnTo>
                <a:cubicBezTo>
                  <a:pt x="1877" y="7993"/>
                  <a:pt x="1850" y="7993"/>
                  <a:pt x="1850" y="7993"/>
                </a:cubicBezTo>
                <a:cubicBezTo>
                  <a:pt x="1850" y="7966"/>
                  <a:pt x="1877" y="7966"/>
                  <a:pt x="1877" y="7966"/>
                </a:cubicBezTo>
                <a:cubicBezTo>
                  <a:pt x="1877" y="7939"/>
                  <a:pt x="1877" y="7939"/>
                  <a:pt x="1877" y="7912"/>
                </a:cubicBezTo>
                <a:cubicBezTo>
                  <a:pt x="1877" y="7912"/>
                  <a:pt x="1877" y="7886"/>
                  <a:pt x="1877" y="7912"/>
                </a:cubicBezTo>
                <a:cubicBezTo>
                  <a:pt x="1904" y="7912"/>
                  <a:pt x="1904" y="7939"/>
                  <a:pt x="1904" y="7939"/>
                </a:cubicBezTo>
                <a:cubicBezTo>
                  <a:pt x="1904" y="7966"/>
                  <a:pt x="1904" y="7966"/>
                  <a:pt x="1904" y="7966"/>
                </a:cubicBezTo>
                <a:cubicBezTo>
                  <a:pt x="1904" y="7993"/>
                  <a:pt x="1904" y="7993"/>
                  <a:pt x="1904" y="7993"/>
                </a:cubicBezTo>
                <a:cubicBezTo>
                  <a:pt x="1904" y="8020"/>
                  <a:pt x="1904" y="8020"/>
                  <a:pt x="1877" y="8020"/>
                </a:cubicBezTo>
                <a:close/>
                <a:moveTo>
                  <a:pt x="1931" y="8528"/>
                </a:moveTo>
                <a:lnTo>
                  <a:pt x="1931" y="8528"/>
                </a:lnTo>
                <a:cubicBezTo>
                  <a:pt x="1931" y="8528"/>
                  <a:pt x="1931" y="8555"/>
                  <a:pt x="1958" y="8555"/>
                </a:cubicBezTo>
                <a:cubicBezTo>
                  <a:pt x="1958" y="8555"/>
                  <a:pt x="1958" y="8528"/>
                  <a:pt x="1984" y="8528"/>
                </a:cubicBezTo>
                <a:cubicBezTo>
                  <a:pt x="1984" y="8555"/>
                  <a:pt x="2011" y="8555"/>
                  <a:pt x="2011" y="8555"/>
                </a:cubicBezTo>
                <a:cubicBezTo>
                  <a:pt x="2011" y="8528"/>
                  <a:pt x="2011" y="8528"/>
                  <a:pt x="2011" y="8528"/>
                </a:cubicBezTo>
                <a:cubicBezTo>
                  <a:pt x="2011" y="8528"/>
                  <a:pt x="2038" y="8528"/>
                  <a:pt x="2038" y="8502"/>
                </a:cubicBezTo>
                <a:lnTo>
                  <a:pt x="2011" y="8474"/>
                </a:lnTo>
                <a:cubicBezTo>
                  <a:pt x="2038" y="8474"/>
                  <a:pt x="2038" y="8474"/>
                  <a:pt x="2038" y="8448"/>
                </a:cubicBezTo>
                <a:lnTo>
                  <a:pt x="2038" y="8422"/>
                </a:lnTo>
                <a:cubicBezTo>
                  <a:pt x="2038" y="8422"/>
                  <a:pt x="2065" y="8396"/>
                  <a:pt x="2092" y="8396"/>
                </a:cubicBezTo>
                <a:lnTo>
                  <a:pt x="2118" y="8368"/>
                </a:lnTo>
                <a:cubicBezTo>
                  <a:pt x="2118" y="8342"/>
                  <a:pt x="2092" y="8315"/>
                  <a:pt x="2092" y="8315"/>
                </a:cubicBezTo>
                <a:lnTo>
                  <a:pt x="2065" y="8315"/>
                </a:lnTo>
                <a:cubicBezTo>
                  <a:pt x="2065" y="8288"/>
                  <a:pt x="2065" y="8234"/>
                  <a:pt x="2092" y="8234"/>
                </a:cubicBezTo>
                <a:cubicBezTo>
                  <a:pt x="2092" y="8208"/>
                  <a:pt x="2118" y="8208"/>
                  <a:pt x="2118" y="8208"/>
                </a:cubicBezTo>
                <a:cubicBezTo>
                  <a:pt x="2118" y="8181"/>
                  <a:pt x="2118" y="8181"/>
                  <a:pt x="2118" y="8154"/>
                </a:cubicBezTo>
                <a:cubicBezTo>
                  <a:pt x="2146" y="8154"/>
                  <a:pt x="2172" y="8154"/>
                  <a:pt x="2146" y="8127"/>
                </a:cubicBezTo>
                <a:cubicBezTo>
                  <a:pt x="2146" y="8100"/>
                  <a:pt x="2118" y="8074"/>
                  <a:pt x="2118" y="8074"/>
                </a:cubicBezTo>
                <a:cubicBezTo>
                  <a:pt x="2092" y="8100"/>
                  <a:pt x="2092" y="8100"/>
                  <a:pt x="2065" y="8100"/>
                </a:cubicBezTo>
                <a:lnTo>
                  <a:pt x="2038" y="8100"/>
                </a:lnTo>
                <a:cubicBezTo>
                  <a:pt x="2011" y="8127"/>
                  <a:pt x="2011" y="8127"/>
                  <a:pt x="1984" y="8127"/>
                </a:cubicBezTo>
                <a:cubicBezTo>
                  <a:pt x="1984" y="8127"/>
                  <a:pt x="1984" y="8127"/>
                  <a:pt x="1958" y="8127"/>
                </a:cubicBezTo>
                <a:cubicBezTo>
                  <a:pt x="1958" y="8127"/>
                  <a:pt x="1958" y="8127"/>
                  <a:pt x="1931" y="8127"/>
                </a:cubicBezTo>
                <a:cubicBezTo>
                  <a:pt x="1931" y="8127"/>
                  <a:pt x="1931" y="8127"/>
                  <a:pt x="1904" y="8127"/>
                </a:cubicBezTo>
                <a:cubicBezTo>
                  <a:pt x="1904" y="8100"/>
                  <a:pt x="1877" y="8100"/>
                  <a:pt x="1877" y="8100"/>
                </a:cubicBezTo>
                <a:cubicBezTo>
                  <a:pt x="1877" y="8100"/>
                  <a:pt x="1904" y="8046"/>
                  <a:pt x="1877" y="8046"/>
                </a:cubicBezTo>
                <a:cubicBezTo>
                  <a:pt x="1877" y="8046"/>
                  <a:pt x="1824" y="8046"/>
                  <a:pt x="1824" y="8074"/>
                </a:cubicBezTo>
                <a:lnTo>
                  <a:pt x="1824" y="8100"/>
                </a:lnTo>
                <a:lnTo>
                  <a:pt x="1824" y="8127"/>
                </a:lnTo>
                <a:cubicBezTo>
                  <a:pt x="1824" y="8154"/>
                  <a:pt x="1824" y="8208"/>
                  <a:pt x="1824" y="8234"/>
                </a:cubicBezTo>
                <a:cubicBezTo>
                  <a:pt x="1850" y="8234"/>
                  <a:pt x="1850" y="8261"/>
                  <a:pt x="1850" y="8261"/>
                </a:cubicBezTo>
                <a:lnTo>
                  <a:pt x="1850" y="8288"/>
                </a:lnTo>
                <a:cubicBezTo>
                  <a:pt x="1850" y="8288"/>
                  <a:pt x="1824" y="8315"/>
                  <a:pt x="1824" y="8342"/>
                </a:cubicBezTo>
                <a:cubicBezTo>
                  <a:pt x="1796" y="8342"/>
                  <a:pt x="1796" y="8342"/>
                  <a:pt x="1796" y="8368"/>
                </a:cubicBezTo>
                <a:cubicBezTo>
                  <a:pt x="1796" y="8368"/>
                  <a:pt x="1796" y="8396"/>
                  <a:pt x="1770" y="8396"/>
                </a:cubicBezTo>
                <a:cubicBezTo>
                  <a:pt x="1770" y="8396"/>
                  <a:pt x="1743" y="8368"/>
                  <a:pt x="1743" y="8422"/>
                </a:cubicBezTo>
                <a:cubicBezTo>
                  <a:pt x="1717" y="8448"/>
                  <a:pt x="1743" y="8474"/>
                  <a:pt x="1770" y="8502"/>
                </a:cubicBezTo>
                <a:cubicBezTo>
                  <a:pt x="1796" y="8528"/>
                  <a:pt x="1824" y="8528"/>
                  <a:pt x="1850" y="8502"/>
                </a:cubicBezTo>
                <a:cubicBezTo>
                  <a:pt x="1877" y="8502"/>
                  <a:pt x="1877" y="8502"/>
                  <a:pt x="1904" y="8502"/>
                </a:cubicBezTo>
                <a:cubicBezTo>
                  <a:pt x="1931" y="8528"/>
                  <a:pt x="1931" y="8502"/>
                  <a:pt x="1931" y="8528"/>
                </a:cubicBezTo>
                <a:close/>
                <a:moveTo>
                  <a:pt x="563" y="8796"/>
                </a:moveTo>
                <a:lnTo>
                  <a:pt x="563" y="8796"/>
                </a:lnTo>
                <a:cubicBezTo>
                  <a:pt x="537" y="8770"/>
                  <a:pt x="537" y="8716"/>
                  <a:pt x="509" y="8689"/>
                </a:cubicBezTo>
                <a:cubicBezTo>
                  <a:pt x="509" y="8689"/>
                  <a:pt x="482" y="8689"/>
                  <a:pt x="456" y="8662"/>
                </a:cubicBezTo>
                <a:cubicBezTo>
                  <a:pt x="429" y="8636"/>
                  <a:pt x="402" y="8609"/>
                  <a:pt x="349" y="8582"/>
                </a:cubicBezTo>
                <a:cubicBezTo>
                  <a:pt x="295" y="8582"/>
                  <a:pt x="215" y="8609"/>
                  <a:pt x="215" y="8582"/>
                </a:cubicBezTo>
                <a:cubicBezTo>
                  <a:pt x="215" y="8555"/>
                  <a:pt x="241" y="8555"/>
                  <a:pt x="241" y="8555"/>
                </a:cubicBezTo>
                <a:cubicBezTo>
                  <a:pt x="241" y="8528"/>
                  <a:pt x="215" y="8528"/>
                  <a:pt x="241" y="8528"/>
                </a:cubicBezTo>
                <a:cubicBezTo>
                  <a:pt x="268" y="8502"/>
                  <a:pt x="268" y="8474"/>
                  <a:pt x="322" y="8474"/>
                </a:cubicBezTo>
                <a:cubicBezTo>
                  <a:pt x="349" y="8474"/>
                  <a:pt x="349" y="8474"/>
                  <a:pt x="375" y="8474"/>
                </a:cubicBezTo>
                <a:cubicBezTo>
                  <a:pt x="402" y="8474"/>
                  <a:pt x="402" y="8448"/>
                  <a:pt x="429" y="8474"/>
                </a:cubicBezTo>
                <a:cubicBezTo>
                  <a:pt x="456" y="8502"/>
                  <a:pt x="456" y="8502"/>
                  <a:pt x="456" y="8528"/>
                </a:cubicBezTo>
                <a:cubicBezTo>
                  <a:pt x="456" y="8528"/>
                  <a:pt x="482" y="8528"/>
                  <a:pt x="482" y="8555"/>
                </a:cubicBezTo>
                <a:cubicBezTo>
                  <a:pt x="482" y="8582"/>
                  <a:pt x="456" y="8609"/>
                  <a:pt x="482" y="8609"/>
                </a:cubicBezTo>
                <a:cubicBezTo>
                  <a:pt x="482" y="8636"/>
                  <a:pt x="563" y="8662"/>
                  <a:pt x="563" y="8689"/>
                </a:cubicBezTo>
                <a:cubicBezTo>
                  <a:pt x="563" y="8743"/>
                  <a:pt x="563" y="8743"/>
                  <a:pt x="563" y="8770"/>
                </a:cubicBezTo>
                <a:lnTo>
                  <a:pt x="563" y="8796"/>
                </a:lnTo>
                <a:close/>
                <a:moveTo>
                  <a:pt x="616" y="8984"/>
                </a:moveTo>
                <a:lnTo>
                  <a:pt x="616" y="8984"/>
                </a:lnTo>
                <a:cubicBezTo>
                  <a:pt x="644" y="9011"/>
                  <a:pt x="644" y="9038"/>
                  <a:pt x="670" y="9038"/>
                </a:cubicBezTo>
                <a:lnTo>
                  <a:pt x="697" y="9038"/>
                </a:lnTo>
                <a:cubicBezTo>
                  <a:pt x="697" y="9065"/>
                  <a:pt x="724" y="9091"/>
                  <a:pt x="724" y="9118"/>
                </a:cubicBezTo>
                <a:lnTo>
                  <a:pt x="751" y="9118"/>
                </a:lnTo>
                <a:cubicBezTo>
                  <a:pt x="751" y="9146"/>
                  <a:pt x="724" y="9146"/>
                  <a:pt x="751" y="9172"/>
                </a:cubicBezTo>
                <a:cubicBezTo>
                  <a:pt x="751" y="9172"/>
                  <a:pt x="751" y="9146"/>
                  <a:pt x="751" y="9172"/>
                </a:cubicBezTo>
                <a:cubicBezTo>
                  <a:pt x="778" y="9199"/>
                  <a:pt x="778" y="9199"/>
                  <a:pt x="804" y="9172"/>
                </a:cubicBezTo>
                <a:cubicBezTo>
                  <a:pt x="804" y="9172"/>
                  <a:pt x="804" y="9146"/>
                  <a:pt x="778" y="9118"/>
                </a:cubicBezTo>
                <a:cubicBezTo>
                  <a:pt x="751" y="9118"/>
                  <a:pt x="751" y="9118"/>
                  <a:pt x="751" y="9091"/>
                </a:cubicBezTo>
                <a:cubicBezTo>
                  <a:pt x="751" y="9091"/>
                  <a:pt x="778" y="9065"/>
                  <a:pt x="751" y="9038"/>
                </a:cubicBezTo>
                <a:cubicBezTo>
                  <a:pt x="724" y="9011"/>
                  <a:pt x="697" y="9011"/>
                  <a:pt x="724" y="9011"/>
                </a:cubicBezTo>
                <a:cubicBezTo>
                  <a:pt x="724" y="9011"/>
                  <a:pt x="751" y="9011"/>
                  <a:pt x="724" y="8984"/>
                </a:cubicBezTo>
                <a:lnTo>
                  <a:pt x="697" y="8984"/>
                </a:lnTo>
                <a:cubicBezTo>
                  <a:pt x="697" y="8958"/>
                  <a:pt x="670" y="8958"/>
                  <a:pt x="670" y="8958"/>
                </a:cubicBezTo>
                <a:cubicBezTo>
                  <a:pt x="670" y="8958"/>
                  <a:pt x="670" y="8984"/>
                  <a:pt x="644" y="8984"/>
                </a:cubicBezTo>
                <a:lnTo>
                  <a:pt x="616" y="8984"/>
                </a:lnTo>
                <a:close/>
                <a:moveTo>
                  <a:pt x="2146" y="9306"/>
                </a:moveTo>
                <a:lnTo>
                  <a:pt x="2146" y="9306"/>
                </a:lnTo>
                <a:cubicBezTo>
                  <a:pt x="2146" y="9279"/>
                  <a:pt x="2118" y="9279"/>
                  <a:pt x="2092" y="9279"/>
                </a:cubicBezTo>
                <a:cubicBezTo>
                  <a:pt x="2065" y="9279"/>
                  <a:pt x="2092" y="9279"/>
                  <a:pt x="2092" y="9279"/>
                </a:cubicBezTo>
                <a:cubicBezTo>
                  <a:pt x="2065" y="9306"/>
                  <a:pt x="2065" y="9306"/>
                  <a:pt x="2065" y="9279"/>
                </a:cubicBezTo>
                <a:lnTo>
                  <a:pt x="2038" y="9279"/>
                </a:lnTo>
                <a:cubicBezTo>
                  <a:pt x="2011" y="9279"/>
                  <a:pt x="2038" y="9306"/>
                  <a:pt x="2011" y="9306"/>
                </a:cubicBezTo>
                <a:cubicBezTo>
                  <a:pt x="2011" y="9333"/>
                  <a:pt x="2011" y="9360"/>
                  <a:pt x="1984" y="9360"/>
                </a:cubicBezTo>
                <a:cubicBezTo>
                  <a:pt x="1958" y="9360"/>
                  <a:pt x="1931" y="9360"/>
                  <a:pt x="1931" y="9360"/>
                </a:cubicBezTo>
                <a:lnTo>
                  <a:pt x="1904" y="9333"/>
                </a:lnTo>
                <a:lnTo>
                  <a:pt x="1850" y="9360"/>
                </a:lnTo>
                <a:cubicBezTo>
                  <a:pt x="1824" y="9360"/>
                  <a:pt x="1796" y="9387"/>
                  <a:pt x="1796" y="9387"/>
                </a:cubicBezTo>
                <a:lnTo>
                  <a:pt x="1770" y="9387"/>
                </a:lnTo>
                <a:cubicBezTo>
                  <a:pt x="1770" y="9360"/>
                  <a:pt x="1743" y="9387"/>
                  <a:pt x="1743" y="9387"/>
                </a:cubicBezTo>
                <a:lnTo>
                  <a:pt x="1717" y="9413"/>
                </a:lnTo>
                <a:cubicBezTo>
                  <a:pt x="1717" y="9387"/>
                  <a:pt x="1689" y="9360"/>
                  <a:pt x="1689" y="9360"/>
                </a:cubicBezTo>
                <a:cubicBezTo>
                  <a:pt x="1663" y="9333"/>
                  <a:pt x="1689" y="9333"/>
                  <a:pt x="1689" y="9333"/>
                </a:cubicBezTo>
                <a:cubicBezTo>
                  <a:pt x="1663" y="9306"/>
                  <a:pt x="1689" y="9306"/>
                  <a:pt x="1689" y="9306"/>
                </a:cubicBezTo>
                <a:lnTo>
                  <a:pt x="1689" y="9279"/>
                </a:lnTo>
                <a:lnTo>
                  <a:pt x="1689" y="9252"/>
                </a:lnTo>
                <a:cubicBezTo>
                  <a:pt x="1689" y="9252"/>
                  <a:pt x="1689" y="9225"/>
                  <a:pt x="1717" y="9199"/>
                </a:cubicBezTo>
                <a:cubicBezTo>
                  <a:pt x="1717" y="9172"/>
                  <a:pt x="1717" y="9146"/>
                  <a:pt x="1689" y="9146"/>
                </a:cubicBezTo>
                <a:lnTo>
                  <a:pt x="1663" y="9091"/>
                </a:lnTo>
                <a:lnTo>
                  <a:pt x="1636" y="9091"/>
                </a:lnTo>
                <a:lnTo>
                  <a:pt x="1609" y="9118"/>
                </a:lnTo>
                <a:cubicBezTo>
                  <a:pt x="1582" y="9118"/>
                  <a:pt x="1555" y="9091"/>
                  <a:pt x="1529" y="9091"/>
                </a:cubicBezTo>
                <a:cubicBezTo>
                  <a:pt x="1529" y="9065"/>
                  <a:pt x="1502" y="8984"/>
                  <a:pt x="1502" y="8984"/>
                </a:cubicBezTo>
                <a:cubicBezTo>
                  <a:pt x="1475" y="8958"/>
                  <a:pt x="1475" y="8958"/>
                  <a:pt x="1448" y="8958"/>
                </a:cubicBezTo>
                <a:cubicBezTo>
                  <a:pt x="1448" y="8931"/>
                  <a:pt x="1448" y="8931"/>
                  <a:pt x="1448" y="8931"/>
                </a:cubicBezTo>
                <a:lnTo>
                  <a:pt x="1448" y="8904"/>
                </a:lnTo>
                <a:cubicBezTo>
                  <a:pt x="1448" y="8877"/>
                  <a:pt x="1448" y="8824"/>
                  <a:pt x="1448" y="8824"/>
                </a:cubicBezTo>
                <a:lnTo>
                  <a:pt x="1421" y="8796"/>
                </a:lnTo>
                <a:lnTo>
                  <a:pt x="1395" y="8770"/>
                </a:lnTo>
                <a:cubicBezTo>
                  <a:pt x="1395" y="8743"/>
                  <a:pt x="1314" y="8689"/>
                  <a:pt x="1314" y="8689"/>
                </a:cubicBezTo>
                <a:cubicBezTo>
                  <a:pt x="1287" y="8689"/>
                  <a:pt x="1287" y="8689"/>
                  <a:pt x="1260" y="8689"/>
                </a:cubicBezTo>
                <a:cubicBezTo>
                  <a:pt x="1260" y="8662"/>
                  <a:pt x="1260" y="8689"/>
                  <a:pt x="1233" y="8689"/>
                </a:cubicBezTo>
                <a:lnTo>
                  <a:pt x="1233" y="8716"/>
                </a:lnTo>
                <a:cubicBezTo>
                  <a:pt x="1233" y="8716"/>
                  <a:pt x="1207" y="8743"/>
                  <a:pt x="1180" y="8743"/>
                </a:cubicBezTo>
                <a:cubicBezTo>
                  <a:pt x="1180" y="8770"/>
                  <a:pt x="1180" y="8796"/>
                  <a:pt x="1180" y="8796"/>
                </a:cubicBezTo>
                <a:lnTo>
                  <a:pt x="1153" y="8824"/>
                </a:lnTo>
                <a:cubicBezTo>
                  <a:pt x="1126" y="8824"/>
                  <a:pt x="1126" y="8824"/>
                  <a:pt x="1126" y="8850"/>
                </a:cubicBezTo>
                <a:cubicBezTo>
                  <a:pt x="1100" y="8850"/>
                  <a:pt x="1100" y="8850"/>
                  <a:pt x="1100" y="8850"/>
                </a:cubicBezTo>
                <a:lnTo>
                  <a:pt x="1100" y="8877"/>
                </a:lnTo>
                <a:lnTo>
                  <a:pt x="1073" y="8904"/>
                </a:lnTo>
                <a:lnTo>
                  <a:pt x="1100" y="8931"/>
                </a:lnTo>
                <a:cubicBezTo>
                  <a:pt x="1100" y="8931"/>
                  <a:pt x="1100" y="8931"/>
                  <a:pt x="1100" y="8958"/>
                </a:cubicBezTo>
                <a:cubicBezTo>
                  <a:pt x="1100" y="8958"/>
                  <a:pt x="1126" y="8984"/>
                  <a:pt x="1126" y="9011"/>
                </a:cubicBezTo>
                <a:cubicBezTo>
                  <a:pt x="1153" y="9011"/>
                  <a:pt x="1126" y="9011"/>
                  <a:pt x="1126" y="9011"/>
                </a:cubicBezTo>
                <a:cubicBezTo>
                  <a:pt x="1126" y="9011"/>
                  <a:pt x="1126" y="9011"/>
                  <a:pt x="1126" y="9038"/>
                </a:cubicBezTo>
                <a:lnTo>
                  <a:pt x="1126" y="9065"/>
                </a:lnTo>
                <a:cubicBezTo>
                  <a:pt x="1126" y="9065"/>
                  <a:pt x="1100" y="9065"/>
                  <a:pt x="1073" y="9065"/>
                </a:cubicBezTo>
                <a:lnTo>
                  <a:pt x="1019" y="9091"/>
                </a:lnTo>
                <a:lnTo>
                  <a:pt x="1019" y="9146"/>
                </a:lnTo>
                <a:cubicBezTo>
                  <a:pt x="1019" y="9172"/>
                  <a:pt x="992" y="9146"/>
                  <a:pt x="992" y="9146"/>
                </a:cubicBezTo>
                <a:lnTo>
                  <a:pt x="992" y="9172"/>
                </a:lnTo>
                <a:cubicBezTo>
                  <a:pt x="992" y="9199"/>
                  <a:pt x="992" y="9172"/>
                  <a:pt x="966" y="9199"/>
                </a:cubicBezTo>
                <a:cubicBezTo>
                  <a:pt x="966" y="9225"/>
                  <a:pt x="938" y="9199"/>
                  <a:pt x="938" y="9199"/>
                </a:cubicBezTo>
                <a:cubicBezTo>
                  <a:pt x="938" y="9199"/>
                  <a:pt x="938" y="9225"/>
                  <a:pt x="938" y="9252"/>
                </a:cubicBezTo>
                <a:cubicBezTo>
                  <a:pt x="912" y="9252"/>
                  <a:pt x="885" y="9252"/>
                  <a:pt x="885" y="9225"/>
                </a:cubicBezTo>
                <a:lnTo>
                  <a:pt x="885" y="9252"/>
                </a:lnTo>
                <a:cubicBezTo>
                  <a:pt x="858" y="9252"/>
                  <a:pt x="858" y="9252"/>
                  <a:pt x="858" y="9252"/>
                </a:cubicBezTo>
                <a:cubicBezTo>
                  <a:pt x="858" y="9225"/>
                  <a:pt x="858" y="9199"/>
                  <a:pt x="831" y="9199"/>
                </a:cubicBezTo>
                <a:cubicBezTo>
                  <a:pt x="831" y="9199"/>
                  <a:pt x="804" y="9199"/>
                  <a:pt x="778" y="9199"/>
                </a:cubicBezTo>
                <a:lnTo>
                  <a:pt x="778" y="9225"/>
                </a:lnTo>
                <a:cubicBezTo>
                  <a:pt x="751" y="9225"/>
                  <a:pt x="724" y="9225"/>
                  <a:pt x="724" y="9225"/>
                </a:cubicBezTo>
                <a:cubicBezTo>
                  <a:pt x="697" y="9225"/>
                  <a:pt x="697" y="9225"/>
                  <a:pt x="697" y="9225"/>
                </a:cubicBezTo>
                <a:cubicBezTo>
                  <a:pt x="697" y="9225"/>
                  <a:pt x="697" y="9225"/>
                  <a:pt x="670" y="9225"/>
                </a:cubicBezTo>
                <a:cubicBezTo>
                  <a:pt x="670" y="9225"/>
                  <a:pt x="644" y="9225"/>
                  <a:pt x="644" y="9199"/>
                </a:cubicBezTo>
                <a:cubicBezTo>
                  <a:pt x="644" y="9199"/>
                  <a:pt x="644" y="9199"/>
                  <a:pt x="616" y="9199"/>
                </a:cubicBezTo>
                <a:cubicBezTo>
                  <a:pt x="590" y="9199"/>
                  <a:pt x="590" y="9172"/>
                  <a:pt x="590" y="9172"/>
                </a:cubicBezTo>
                <a:lnTo>
                  <a:pt x="590" y="9146"/>
                </a:lnTo>
                <a:cubicBezTo>
                  <a:pt x="563" y="9146"/>
                  <a:pt x="563" y="9146"/>
                  <a:pt x="563" y="9118"/>
                </a:cubicBezTo>
                <a:cubicBezTo>
                  <a:pt x="563" y="9118"/>
                  <a:pt x="563" y="9118"/>
                  <a:pt x="537" y="9118"/>
                </a:cubicBezTo>
                <a:cubicBezTo>
                  <a:pt x="537" y="9118"/>
                  <a:pt x="537" y="9091"/>
                  <a:pt x="509" y="9091"/>
                </a:cubicBezTo>
                <a:cubicBezTo>
                  <a:pt x="509" y="9091"/>
                  <a:pt x="482" y="9091"/>
                  <a:pt x="456" y="9091"/>
                </a:cubicBezTo>
                <a:cubicBezTo>
                  <a:pt x="456" y="9091"/>
                  <a:pt x="429" y="9091"/>
                  <a:pt x="402" y="9091"/>
                </a:cubicBezTo>
                <a:lnTo>
                  <a:pt x="375" y="9091"/>
                </a:lnTo>
                <a:lnTo>
                  <a:pt x="349" y="9065"/>
                </a:lnTo>
                <a:cubicBezTo>
                  <a:pt x="322" y="9038"/>
                  <a:pt x="322" y="8931"/>
                  <a:pt x="322" y="8931"/>
                </a:cubicBezTo>
                <a:cubicBezTo>
                  <a:pt x="322" y="8931"/>
                  <a:pt x="268" y="8904"/>
                  <a:pt x="241" y="8904"/>
                </a:cubicBezTo>
                <a:cubicBezTo>
                  <a:pt x="215" y="8877"/>
                  <a:pt x="187" y="8850"/>
                  <a:pt x="187" y="8824"/>
                </a:cubicBezTo>
                <a:lnTo>
                  <a:pt x="187" y="8796"/>
                </a:lnTo>
                <a:cubicBezTo>
                  <a:pt x="187" y="8770"/>
                  <a:pt x="161" y="8796"/>
                  <a:pt x="134" y="8796"/>
                </a:cubicBezTo>
                <a:cubicBezTo>
                  <a:pt x="134" y="8796"/>
                  <a:pt x="134" y="8796"/>
                  <a:pt x="107" y="8770"/>
                </a:cubicBezTo>
                <a:cubicBezTo>
                  <a:pt x="80" y="8716"/>
                  <a:pt x="27" y="8662"/>
                  <a:pt x="0" y="8636"/>
                </a:cubicBezTo>
                <a:lnTo>
                  <a:pt x="0" y="8609"/>
                </a:lnTo>
                <a:cubicBezTo>
                  <a:pt x="0" y="8582"/>
                  <a:pt x="0" y="8582"/>
                  <a:pt x="0" y="8582"/>
                </a:cubicBezTo>
                <a:cubicBezTo>
                  <a:pt x="0" y="8582"/>
                  <a:pt x="27" y="8582"/>
                  <a:pt x="53" y="8555"/>
                </a:cubicBezTo>
                <a:lnTo>
                  <a:pt x="80" y="8528"/>
                </a:lnTo>
                <a:cubicBezTo>
                  <a:pt x="107" y="8528"/>
                  <a:pt x="107" y="8528"/>
                  <a:pt x="134" y="8528"/>
                </a:cubicBezTo>
                <a:lnTo>
                  <a:pt x="134" y="8502"/>
                </a:lnTo>
                <a:cubicBezTo>
                  <a:pt x="134" y="8502"/>
                  <a:pt x="134" y="8502"/>
                  <a:pt x="134" y="8474"/>
                </a:cubicBezTo>
                <a:cubicBezTo>
                  <a:pt x="161" y="8474"/>
                  <a:pt x="161" y="8422"/>
                  <a:pt x="187" y="8422"/>
                </a:cubicBezTo>
                <a:cubicBezTo>
                  <a:pt x="187" y="8448"/>
                  <a:pt x="187" y="8448"/>
                  <a:pt x="215" y="8422"/>
                </a:cubicBezTo>
                <a:lnTo>
                  <a:pt x="215" y="8448"/>
                </a:lnTo>
                <a:cubicBezTo>
                  <a:pt x="241" y="8448"/>
                  <a:pt x="241" y="8448"/>
                  <a:pt x="241" y="8448"/>
                </a:cubicBezTo>
                <a:cubicBezTo>
                  <a:pt x="268" y="8448"/>
                  <a:pt x="268" y="8448"/>
                  <a:pt x="268" y="8448"/>
                </a:cubicBezTo>
                <a:lnTo>
                  <a:pt x="322" y="8448"/>
                </a:lnTo>
                <a:cubicBezTo>
                  <a:pt x="349" y="8448"/>
                  <a:pt x="349" y="8448"/>
                  <a:pt x="375" y="8422"/>
                </a:cubicBezTo>
                <a:lnTo>
                  <a:pt x="375" y="8396"/>
                </a:lnTo>
                <a:lnTo>
                  <a:pt x="402" y="8368"/>
                </a:lnTo>
                <a:cubicBezTo>
                  <a:pt x="429" y="8368"/>
                  <a:pt x="429" y="8342"/>
                  <a:pt x="456" y="8342"/>
                </a:cubicBezTo>
                <a:cubicBezTo>
                  <a:pt x="482" y="8315"/>
                  <a:pt x="482" y="8315"/>
                  <a:pt x="509" y="8315"/>
                </a:cubicBezTo>
                <a:cubicBezTo>
                  <a:pt x="509" y="8288"/>
                  <a:pt x="509" y="8288"/>
                  <a:pt x="509" y="8288"/>
                </a:cubicBezTo>
                <a:cubicBezTo>
                  <a:pt x="482" y="8261"/>
                  <a:pt x="482" y="8288"/>
                  <a:pt x="456" y="8288"/>
                </a:cubicBezTo>
                <a:cubicBezTo>
                  <a:pt x="456" y="8288"/>
                  <a:pt x="429" y="8288"/>
                  <a:pt x="429" y="8261"/>
                </a:cubicBezTo>
                <a:cubicBezTo>
                  <a:pt x="402" y="8261"/>
                  <a:pt x="402" y="8261"/>
                  <a:pt x="402" y="8261"/>
                </a:cubicBezTo>
                <a:cubicBezTo>
                  <a:pt x="375" y="8234"/>
                  <a:pt x="375" y="8261"/>
                  <a:pt x="349" y="8261"/>
                </a:cubicBezTo>
                <a:cubicBezTo>
                  <a:pt x="322" y="8261"/>
                  <a:pt x="322" y="8234"/>
                  <a:pt x="322" y="8234"/>
                </a:cubicBezTo>
                <a:cubicBezTo>
                  <a:pt x="322" y="8208"/>
                  <a:pt x="322" y="8234"/>
                  <a:pt x="295" y="8208"/>
                </a:cubicBezTo>
                <a:cubicBezTo>
                  <a:pt x="268" y="8208"/>
                  <a:pt x="268" y="8181"/>
                  <a:pt x="268" y="8181"/>
                </a:cubicBezTo>
                <a:cubicBezTo>
                  <a:pt x="268" y="8154"/>
                  <a:pt x="268" y="8154"/>
                  <a:pt x="268" y="8154"/>
                </a:cubicBezTo>
                <a:lnTo>
                  <a:pt x="268" y="8127"/>
                </a:lnTo>
                <a:cubicBezTo>
                  <a:pt x="295" y="8127"/>
                  <a:pt x="295" y="8154"/>
                  <a:pt x="322" y="8127"/>
                </a:cubicBezTo>
                <a:cubicBezTo>
                  <a:pt x="322" y="8100"/>
                  <a:pt x="322" y="8100"/>
                  <a:pt x="349" y="8074"/>
                </a:cubicBezTo>
                <a:cubicBezTo>
                  <a:pt x="349" y="8074"/>
                  <a:pt x="349" y="8074"/>
                  <a:pt x="375" y="8074"/>
                </a:cubicBezTo>
                <a:cubicBezTo>
                  <a:pt x="375" y="8074"/>
                  <a:pt x="375" y="8074"/>
                  <a:pt x="402" y="8100"/>
                </a:cubicBezTo>
                <a:cubicBezTo>
                  <a:pt x="402" y="8100"/>
                  <a:pt x="402" y="8100"/>
                  <a:pt x="429" y="8100"/>
                </a:cubicBezTo>
                <a:cubicBezTo>
                  <a:pt x="429" y="8127"/>
                  <a:pt x="429" y="8127"/>
                  <a:pt x="456" y="8127"/>
                </a:cubicBezTo>
                <a:cubicBezTo>
                  <a:pt x="482" y="8127"/>
                  <a:pt x="456" y="8127"/>
                  <a:pt x="482" y="8100"/>
                </a:cubicBezTo>
                <a:lnTo>
                  <a:pt x="537" y="8074"/>
                </a:lnTo>
                <a:lnTo>
                  <a:pt x="563" y="8046"/>
                </a:lnTo>
                <a:cubicBezTo>
                  <a:pt x="590" y="8046"/>
                  <a:pt x="616" y="8046"/>
                  <a:pt x="616" y="8046"/>
                </a:cubicBezTo>
                <a:lnTo>
                  <a:pt x="644" y="8046"/>
                </a:lnTo>
                <a:cubicBezTo>
                  <a:pt x="644" y="8020"/>
                  <a:pt x="670" y="8046"/>
                  <a:pt x="670" y="8046"/>
                </a:cubicBezTo>
                <a:cubicBezTo>
                  <a:pt x="697" y="8046"/>
                  <a:pt x="697" y="8020"/>
                  <a:pt x="697" y="7993"/>
                </a:cubicBezTo>
                <a:cubicBezTo>
                  <a:pt x="697" y="7993"/>
                  <a:pt x="670" y="7966"/>
                  <a:pt x="670" y="7939"/>
                </a:cubicBezTo>
                <a:cubicBezTo>
                  <a:pt x="697" y="7939"/>
                  <a:pt x="751" y="7912"/>
                  <a:pt x="751" y="7886"/>
                </a:cubicBezTo>
                <a:lnTo>
                  <a:pt x="751" y="7859"/>
                </a:lnTo>
                <a:lnTo>
                  <a:pt x="778" y="7832"/>
                </a:lnTo>
                <a:cubicBezTo>
                  <a:pt x="804" y="7832"/>
                  <a:pt x="804" y="7805"/>
                  <a:pt x="804" y="7779"/>
                </a:cubicBezTo>
                <a:cubicBezTo>
                  <a:pt x="804" y="7779"/>
                  <a:pt x="804" y="7752"/>
                  <a:pt x="778" y="7752"/>
                </a:cubicBezTo>
                <a:cubicBezTo>
                  <a:pt x="778" y="7724"/>
                  <a:pt x="804" y="7724"/>
                  <a:pt x="804" y="7724"/>
                </a:cubicBezTo>
                <a:cubicBezTo>
                  <a:pt x="804" y="7724"/>
                  <a:pt x="804" y="7698"/>
                  <a:pt x="804" y="7671"/>
                </a:cubicBezTo>
                <a:lnTo>
                  <a:pt x="831" y="7645"/>
                </a:lnTo>
                <a:cubicBezTo>
                  <a:pt x="858" y="7645"/>
                  <a:pt x="831" y="7617"/>
                  <a:pt x="831" y="7617"/>
                </a:cubicBezTo>
                <a:lnTo>
                  <a:pt x="831" y="7591"/>
                </a:lnTo>
                <a:cubicBezTo>
                  <a:pt x="858" y="7591"/>
                  <a:pt x="831" y="7591"/>
                  <a:pt x="831" y="7564"/>
                </a:cubicBezTo>
                <a:lnTo>
                  <a:pt x="858" y="7564"/>
                </a:lnTo>
                <a:lnTo>
                  <a:pt x="858" y="7537"/>
                </a:lnTo>
                <a:cubicBezTo>
                  <a:pt x="858" y="7510"/>
                  <a:pt x="912" y="7457"/>
                  <a:pt x="912" y="7457"/>
                </a:cubicBezTo>
                <a:cubicBezTo>
                  <a:pt x="938" y="7457"/>
                  <a:pt x="938" y="7457"/>
                  <a:pt x="938" y="7457"/>
                </a:cubicBezTo>
                <a:cubicBezTo>
                  <a:pt x="966" y="7430"/>
                  <a:pt x="992" y="7457"/>
                  <a:pt x="992" y="7430"/>
                </a:cubicBezTo>
                <a:lnTo>
                  <a:pt x="1019" y="7430"/>
                </a:lnTo>
                <a:cubicBezTo>
                  <a:pt x="1019" y="7430"/>
                  <a:pt x="1019" y="7430"/>
                  <a:pt x="1045" y="7430"/>
                </a:cubicBezTo>
                <a:cubicBezTo>
                  <a:pt x="1045" y="7430"/>
                  <a:pt x="1045" y="7430"/>
                  <a:pt x="1073" y="7430"/>
                </a:cubicBezTo>
                <a:cubicBezTo>
                  <a:pt x="1100" y="7430"/>
                  <a:pt x="1126" y="7430"/>
                  <a:pt x="1126" y="7430"/>
                </a:cubicBezTo>
                <a:cubicBezTo>
                  <a:pt x="1126" y="7430"/>
                  <a:pt x="1126" y="7457"/>
                  <a:pt x="1153" y="7457"/>
                </a:cubicBezTo>
                <a:cubicBezTo>
                  <a:pt x="1153" y="7457"/>
                  <a:pt x="1233" y="7457"/>
                  <a:pt x="1233" y="7430"/>
                </a:cubicBezTo>
                <a:cubicBezTo>
                  <a:pt x="1260" y="7430"/>
                  <a:pt x="1233" y="7430"/>
                  <a:pt x="1260" y="7430"/>
                </a:cubicBezTo>
                <a:lnTo>
                  <a:pt x="1287" y="7403"/>
                </a:lnTo>
                <a:cubicBezTo>
                  <a:pt x="1287" y="7376"/>
                  <a:pt x="1287" y="7403"/>
                  <a:pt x="1260" y="7376"/>
                </a:cubicBezTo>
                <a:cubicBezTo>
                  <a:pt x="1260" y="7376"/>
                  <a:pt x="1260" y="7349"/>
                  <a:pt x="1287" y="7349"/>
                </a:cubicBezTo>
                <a:cubicBezTo>
                  <a:pt x="1287" y="7323"/>
                  <a:pt x="1287" y="7349"/>
                  <a:pt x="1314" y="7323"/>
                </a:cubicBezTo>
                <a:cubicBezTo>
                  <a:pt x="1314" y="7323"/>
                  <a:pt x="1341" y="7242"/>
                  <a:pt x="1341" y="7215"/>
                </a:cubicBezTo>
                <a:cubicBezTo>
                  <a:pt x="1341" y="7188"/>
                  <a:pt x="1341" y="7161"/>
                  <a:pt x="1341" y="7161"/>
                </a:cubicBezTo>
                <a:cubicBezTo>
                  <a:pt x="1367" y="7161"/>
                  <a:pt x="1395" y="7215"/>
                  <a:pt x="1421" y="7215"/>
                </a:cubicBezTo>
                <a:cubicBezTo>
                  <a:pt x="1421" y="7215"/>
                  <a:pt x="1529" y="7215"/>
                  <a:pt x="1555" y="7215"/>
                </a:cubicBezTo>
                <a:cubicBezTo>
                  <a:pt x="1555" y="7242"/>
                  <a:pt x="1582" y="7242"/>
                  <a:pt x="1582" y="7242"/>
                </a:cubicBezTo>
                <a:cubicBezTo>
                  <a:pt x="1582" y="7242"/>
                  <a:pt x="1582" y="7242"/>
                  <a:pt x="1582" y="7215"/>
                </a:cubicBezTo>
                <a:lnTo>
                  <a:pt x="1609" y="7215"/>
                </a:lnTo>
                <a:cubicBezTo>
                  <a:pt x="1609" y="7242"/>
                  <a:pt x="1609" y="7215"/>
                  <a:pt x="1609" y="7215"/>
                </a:cubicBezTo>
                <a:lnTo>
                  <a:pt x="1609" y="7188"/>
                </a:lnTo>
                <a:cubicBezTo>
                  <a:pt x="1609" y="7161"/>
                  <a:pt x="1663" y="7161"/>
                  <a:pt x="1663" y="7161"/>
                </a:cubicBezTo>
                <a:cubicBezTo>
                  <a:pt x="1689" y="7161"/>
                  <a:pt x="1663" y="7135"/>
                  <a:pt x="1663" y="7135"/>
                </a:cubicBezTo>
                <a:lnTo>
                  <a:pt x="1689" y="7135"/>
                </a:lnTo>
                <a:cubicBezTo>
                  <a:pt x="1689" y="7108"/>
                  <a:pt x="1689" y="7108"/>
                  <a:pt x="1689" y="7108"/>
                </a:cubicBezTo>
                <a:cubicBezTo>
                  <a:pt x="1689" y="7108"/>
                  <a:pt x="1717" y="7108"/>
                  <a:pt x="1743" y="7108"/>
                </a:cubicBezTo>
                <a:cubicBezTo>
                  <a:pt x="1743" y="7108"/>
                  <a:pt x="1717" y="7108"/>
                  <a:pt x="1689" y="7135"/>
                </a:cubicBezTo>
                <a:cubicBezTo>
                  <a:pt x="1689" y="7161"/>
                  <a:pt x="1717" y="7135"/>
                  <a:pt x="1743" y="7135"/>
                </a:cubicBezTo>
                <a:cubicBezTo>
                  <a:pt x="1770" y="7135"/>
                  <a:pt x="1770" y="7135"/>
                  <a:pt x="1796" y="7135"/>
                </a:cubicBezTo>
                <a:cubicBezTo>
                  <a:pt x="1796" y="7108"/>
                  <a:pt x="1796" y="7135"/>
                  <a:pt x="1796" y="7135"/>
                </a:cubicBezTo>
                <a:cubicBezTo>
                  <a:pt x="1824" y="7135"/>
                  <a:pt x="1824" y="7108"/>
                  <a:pt x="1824" y="7108"/>
                </a:cubicBezTo>
                <a:cubicBezTo>
                  <a:pt x="1824" y="7081"/>
                  <a:pt x="1850" y="7081"/>
                  <a:pt x="1850" y="7081"/>
                </a:cubicBezTo>
                <a:lnTo>
                  <a:pt x="1877" y="7054"/>
                </a:lnTo>
                <a:cubicBezTo>
                  <a:pt x="1904" y="7054"/>
                  <a:pt x="1904" y="7081"/>
                  <a:pt x="1904" y="7081"/>
                </a:cubicBezTo>
                <a:cubicBezTo>
                  <a:pt x="1904" y="7081"/>
                  <a:pt x="1931" y="7081"/>
                  <a:pt x="1958" y="7081"/>
                </a:cubicBezTo>
                <a:cubicBezTo>
                  <a:pt x="1958" y="7108"/>
                  <a:pt x="1958" y="7108"/>
                  <a:pt x="1984" y="7108"/>
                </a:cubicBezTo>
                <a:lnTo>
                  <a:pt x="2011" y="7081"/>
                </a:lnTo>
                <a:cubicBezTo>
                  <a:pt x="2011" y="7081"/>
                  <a:pt x="2038" y="7081"/>
                  <a:pt x="2065" y="7081"/>
                </a:cubicBezTo>
                <a:cubicBezTo>
                  <a:pt x="2065" y="7081"/>
                  <a:pt x="2092" y="7081"/>
                  <a:pt x="2092" y="7108"/>
                </a:cubicBezTo>
                <a:cubicBezTo>
                  <a:pt x="2118" y="7108"/>
                  <a:pt x="2118" y="7135"/>
                  <a:pt x="2146" y="7135"/>
                </a:cubicBezTo>
                <a:cubicBezTo>
                  <a:pt x="2146" y="7135"/>
                  <a:pt x="2146" y="7135"/>
                  <a:pt x="2172" y="7135"/>
                </a:cubicBezTo>
                <a:cubicBezTo>
                  <a:pt x="2172" y="7161"/>
                  <a:pt x="2172" y="7135"/>
                  <a:pt x="2172" y="7135"/>
                </a:cubicBezTo>
                <a:cubicBezTo>
                  <a:pt x="2199" y="7135"/>
                  <a:pt x="2199" y="7135"/>
                  <a:pt x="2199" y="7135"/>
                </a:cubicBezTo>
                <a:cubicBezTo>
                  <a:pt x="2226" y="7135"/>
                  <a:pt x="2226" y="7108"/>
                  <a:pt x="2226" y="7108"/>
                </a:cubicBezTo>
                <a:lnTo>
                  <a:pt x="2253" y="7108"/>
                </a:lnTo>
                <a:cubicBezTo>
                  <a:pt x="2280" y="7108"/>
                  <a:pt x="2280" y="7135"/>
                  <a:pt x="2280" y="7135"/>
                </a:cubicBezTo>
                <a:cubicBezTo>
                  <a:pt x="2306" y="7135"/>
                  <a:pt x="2306" y="7135"/>
                  <a:pt x="2306" y="7135"/>
                </a:cubicBezTo>
                <a:cubicBezTo>
                  <a:pt x="2306" y="7135"/>
                  <a:pt x="2306" y="7135"/>
                  <a:pt x="2333" y="7161"/>
                </a:cubicBezTo>
                <a:cubicBezTo>
                  <a:pt x="2333" y="7161"/>
                  <a:pt x="2333" y="7161"/>
                  <a:pt x="2360" y="7161"/>
                </a:cubicBezTo>
                <a:cubicBezTo>
                  <a:pt x="2333" y="7161"/>
                  <a:pt x="2360" y="7161"/>
                  <a:pt x="2360" y="7188"/>
                </a:cubicBezTo>
                <a:cubicBezTo>
                  <a:pt x="2360" y="7188"/>
                  <a:pt x="2360" y="7188"/>
                  <a:pt x="2360" y="7215"/>
                </a:cubicBezTo>
                <a:lnTo>
                  <a:pt x="2387" y="7215"/>
                </a:lnTo>
                <a:cubicBezTo>
                  <a:pt x="2387" y="7215"/>
                  <a:pt x="2387" y="7242"/>
                  <a:pt x="2387" y="7269"/>
                </a:cubicBezTo>
                <a:lnTo>
                  <a:pt x="2387" y="7295"/>
                </a:lnTo>
                <a:cubicBezTo>
                  <a:pt x="2387" y="7295"/>
                  <a:pt x="2387" y="7295"/>
                  <a:pt x="2387" y="7323"/>
                </a:cubicBezTo>
                <a:lnTo>
                  <a:pt x="2360" y="7376"/>
                </a:lnTo>
                <a:cubicBezTo>
                  <a:pt x="2360" y="7403"/>
                  <a:pt x="2360" y="7403"/>
                  <a:pt x="2360" y="7403"/>
                </a:cubicBezTo>
                <a:cubicBezTo>
                  <a:pt x="2360" y="7430"/>
                  <a:pt x="2360" y="7430"/>
                  <a:pt x="2360" y="7430"/>
                </a:cubicBezTo>
                <a:cubicBezTo>
                  <a:pt x="2387" y="7457"/>
                  <a:pt x="2387" y="7430"/>
                  <a:pt x="2413" y="7430"/>
                </a:cubicBezTo>
                <a:cubicBezTo>
                  <a:pt x="2440" y="7430"/>
                  <a:pt x="2440" y="7430"/>
                  <a:pt x="2468" y="7457"/>
                </a:cubicBezTo>
                <a:lnTo>
                  <a:pt x="2468" y="7483"/>
                </a:lnTo>
                <a:cubicBezTo>
                  <a:pt x="2440" y="7510"/>
                  <a:pt x="2440" y="7510"/>
                  <a:pt x="2440" y="7537"/>
                </a:cubicBezTo>
                <a:cubicBezTo>
                  <a:pt x="2440" y="7564"/>
                  <a:pt x="2440" y="7564"/>
                  <a:pt x="2440" y="7591"/>
                </a:cubicBezTo>
                <a:cubicBezTo>
                  <a:pt x="2468" y="7591"/>
                  <a:pt x="2468" y="7591"/>
                  <a:pt x="2468" y="7617"/>
                </a:cubicBezTo>
                <a:cubicBezTo>
                  <a:pt x="2494" y="7617"/>
                  <a:pt x="2494" y="7617"/>
                  <a:pt x="2521" y="7645"/>
                </a:cubicBezTo>
                <a:cubicBezTo>
                  <a:pt x="2547" y="7671"/>
                  <a:pt x="2547" y="7724"/>
                  <a:pt x="2547" y="7724"/>
                </a:cubicBezTo>
                <a:lnTo>
                  <a:pt x="2575" y="7752"/>
                </a:lnTo>
                <a:cubicBezTo>
                  <a:pt x="2575" y="7752"/>
                  <a:pt x="2575" y="7752"/>
                  <a:pt x="2601" y="7752"/>
                </a:cubicBezTo>
                <a:cubicBezTo>
                  <a:pt x="2601" y="7752"/>
                  <a:pt x="2601" y="7752"/>
                  <a:pt x="2601" y="7779"/>
                </a:cubicBezTo>
                <a:cubicBezTo>
                  <a:pt x="2601" y="7779"/>
                  <a:pt x="2601" y="7779"/>
                  <a:pt x="2628" y="7805"/>
                </a:cubicBezTo>
                <a:cubicBezTo>
                  <a:pt x="2628" y="7805"/>
                  <a:pt x="2628" y="7805"/>
                  <a:pt x="2628" y="7832"/>
                </a:cubicBezTo>
                <a:cubicBezTo>
                  <a:pt x="2628" y="7832"/>
                  <a:pt x="2628" y="7832"/>
                  <a:pt x="2655" y="7832"/>
                </a:cubicBezTo>
                <a:cubicBezTo>
                  <a:pt x="2655" y="7859"/>
                  <a:pt x="2628" y="7859"/>
                  <a:pt x="2628" y="7859"/>
                </a:cubicBezTo>
                <a:lnTo>
                  <a:pt x="2628" y="7886"/>
                </a:lnTo>
                <a:cubicBezTo>
                  <a:pt x="2628" y="7886"/>
                  <a:pt x="2655" y="7912"/>
                  <a:pt x="2682" y="7912"/>
                </a:cubicBezTo>
                <a:cubicBezTo>
                  <a:pt x="2709" y="7912"/>
                  <a:pt x="2709" y="7939"/>
                  <a:pt x="2709" y="7939"/>
                </a:cubicBezTo>
                <a:lnTo>
                  <a:pt x="2735" y="7993"/>
                </a:lnTo>
                <a:cubicBezTo>
                  <a:pt x="2735" y="7966"/>
                  <a:pt x="2735" y="7939"/>
                  <a:pt x="2735" y="7912"/>
                </a:cubicBezTo>
                <a:cubicBezTo>
                  <a:pt x="2709" y="7912"/>
                  <a:pt x="2655" y="7859"/>
                  <a:pt x="2655" y="7859"/>
                </a:cubicBezTo>
                <a:cubicBezTo>
                  <a:pt x="2655" y="7859"/>
                  <a:pt x="2655" y="7832"/>
                  <a:pt x="2682" y="7832"/>
                </a:cubicBezTo>
                <a:cubicBezTo>
                  <a:pt x="2682" y="7832"/>
                  <a:pt x="2735" y="7832"/>
                  <a:pt x="2735" y="7859"/>
                </a:cubicBezTo>
                <a:cubicBezTo>
                  <a:pt x="2735" y="7886"/>
                  <a:pt x="2762" y="7912"/>
                  <a:pt x="2762" y="7939"/>
                </a:cubicBezTo>
                <a:cubicBezTo>
                  <a:pt x="2762" y="7939"/>
                  <a:pt x="2762" y="7966"/>
                  <a:pt x="2762" y="7993"/>
                </a:cubicBezTo>
                <a:cubicBezTo>
                  <a:pt x="2762" y="7993"/>
                  <a:pt x="2762" y="7993"/>
                  <a:pt x="2762" y="8020"/>
                </a:cubicBezTo>
                <a:lnTo>
                  <a:pt x="2762" y="8046"/>
                </a:lnTo>
                <a:cubicBezTo>
                  <a:pt x="2735" y="8046"/>
                  <a:pt x="2735" y="8046"/>
                  <a:pt x="2735" y="8046"/>
                </a:cubicBezTo>
                <a:cubicBezTo>
                  <a:pt x="2709" y="8074"/>
                  <a:pt x="2709" y="8074"/>
                  <a:pt x="2709" y="8074"/>
                </a:cubicBezTo>
                <a:cubicBezTo>
                  <a:pt x="2709" y="8100"/>
                  <a:pt x="2655" y="8100"/>
                  <a:pt x="2628" y="8100"/>
                </a:cubicBezTo>
                <a:cubicBezTo>
                  <a:pt x="2601" y="8127"/>
                  <a:pt x="2547" y="8181"/>
                  <a:pt x="2547" y="8181"/>
                </a:cubicBezTo>
                <a:lnTo>
                  <a:pt x="2547" y="8208"/>
                </a:lnTo>
                <a:cubicBezTo>
                  <a:pt x="2547" y="8208"/>
                  <a:pt x="2547" y="8208"/>
                  <a:pt x="2521" y="8208"/>
                </a:cubicBezTo>
                <a:cubicBezTo>
                  <a:pt x="2521" y="8234"/>
                  <a:pt x="2521" y="8234"/>
                  <a:pt x="2521" y="8261"/>
                </a:cubicBezTo>
                <a:cubicBezTo>
                  <a:pt x="2521" y="8288"/>
                  <a:pt x="2521" y="8288"/>
                  <a:pt x="2521" y="8288"/>
                </a:cubicBezTo>
                <a:lnTo>
                  <a:pt x="2547" y="8315"/>
                </a:lnTo>
                <a:lnTo>
                  <a:pt x="2547" y="8288"/>
                </a:lnTo>
                <a:lnTo>
                  <a:pt x="2575" y="8261"/>
                </a:lnTo>
                <a:lnTo>
                  <a:pt x="2628" y="8234"/>
                </a:lnTo>
                <a:cubicBezTo>
                  <a:pt x="2655" y="8208"/>
                  <a:pt x="2655" y="8208"/>
                  <a:pt x="2682" y="8208"/>
                </a:cubicBezTo>
                <a:lnTo>
                  <a:pt x="2709" y="8181"/>
                </a:lnTo>
                <a:cubicBezTo>
                  <a:pt x="2735" y="8181"/>
                  <a:pt x="2735" y="8208"/>
                  <a:pt x="2762" y="8208"/>
                </a:cubicBezTo>
                <a:cubicBezTo>
                  <a:pt x="2789" y="8208"/>
                  <a:pt x="2816" y="8208"/>
                  <a:pt x="2816" y="8208"/>
                </a:cubicBezTo>
                <a:cubicBezTo>
                  <a:pt x="2843" y="8208"/>
                  <a:pt x="2816" y="8181"/>
                  <a:pt x="2843" y="8181"/>
                </a:cubicBezTo>
                <a:cubicBezTo>
                  <a:pt x="2869" y="8181"/>
                  <a:pt x="2869" y="8181"/>
                  <a:pt x="2897" y="8181"/>
                </a:cubicBezTo>
                <a:lnTo>
                  <a:pt x="2923" y="8208"/>
                </a:lnTo>
                <a:cubicBezTo>
                  <a:pt x="2950" y="8234"/>
                  <a:pt x="2950" y="8234"/>
                  <a:pt x="2950" y="8261"/>
                </a:cubicBezTo>
                <a:lnTo>
                  <a:pt x="2950" y="8315"/>
                </a:lnTo>
                <a:cubicBezTo>
                  <a:pt x="2950" y="8342"/>
                  <a:pt x="2976" y="8342"/>
                  <a:pt x="2976" y="8342"/>
                </a:cubicBezTo>
                <a:lnTo>
                  <a:pt x="2976" y="8368"/>
                </a:lnTo>
                <a:cubicBezTo>
                  <a:pt x="2976" y="8368"/>
                  <a:pt x="3004" y="8368"/>
                  <a:pt x="3004" y="8396"/>
                </a:cubicBezTo>
                <a:cubicBezTo>
                  <a:pt x="3031" y="8396"/>
                  <a:pt x="3004" y="8422"/>
                  <a:pt x="3004" y="8448"/>
                </a:cubicBezTo>
                <a:cubicBezTo>
                  <a:pt x="3004" y="8448"/>
                  <a:pt x="3004" y="8448"/>
                  <a:pt x="3031" y="8474"/>
                </a:cubicBezTo>
                <a:cubicBezTo>
                  <a:pt x="3031" y="8474"/>
                  <a:pt x="3031" y="8502"/>
                  <a:pt x="3031" y="8528"/>
                </a:cubicBezTo>
                <a:cubicBezTo>
                  <a:pt x="3031" y="8528"/>
                  <a:pt x="3057" y="8528"/>
                  <a:pt x="3057" y="8555"/>
                </a:cubicBezTo>
                <a:cubicBezTo>
                  <a:pt x="3057" y="8555"/>
                  <a:pt x="3057" y="8555"/>
                  <a:pt x="3057" y="8582"/>
                </a:cubicBezTo>
                <a:lnTo>
                  <a:pt x="3057" y="8609"/>
                </a:lnTo>
                <a:cubicBezTo>
                  <a:pt x="3057" y="8636"/>
                  <a:pt x="3031" y="8636"/>
                  <a:pt x="3004" y="8636"/>
                </a:cubicBezTo>
                <a:cubicBezTo>
                  <a:pt x="3004" y="8662"/>
                  <a:pt x="3031" y="8662"/>
                  <a:pt x="3031" y="8689"/>
                </a:cubicBezTo>
                <a:cubicBezTo>
                  <a:pt x="3031" y="8716"/>
                  <a:pt x="3031" y="8743"/>
                  <a:pt x="3031" y="8743"/>
                </a:cubicBezTo>
                <a:cubicBezTo>
                  <a:pt x="3031" y="8743"/>
                  <a:pt x="3031" y="8743"/>
                  <a:pt x="3004" y="8743"/>
                </a:cubicBezTo>
                <a:cubicBezTo>
                  <a:pt x="2976" y="8770"/>
                  <a:pt x="3004" y="8796"/>
                  <a:pt x="3004" y="8796"/>
                </a:cubicBezTo>
                <a:cubicBezTo>
                  <a:pt x="2976" y="8824"/>
                  <a:pt x="3004" y="8850"/>
                  <a:pt x="2976" y="8850"/>
                </a:cubicBezTo>
                <a:cubicBezTo>
                  <a:pt x="2976" y="8850"/>
                  <a:pt x="2976" y="8850"/>
                  <a:pt x="2976" y="8824"/>
                </a:cubicBezTo>
                <a:lnTo>
                  <a:pt x="2950" y="8824"/>
                </a:lnTo>
                <a:cubicBezTo>
                  <a:pt x="2950" y="8796"/>
                  <a:pt x="2950" y="8770"/>
                  <a:pt x="2923" y="8743"/>
                </a:cubicBezTo>
                <a:cubicBezTo>
                  <a:pt x="2923" y="8716"/>
                  <a:pt x="2897" y="8716"/>
                  <a:pt x="2897" y="8716"/>
                </a:cubicBezTo>
                <a:lnTo>
                  <a:pt x="2923" y="8662"/>
                </a:lnTo>
                <a:lnTo>
                  <a:pt x="2950" y="8662"/>
                </a:lnTo>
                <a:cubicBezTo>
                  <a:pt x="2950" y="8636"/>
                  <a:pt x="2950" y="8636"/>
                  <a:pt x="2950" y="8609"/>
                </a:cubicBezTo>
                <a:cubicBezTo>
                  <a:pt x="2950" y="8609"/>
                  <a:pt x="2950" y="8609"/>
                  <a:pt x="2950" y="8582"/>
                </a:cubicBezTo>
                <a:cubicBezTo>
                  <a:pt x="2950" y="8582"/>
                  <a:pt x="2950" y="8582"/>
                  <a:pt x="2950" y="8555"/>
                </a:cubicBezTo>
                <a:cubicBezTo>
                  <a:pt x="2950" y="8555"/>
                  <a:pt x="2950" y="8528"/>
                  <a:pt x="2923" y="8528"/>
                </a:cubicBezTo>
                <a:cubicBezTo>
                  <a:pt x="2923" y="8528"/>
                  <a:pt x="2923" y="8474"/>
                  <a:pt x="2923" y="8448"/>
                </a:cubicBezTo>
                <a:lnTo>
                  <a:pt x="2897" y="8448"/>
                </a:lnTo>
                <a:cubicBezTo>
                  <a:pt x="2897" y="8448"/>
                  <a:pt x="2897" y="8448"/>
                  <a:pt x="2869" y="8422"/>
                </a:cubicBezTo>
                <a:cubicBezTo>
                  <a:pt x="2869" y="8422"/>
                  <a:pt x="2843" y="8422"/>
                  <a:pt x="2816" y="8396"/>
                </a:cubicBezTo>
                <a:lnTo>
                  <a:pt x="2789" y="8368"/>
                </a:lnTo>
                <a:cubicBezTo>
                  <a:pt x="2762" y="8368"/>
                  <a:pt x="2762" y="8422"/>
                  <a:pt x="2762" y="8422"/>
                </a:cubicBezTo>
                <a:cubicBezTo>
                  <a:pt x="2762" y="8448"/>
                  <a:pt x="2762" y="8448"/>
                  <a:pt x="2735" y="8448"/>
                </a:cubicBezTo>
                <a:lnTo>
                  <a:pt x="2789" y="8474"/>
                </a:lnTo>
                <a:cubicBezTo>
                  <a:pt x="2789" y="8502"/>
                  <a:pt x="2789" y="8528"/>
                  <a:pt x="2789" y="8528"/>
                </a:cubicBezTo>
                <a:cubicBezTo>
                  <a:pt x="2789" y="8555"/>
                  <a:pt x="2789" y="8555"/>
                  <a:pt x="2789" y="8555"/>
                </a:cubicBezTo>
                <a:lnTo>
                  <a:pt x="2816" y="8555"/>
                </a:lnTo>
                <a:lnTo>
                  <a:pt x="2816" y="8582"/>
                </a:lnTo>
                <a:cubicBezTo>
                  <a:pt x="2816" y="8609"/>
                  <a:pt x="2816" y="8609"/>
                  <a:pt x="2816" y="8609"/>
                </a:cubicBezTo>
                <a:cubicBezTo>
                  <a:pt x="2816" y="8609"/>
                  <a:pt x="2816" y="8636"/>
                  <a:pt x="2816" y="8662"/>
                </a:cubicBezTo>
                <a:cubicBezTo>
                  <a:pt x="2843" y="8662"/>
                  <a:pt x="2816" y="8662"/>
                  <a:pt x="2816" y="8662"/>
                </a:cubicBezTo>
                <a:lnTo>
                  <a:pt x="2816" y="8689"/>
                </a:lnTo>
                <a:cubicBezTo>
                  <a:pt x="2816" y="8689"/>
                  <a:pt x="2816" y="8689"/>
                  <a:pt x="2816" y="8716"/>
                </a:cubicBezTo>
                <a:cubicBezTo>
                  <a:pt x="2816" y="8716"/>
                  <a:pt x="2816" y="8716"/>
                  <a:pt x="2816" y="8743"/>
                </a:cubicBezTo>
                <a:lnTo>
                  <a:pt x="2789" y="8770"/>
                </a:lnTo>
                <a:cubicBezTo>
                  <a:pt x="2762" y="8770"/>
                  <a:pt x="2762" y="8770"/>
                  <a:pt x="2789" y="8770"/>
                </a:cubicBezTo>
                <a:cubicBezTo>
                  <a:pt x="2789" y="8796"/>
                  <a:pt x="2816" y="8796"/>
                  <a:pt x="2816" y="8796"/>
                </a:cubicBezTo>
                <a:cubicBezTo>
                  <a:pt x="2816" y="8796"/>
                  <a:pt x="2816" y="8770"/>
                  <a:pt x="2843" y="8770"/>
                </a:cubicBezTo>
                <a:lnTo>
                  <a:pt x="2869" y="8770"/>
                </a:lnTo>
                <a:lnTo>
                  <a:pt x="2897" y="8770"/>
                </a:lnTo>
                <a:cubicBezTo>
                  <a:pt x="2897" y="8743"/>
                  <a:pt x="2897" y="8770"/>
                  <a:pt x="2897" y="8770"/>
                </a:cubicBezTo>
                <a:cubicBezTo>
                  <a:pt x="2897" y="8796"/>
                  <a:pt x="2923" y="8770"/>
                  <a:pt x="2923" y="8770"/>
                </a:cubicBezTo>
                <a:cubicBezTo>
                  <a:pt x="2923" y="8796"/>
                  <a:pt x="2923" y="8796"/>
                  <a:pt x="2923" y="8796"/>
                </a:cubicBezTo>
                <a:cubicBezTo>
                  <a:pt x="2950" y="8824"/>
                  <a:pt x="2950" y="8877"/>
                  <a:pt x="2950" y="8877"/>
                </a:cubicBezTo>
                <a:cubicBezTo>
                  <a:pt x="2950" y="8877"/>
                  <a:pt x="2923" y="8877"/>
                  <a:pt x="2923" y="8904"/>
                </a:cubicBezTo>
                <a:cubicBezTo>
                  <a:pt x="2923" y="8931"/>
                  <a:pt x="2897" y="8958"/>
                  <a:pt x="2897" y="8958"/>
                </a:cubicBezTo>
                <a:cubicBezTo>
                  <a:pt x="2897" y="8958"/>
                  <a:pt x="2869" y="8958"/>
                  <a:pt x="2869" y="8984"/>
                </a:cubicBezTo>
                <a:cubicBezTo>
                  <a:pt x="2869" y="8984"/>
                  <a:pt x="2869" y="8984"/>
                  <a:pt x="2869" y="8958"/>
                </a:cubicBezTo>
                <a:cubicBezTo>
                  <a:pt x="2843" y="8958"/>
                  <a:pt x="2869" y="8984"/>
                  <a:pt x="2869" y="8984"/>
                </a:cubicBezTo>
                <a:lnTo>
                  <a:pt x="2869" y="9011"/>
                </a:lnTo>
                <a:cubicBezTo>
                  <a:pt x="2869" y="9011"/>
                  <a:pt x="2843" y="8984"/>
                  <a:pt x="2816" y="8984"/>
                </a:cubicBezTo>
                <a:cubicBezTo>
                  <a:pt x="2816" y="8984"/>
                  <a:pt x="2816" y="8984"/>
                  <a:pt x="2816" y="9011"/>
                </a:cubicBezTo>
                <a:cubicBezTo>
                  <a:pt x="2843" y="9011"/>
                  <a:pt x="2843" y="9011"/>
                  <a:pt x="2816" y="9038"/>
                </a:cubicBezTo>
                <a:cubicBezTo>
                  <a:pt x="2816" y="9065"/>
                  <a:pt x="2816" y="9038"/>
                  <a:pt x="2816" y="9038"/>
                </a:cubicBezTo>
                <a:cubicBezTo>
                  <a:pt x="2816" y="9038"/>
                  <a:pt x="2816" y="9038"/>
                  <a:pt x="2789" y="9038"/>
                </a:cubicBezTo>
                <a:lnTo>
                  <a:pt x="2789" y="9011"/>
                </a:lnTo>
                <a:lnTo>
                  <a:pt x="2762" y="9011"/>
                </a:lnTo>
                <a:cubicBezTo>
                  <a:pt x="2735" y="9011"/>
                  <a:pt x="2735" y="9011"/>
                  <a:pt x="2709" y="9011"/>
                </a:cubicBezTo>
                <a:cubicBezTo>
                  <a:pt x="2709" y="8984"/>
                  <a:pt x="2709" y="9011"/>
                  <a:pt x="2682" y="9011"/>
                </a:cubicBezTo>
                <a:lnTo>
                  <a:pt x="2628" y="9011"/>
                </a:lnTo>
                <a:cubicBezTo>
                  <a:pt x="2601" y="9011"/>
                  <a:pt x="2628" y="8984"/>
                  <a:pt x="2628" y="8984"/>
                </a:cubicBezTo>
                <a:cubicBezTo>
                  <a:pt x="2655" y="8984"/>
                  <a:pt x="2628" y="8958"/>
                  <a:pt x="2628" y="8931"/>
                </a:cubicBezTo>
                <a:cubicBezTo>
                  <a:pt x="2655" y="8904"/>
                  <a:pt x="2601" y="8984"/>
                  <a:pt x="2601" y="8984"/>
                </a:cubicBezTo>
                <a:lnTo>
                  <a:pt x="2575" y="9011"/>
                </a:lnTo>
                <a:lnTo>
                  <a:pt x="2601" y="9011"/>
                </a:lnTo>
                <a:cubicBezTo>
                  <a:pt x="2601" y="9038"/>
                  <a:pt x="2575" y="9065"/>
                  <a:pt x="2547" y="9091"/>
                </a:cubicBezTo>
                <a:cubicBezTo>
                  <a:pt x="2547" y="9091"/>
                  <a:pt x="2547" y="9118"/>
                  <a:pt x="2575" y="9118"/>
                </a:cubicBezTo>
                <a:cubicBezTo>
                  <a:pt x="2575" y="9146"/>
                  <a:pt x="2547" y="9199"/>
                  <a:pt x="2547" y="9199"/>
                </a:cubicBezTo>
                <a:cubicBezTo>
                  <a:pt x="2547" y="9225"/>
                  <a:pt x="2547" y="9252"/>
                  <a:pt x="2547" y="9252"/>
                </a:cubicBezTo>
                <a:lnTo>
                  <a:pt x="2547" y="9279"/>
                </a:lnTo>
                <a:cubicBezTo>
                  <a:pt x="2521" y="9306"/>
                  <a:pt x="2494" y="9333"/>
                  <a:pt x="2468" y="9333"/>
                </a:cubicBezTo>
                <a:lnTo>
                  <a:pt x="2468" y="9360"/>
                </a:lnTo>
                <a:cubicBezTo>
                  <a:pt x="2468" y="9360"/>
                  <a:pt x="2440" y="9360"/>
                  <a:pt x="2413" y="9387"/>
                </a:cubicBezTo>
                <a:cubicBezTo>
                  <a:pt x="2387" y="9413"/>
                  <a:pt x="2387" y="9413"/>
                  <a:pt x="2360" y="9413"/>
                </a:cubicBezTo>
                <a:cubicBezTo>
                  <a:pt x="2360" y="9413"/>
                  <a:pt x="2360" y="9440"/>
                  <a:pt x="2360" y="9413"/>
                </a:cubicBezTo>
                <a:cubicBezTo>
                  <a:pt x="2333" y="9413"/>
                  <a:pt x="2333" y="9413"/>
                  <a:pt x="2333" y="9413"/>
                </a:cubicBezTo>
                <a:cubicBezTo>
                  <a:pt x="2333" y="9413"/>
                  <a:pt x="2306" y="9413"/>
                  <a:pt x="2306" y="9387"/>
                </a:cubicBezTo>
                <a:lnTo>
                  <a:pt x="2333" y="9387"/>
                </a:lnTo>
                <a:cubicBezTo>
                  <a:pt x="2333" y="9387"/>
                  <a:pt x="2333" y="9387"/>
                  <a:pt x="2333" y="9360"/>
                </a:cubicBezTo>
                <a:lnTo>
                  <a:pt x="2253" y="9360"/>
                </a:lnTo>
                <a:cubicBezTo>
                  <a:pt x="2226" y="9333"/>
                  <a:pt x="2199" y="9306"/>
                  <a:pt x="2199" y="9306"/>
                </a:cubicBezTo>
                <a:cubicBezTo>
                  <a:pt x="2199" y="9279"/>
                  <a:pt x="2172" y="9306"/>
                  <a:pt x="2146" y="9306"/>
                </a:cubicBezTo>
                <a:close/>
                <a:moveTo>
                  <a:pt x="7401" y="15609"/>
                </a:moveTo>
                <a:lnTo>
                  <a:pt x="7401" y="15609"/>
                </a:lnTo>
                <a:cubicBezTo>
                  <a:pt x="7401" y="15582"/>
                  <a:pt x="7401" y="15582"/>
                  <a:pt x="7428" y="15555"/>
                </a:cubicBezTo>
                <a:lnTo>
                  <a:pt x="7455" y="15528"/>
                </a:lnTo>
                <a:lnTo>
                  <a:pt x="7455" y="15555"/>
                </a:lnTo>
                <a:cubicBezTo>
                  <a:pt x="7481" y="15555"/>
                  <a:pt x="7481" y="15582"/>
                  <a:pt x="7481" y="15555"/>
                </a:cubicBezTo>
                <a:cubicBezTo>
                  <a:pt x="7481" y="15528"/>
                  <a:pt x="7481" y="15528"/>
                  <a:pt x="7481" y="15528"/>
                </a:cubicBezTo>
                <a:cubicBezTo>
                  <a:pt x="7509" y="15528"/>
                  <a:pt x="7509" y="15528"/>
                  <a:pt x="7509" y="15528"/>
                </a:cubicBezTo>
                <a:cubicBezTo>
                  <a:pt x="7535" y="15502"/>
                  <a:pt x="7562" y="15502"/>
                  <a:pt x="7562" y="15502"/>
                </a:cubicBezTo>
                <a:lnTo>
                  <a:pt x="7535" y="15555"/>
                </a:lnTo>
                <a:cubicBezTo>
                  <a:pt x="7562" y="15528"/>
                  <a:pt x="7562" y="15528"/>
                  <a:pt x="7562" y="15528"/>
                </a:cubicBezTo>
                <a:cubicBezTo>
                  <a:pt x="7562" y="15528"/>
                  <a:pt x="7562" y="15555"/>
                  <a:pt x="7588" y="15528"/>
                </a:cubicBezTo>
                <a:cubicBezTo>
                  <a:pt x="7588" y="15528"/>
                  <a:pt x="7616" y="15528"/>
                  <a:pt x="7616" y="15502"/>
                </a:cubicBezTo>
                <a:cubicBezTo>
                  <a:pt x="7616" y="15502"/>
                  <a:pt x="7588" y="15502"/>
                  <a:pt x="7616" y="15475"/>
                </a:cubicBezTo>
                <a:cubicBezTo>
                  <a:pt x="7616" y="15475"/>
                  <a:pt x="7616" y="15475"/>
                  <a:pt x="7643" y="15475"/>
                </a:cubicBezTo>
                <a:cubicBezTo>
                  <a:pt x="7643" y="15475"/>
                  <a:pt x="7616" y="15475"/>
                  <a:pt x="7643" y="15475"/>
                </a:cubicBezTo>
                <a:cubicBezTo>
                  <a:pt x="7643" y="15475"/>
                  <a:pt x="7643" y="15475"/>
                  <a:pt x="7643" y="15448"/>
                </a:cubicBezTo>
                <a:cubicBezTo>
                  <a:pt x="7669" y="15448"/>
                  <a:pt x="7669" y="15421"/>
                  <a:pt x="7669" y="15448"/>
                </a:cubicBezTo>
                <a:lnTo>
                  <a:pt x="7696" y="15421"/>
                </a:lnTo>
                <a:cubicBezTo>
                  <a:pt x="7696" y="15421"/>
                  <a:pt x="7723" y="15475"/>
                  <a:pt x="7723" y="15448"/>
                </a:cubicBezTo>
                <a:cubicBezTo>
                  <a:pt x="7723" y="15448"/>
                  <a:pt x="7696" y="15421"/>
                  <a:pt x="7723" y="15421"/>
                </a:cubicBezTo>
                <a:cubicBezTo>
                  <a:pt x="7723" y="15421"/>
                  <a:pt x="7750" y="15448"/>
                  <a:pt x="7776" y="15475"/>
                </a:cubicBezTo>
                <a:lnTo>
                  <a:pt x="7803" y="15475"/>
                </a:lnTo>
                <a:cubicBezTo>
                  <a:pt x="7776" y="15475"/>
                  <a:pt x="7776" y="15502"/>
                  <a:pt x="7803" y="15502"/>
                </a:cubicBezTo>
                <a:cubicBezTo>
                  <a:pt x="7803" y="15475"/>
                  <a:pt x="7803" y="15475"/>
                  <a:pt x="7803" y="15475"/>
                </a:cubicBezTo>
                <a:cubicBezTo>
                  <a:pt x="7831" y="15475"/>
                  <a:pt x="7857" y="15475"/>
                  <a:pt x="7884" y="15475"/>
                </a:cubicBezTo>
                <a:cubicBezTo>
                  <a:pt x="7884" y="15502"/>
                  <a:pt x="7884" y="15502"/>
                  <a:pt x="7910" y="15502"/>
                </a:cubicBezTo>
                <a:cubicBezTo>
                  <a:pt x="7910" y="15502"/>
                  <a:pt x="7938" y="15528"/>
                  <a:pt x="7910" y="15528"/>
                </a:cubicBezTo>
                <a:cubicBezTo>
                  <a:pt x="7910" y="15555"/>
                  <a:pt x="7884" y="15528"/>
                  <a:pt x="7884" y="15555"/>
                </a:cubicBezTo>
                <a:cubicBezTo>
                  <a:pt x="7910" y="15555"/>
                  <a:pt x="7910" y="15555"/>
                  <a:pt x="7938" y="15555"/>
                </a:cubicBezTo>
                <a:lnTo>
                  <a:pt x="7964" y="15555"/>
                </a:lnTo>
                <a:lnTo>
                  <a:pt x="7938" y="15582"/>
                </a:lnTo>
                <a:lnTo>
                  <a:pt x="7938" y="15609"/>
                </a:lnTo>
                <a:cubicBezTo>
                  <a:pt x="7938" y="15609"/>
                  <a:pt x="7857" y="15609"/>
                  <a:pt x="7857" y="15635"/>
                </a:cubicBezTo>
                <a:cubicBezTo>
                  <a:pt x="7831" y="15662"/>
                  <a:pt x="7857" y="15716"/>
                  <a:pt x="7831" y="15716"/>
                </a:cubicBezTo>
                <a:cubicBezTo>
                  <a:pt x="7831" y="15716"/>
                  <a:pt x="7696" y="15769"/>
                  <a:pt x="7696" y="15743"/>
                </a:cubicBezTo>
                <a:cubicBezTo>
                  <a:pt x="7669" y="15743"/>
                  <a:pt x="7669" y="15743"/>
                  <a:pt x="7669" y="15716"/>
                </a:cubicBezTo>
                <a:cubicBezTo>
                  <a:pt x="7643" y="15716"/>
                  <a:pt x="7643" y="15716"/>
                  <a:pt x="7616" y="15690"/>
                </a:cubicBezTo>
                <a:cubicBezTo>
                  <a:pt x="7616" y="15690"/>
                  <a:pt x="7616" y="15662"/>
                  <a:pt x="7588" y="15662"/>
                </a:cubicBezTo>
                <a:cubicBezTo>
                  <a:pt x="7562" y="15662"/>
                  <a:pt x="7535" y="15635"/>
                  <a:pt x="7535" y="15635"/>
                </a:cubicBezTo>
                <a:cubicBezTo>
                  <a:pt x="7509" y="15609"/>
                  <a:pt x="7509" y="15582"/>
                  <a:pt x="7481" y="15582"/>
                </a:cubicBezTo>
                <a:cubicBezTo>
                  <a:pt x="7455" y="15582"/>
                  <a:pt x="7428" y="15609"/>
                  <a:pt x="7428" y="15609"/>
                </a:cubicBezTo>
                <a:cubicBezTo>
                  <a:pt x="7401" y="15609"/>
                  <a:pt x="7401" y="15609"/>
                  <a:pt x="7401" y="15609"/>
                </a:cubicBezTo>
                <a:cubicBezTo>
                  <a:pt x="7374" y="15609"/>
                  <a:pt x="7374" y="15609"/>
                  <a:pt x="7374" y="15609"/>
                </a:cubicBezTo>
                <a:lnTo>
                  <a:pt x="7401" y="15609"/>
                </a:lnTo>
                <a:close/>
                <a:moveTo>
                  <a:pt x="8018" y="15368"/>
                </a:moveTo>
                <a:lnTo>
                  <a:pt x="8018" y="15368"/>
                </a:lnTo>
                <a:lnTo>
                  <a:pt x="8045" y="15368"/>
                </a:lnTo>
                <a:lnTo>
                  <a:pt x="8045" y="15340"/>
                </a:lnTo>
                <a:cubicBezTo>
                  <a:pt x="8072" y="15340"/>
                  <a:pt x="8072" y="15314"/>
                  <a:pt x="8072" y="15314"/>
                </a:cubicBezTo>
                <a:cubicBezTo>
                  <a:pt x="8072" y="15287"/>
                  <a:pt x="8098" y="15314"/>
                  <a:pt x="8098" y="15314"/>
                </a:cubicBezTo>
                <a:lnTo>
                  <a:pt x="8098" y="15340"/>
                </a:lnTo>
                <a:cubicBezTo>
                  <a:pt x="8098" y="15340"/>
                  <a:pt x="8098" y="15340"/>
                  <a:pt x="8098" y="15368"/>
                </a:cubicBezTo>
                <a:cubicBezTo>
                  <a:pt x="8098" y="15394"/>
                  <a:pt x="8098" y="15394"/>
                  <a:pt x="8098" y="15394"/>
                </a:cubicBezTo>
                <a:cubicBezTo>
                  <a:pt x="8098" y="15394"/>
                  <a:pt x="8098" y="15394"/>
                  <a:pt x="8072" y="15394"/>
                </a:cubicBezTo>
                <a:cubicBezTo>
                  <a:pt x="8072" y="15394"/>
                  <a:pt x="8018" y="15394"/>
                  <a:pt x="8018" y="15368"/>
                </a:cubicBezTo>
                <a:close/>
                <a:moveTo>
                  <a:pt x="4505" y="10915"/>
                </a:moveTo>
                <a:lnTo>
                  <a:pt x="4505" y="10915"/>
                </a:lnTo>
                <a:cubicBezTo>
                  <a:pt x="4505" y="10915"/>
                  <a:pt x="4505" y="10915"/>
                  <a:pt x="4477" y="10942"/>
                </a:cubicBezTo>
                <a:cubicBezTo>
                  <a:pt x="4477" y="10942"/>
                  <a:pt x="4451" y="10969"/>
                  <a:pt x="4424" y="10969"/>
                </a:cubicBezTo>
                <a:lnTo>
                  <a:pt x="4424" y="10996"/>
                </a:lnTo>
                <a:cubicBezTo>
                  <a:pt x="4398" y="11022"/>
                  <a:pt x="4398" y="11022"/>
                  <a:pt x="4398" y="11022"/>
                </a:cubicBezTo>
                <a:cubicBezTo>
                  <a:pt x="4398" y="11022"/>
                  <a:pt x="4344" y="11077"/>
                  <a:pt x="4317" y="11077"/>
                </a:cubicBezTo>
                <a:cubicBezTo>
                  <a:pt x="4317" y="11077"/>
                  <a:pt x="4317" y="11077"/>
                  <a:pt x="4290" y="11077"/>
                </a:cubicBezTo>
                <a:cubicBezTo>
                  <a:pt x="4290" y="11077"/>
                  <a:pt x="4290" y="11103"/>
                  <a:pt x="4264" y="11103"/>
                </a:cubicBezTo>
                <a:cubicBezTo>
                  <a:pt x="4264" y="11130"/>
                  <a:pt x="4237" y="11103"/>
                  <a:pt x="4237" y="11103"/>
                </a:cubicBezTo>
                <a:lnTo>
                  <a:pt x="4211" y="11103"/>
                </a:lnTo>
                <a:lnTo>
                  <a:pt x="4211" y="11077"/>
                </a:lnTo>
                <a:cubicBezTo>
                  <a:pt x="4211" y="11077"/>
                  <a:pt x="4237" y="11049"/>
                  <a:pt x="4237" y="11022"/>
                </a:cubicBezTo>
                <a:lnTo>
                  <a:pt x="4211" y="11022"/>
                </a:lnTo>
                <a:lnTo>
                  <a:pt x="4184" y="11049"/>
                </a:lnTo>
                <a:cubicBezTo>
                  <a:pt x="4157" y="11077"/>
                  <a:pt x="4157" y="11022"/>
                  <a:pt x="4157" y="10996"/>
                </a:cubicBezTo>
                <a:lnTo>
                  <a:pt x="4130" y="11022"/>
                </a:lnTo>
                <a:cubicBezTo>
                  <a:pt x="4130" y="11022"/>
                  <a:pt x="4130" y="11022"/>
                  <a:pt x="4103" y="10996"/>
                </a:cubicBezTo>
                <a:lnTo>
                  <a:pt x="4103" y="10969"/>
                </a:lnTo>
                <a:cubicBezTo>
                  <a:pt x="4103" y="10969"/>
                  <a:pt x="4103" y="10969"/>
                  <a:pt x="4103" y="10942"/>
                </a:cubicBezTo>
                <a:cubicBezTo>
                  <a:pt x="4077" y="10942"/>
                  <a:pt x="4077" y="10942"/>
                  <a:pt x="4077" y="10942"/>
                </a:cubicBezTo>
                <a:cubicBezTo>
                  <a:pt x="4077" y="10915"/>
                  <a:pt x="4049" y="10915"/>
                  <a:pt x="4049" y="10915"/>
                </a:cubicBezTo>
                <a:cubicBezTo>
                  <a:pt x="4049" y="10889"/>
                  <a:pt x="4049" y="10889"/>
                  <a:pt x="4049" y="10889"/>
                </a:cubicBezTo>
                <a:cubicBezTo>
                  <a:pt x="4049" y="10889"/>
                  <a:pt x="4049" y="10862"/>
                  <a:pt x="4023" y="10862"/>
                </a:cubicBezTo>
                <a:lnTo>
                  <a:pt x="4023" y="10889"/>
                </a:lnTo>
                <a:cubicBezTo>
                  <a:pt x="4023" y="10915"/>
                  <a:pt x="4023" y="10915"/>
                  <a:pt x="3996" y="10915"/>
                </a:cubicBezTo>
                <a:lnTo>
                  <a:pt x="3996" y="10889"/>
                </a:lnTo>
                <a:lnTo>
                  <a:pt x="3969" y="10862"/>
                </a:lnTo>
                <a:lnTo>
                  <a:pt x="3969" y="10835"/>
                </a:lnTo>
                <a:lnTo>
                  <a:pt x="3942" y="10835"/>
                </a:lnTo>
                <a:cubicBezTo>
                  <a:pt x="3942" y="10808"/>
                  <a:pt x="3915" y="10835"/>
                  <a:pt x="3915" y="10835"/>
                </a:cubicBezTo>
                <a:cubicBezTo>
                  <a:pt x="3915" y="10808"/>
                  <a:pt x="3915" y="10808"/>
                  <a:pt x="3915" y="10808"/>
                </a:cubicBezTo>
                <a:cubicBezTo>
                  <a:pt x="3915" y="10808"/>
                  <a:pt x="3889" y="10808"/>
                  <a:pt x="3889" y="10781"/>
                </a:cubicBezTo>
                <a:cubicBezTo>
                  <a:pt x="3915" y="10755"/>
                  <a:pt x="3942" y="10781"/>
                  <a:pt x="3969" y="10781"/>
                </a:cubicBezTo>
                <a:cubicBezTo>
                  <a:pt x="3969" y="10781"/>
                  <a:pt x="3969" y="10781"/>
                  <a:pt x="3969" y="10808"/>
                </a:cubicBezTo>
                <a:cubicBezTo>
                  <a:pt x="3969" y="10808"/>
                  <a:pt x="3996" y="10781"/>
                  <a:pt x="3996" y="10808"/>
                </a:cubicBezTo>
                <a:lnTo>
                  <a:pt x="3996" y="10835"/>
                </a:lnTo>
                <a:cubicBezTo>
                  <a:pt x="3996" y="10862"/>
                  <a:pt x="4023" y="10862"/>
                  <a:pt x="4023" y="10862"/>
                </a:cubicBezTo>
                <a:cubicBezTo>
                  <a:pt x="4023" y="10835"/>
                  <a:pt x="4023" y="10835"/>
                  <a:pt x="4023" y="10835"/>
                </a:cubicBezTo>
                <a:cubicBezTo>
                  <a:pt x="4023" y="10808"/>
                  <a:pt x="4049" y="10808"/>
                  <a:pt x="4077" y="10781"/>
                </a:cubicBezTo>
                <a:lnTo>
                  <a:pt x="4049" y="10781"/>
                </a:lnTo>
                <a:cubicBezTo>
                  <a:pt x="4023" y="10781"/>
                  <a:pt x="4049" y="10781"/>
                  <a:pt x="4049" y="10781"/>
                </a:cubicBezTo>
                <a:cubicBezTo>
                  <a:pt x="4023" y="10781"/>
                  <a:pt x="4023" y="10755"/>
                  <a:pt x="4023" y="10755"/>
                </a:cubicBezTo>
                <a:cubicBezTo>
                  <a:pt x="4023" y="10755"/>
                  <a:pt x="4023" y="10755"/>
                  <a:pt x="4023" y="10727"/>
                </a:cubicBezTo>
                <a:cubicBezTo>
                  <a:pt x="4023" y="10727"/>
                  <a:pt x="4023" y="10727"/>
                  <a:pt x="4023" y="10701"/>
                </a:cubicBezTo>
                <a:cubicBezTo>
                  <a:pt x="4023" y="10701"/>
                  <a:pt x="4049" y="10701"/>
                  <a:pt x="4049" y="10674"/>
                </a:cubicBezTo>
                <a:cubicBezTo>
                  <a:pt x="4049" y="10647"/>
                  <a:pt x="4023" y="10620"/>
                  <a:pt x="4023" y="10620"/>
                </a:cubicBezTo>
                <a:cubicBezTo>
                  <a:pt x="4023" y="10593"/>
                  <a:pt x="4049" y="10620"/>
                  <a:pt x="4077" y="10620"/>
                </a:cubicBezTo>
                <a:lnTo>
                  <a:pt x="4077" y="10593"/>
                </a:lnTo>
                <a:cubicBezTo>
                  <a:pt x="4103" y="10593"/>
                  <a:pt x="4103" y="10593"/>
                  <a:pt x="4103" y="10593"/>
                </a:cubicBezTo>
                <a:lnTo>
                  <a:pt x="4130" y="10593"/>
                </a:lnTo>
                <a:cubicBezTo>
                  <a:pt x="4130" y="10593"/>
                  <a:pt x="4130" y="10593"/>
                  <a:pt x="4130" y="10567"/>
                </a:cubicBezTo>
                <a:cubicBezTo>
                  <a:pt x="4130" y="10567"/>
                  <a:pt x="4130" y="10567"/>
                  <a:pt x="4130" y="10593"/>
                </a:cubicBezTo>
                <a:cubicBezTo>
                  <a:pt x="4157" y="10593"/>
                  <a:pt x="4157" y="10593"/>
                  <a:pt x="4184" y="10593"/>
                </a:cubicBezTo>
                <a:lnTo>
                  <a:pt x="4184" y="10567"/>
                </a:lnTo>
                <a:cubicBezTo>
                  <a:pt x="4184" y="10567"/>
                  <a:pt x="4211" y="10567"/>
                  <a:pt x="4211" y="10593"/>
                </a:cubicBezTo>
                <a:lnTo>
                  <a:pt x="4237" y="10567"/>
                </a:lnTo>
                <a:cubicBezTo>
                  <a:pt x="4237" y="10567"/>
                  <a:pt x="4264" y="10567"/>
                  <a:pt x="4264" y="10593"/>
                </a:cubicBezTo>
                <a:cubicBezTo>
                  <a:pt x="4290" y="10593"/>
                  <a:pt x="4290" y="10593"/>
                  <a:pt x="4290" y="10567"/>
                </a:cubicBezTo>
                <a:cubicBezTo>
                  <a:pt x="4290" y="10567"/>
                  <a:pt x="4290" y="10567"/>
                  <a:pt x="4290" y="10593"/>
                </a:cubicBezTo>
                <a:cubicBezTo>
                  <a:pt x="4290" y="10593"/>
                  <a:pt x="4317" y="10593"/>
                  <a:pt x="4344" y="10593"/>
                </a:cubicBezTo>
                <a:cubicBezTo>
                  <a:pt x="4344" y="10593"/>
                  <a:pt x="4344" y="10593"/>
                  <a:pt x="4370" y="10620"/>
                </a:cubicBezTo>
                <a:lnTo>
                  <a:pt x="4344" y="10647"/>
                </a:lnTo>
                <a:cubicBezTo>
                  <a:pt x="4344" y="10674"/>
                  <a:pt x="4344" y="10674"/>
                  <a:pt x="4317" y="10674"/>
                </a:cubicBezTo>
                <a:lnTo>
                  <a:pt x="4344" y="10674"/>
                </a:lnTo>
                <a:cubicBezTo>
                  <a:pt x="4344" y="10674"/>
                  <a:pt x="4344" y="10674"/>
                  <a:pt x="4370" y="10674"/>
                </a:cubicBezTo>
                <a:cubicBezTo>
                  <a:pt x="4370" y="10674"/>
                  <a:pt x="4370" y="10674"/>
                  <a:pt x="4370" y="10701"/>
                </a:cubicBezTo>
                <a:cubicBezTo>
                  <a:pt x="4370" y="10701"/>
                  <a:pt x="4398" y="10701"/>
                  <a:pt x="4424" y="10701"/>
                </a:cubicBezTo>
                <a:lnTo>
                  <a:pt x="4398" y="10701"/>
                </a:lnTo>
                <a:lnTo>
                  <a:pt x="4398" y="10727"/>
                </a:lnTo>
                <a:cubicBezTo>
                  <a:pt x="4398" y="10727"/>
                  <a:pt x="4398" y="10727"/>
                  <a:pt x="4424" y="10727"/>
                </a:cubicBezTo>
                <a:lnTo>
                  <a:pt x="4424" y="10755"/>
                </a:lnTo>
                <a:cubicBezTo>
                  <a:pt x="4424" y="10781"/>
                  <a:pt x="4424" y="10781"/>
                  <a:pt x="4424" y="10781"/>
                </a:cubicBezTo>
                <a:cubicBezTo>
                  <a:pt x="4451" y="10781"/>
                  <a:pt x="4424" y="10781"/>
                  <a:pt x="4424" y="10781"/>
                </a:cubicBezTo>
                <a:cubicBezTo>
                  <a:pt x="4424" y="10808"/>
                  <a:pt x="4424" y="10808"/>
                  <a:pt x="4451" y="10808"/>
                </a:cubicBezTo>
                <a:cubicBezTo>
                  <a:pt x="4477" y="10808"/>
                  <a:pt x="4477" y="10808"/>
                  <a:pt x="4477" y="10808"/>
                </a:cubicBezTo>
                <a:cubicBezTo>
                  <a:pt x="4477" y="10808"/>
                  <a:pt x="4477" y="10808"/>
                  <a:pt x="4505" y="10781"/>
                </a:cubicBezTo>
                <a:cubicBezTo>
                  <a:pt x="4531" y="10755"/>
                  <a:pt x="4531" y="10755"/>
                  <a:pt x="4558" y="10755"/>
                </a:cubicBezTo>
                <a:cubicBezTo>
                  <a:pt x="4558" y="10755"/>
                  <a:pt x="4558" y="10781"/>
                  <a:pt x="4585" y="10781"/>
                </a:cubicBezTo>
                <a:lnTo>
                  <a:pt x="4612" y="10781"/>
                </a:lnTo>
                <a:cubicBezTo>
                  <a:pt x="4639" y="10781"/>
                  <a:pt x="4665" y="10755"/>
                  <a:pt x="4665" y="10755"/>
                </a:cubicBezTo>
                <a:cubicBezTo>
                  <a:pt x="4665" y="10755"/>
                  <a:pt x="4665" y="10755"/>
                  <a:pt x="4639" y="10755"/>
                </a:cubicBezTo>
                <a:cubicBezTo>
                  <a:pt x="4639" y="10755"/>
                  <a:pt x="4585" y="10835"/>
                  <a:pt x="4558" y="10835"/>
                </a:cubicBezTo>
                <a:cubicBezTo>
                  <a:pt x="4558" y="10862"/>
                  <a:pt x="4558" y="10862"/>
                  <a:pt x="4558" y="10862"/>
                </a:cubicBezTo>
                <a:cubicBezTo>
                  <a:pt x="4558" y="10889"/>
                  <a:pt x="4531" y="10915"/>
                  <a:pt x="4505" y="10915"/>
                </a:cubicBezTo>
                <a:close/>
                <a:moveTo>
                  <a:pt x="3727" y="9387"/>
                </a:moveTo>
                <a:lnTo>
                  <a:pt x="3727" y="9387"/>
                </a:lnTo>
                <a:cubicBezTo>
                  <a:pt x="3727" y="9387"/>
                  <a:pt x="3727" y="9387"/>
                  <a:pt x="3727" y="9360"/>
                </a:cubicBezTo>
                <a:lnTo>
                  <a:pt x="3782" y="9360"/>
                </a:lnTo>
                <a:cubicBezTo>
                  <a:pt x="3782" y="9360"/>
                  <a:pt x="3782" y="9333"/>
                  <a:pt x="3808" y="9333"/>
                </a:cubicBezTo>
                <a:cubicBezTo>
                  <a:pt x="3808" y="9333"/>
                  <a:pt x="3808" y="9333"/>
                  <a:pt x="3808" y="9306"/>
                </a:cubicBezTo>
                <a:cubicBezTo>
                  <a:pt x="3835" y="9306"/>
                  <a:pt x="3808" y="9306"/>
                  <a:pt x="3808" y="9306"/>
                </a:cubicBezTo>
                <a:lnTo>
                  <a:pt x="3808" y="9279"/>
                </a:lnTo>
                <a:cubicBezTo>
                  <a:pt x="3808" y="9279"/>
                  <a:pt x="3808" y="9279"/>
                  <a:pt x="3835" y="9279"/>
                </a:cubicBezTo>
                <a:cubicBezTo>
                  <a:pt x="3835" y="9252"/>
                  <a:pt x="3835" y="9252"/>
                  <a:pt x="3835" y="9252"/>
                </a:cubicBezTo>
                <a:cubicBezTo>
                  <a:pt x="3862" y="9252"/>
                  <a:pt x="3835" y="9225"/>
                  <a:pt x="3862" y="9225"/>
                </a:cubicBezTo>
                <a:lnTo>
                  <a:pt x="3862" y="9199"/>
                </a:lnTo>
                <a:cubicBezTo>
                  <a:pt x="3862" y="9172"/>
                  <a:pt x="3835" y="9172"/>
                  <a:pt x="3835" y="9146"/>
                </a:cubicBezTo>
                <a:lnTo>
                  <a:pt x="3862" y="9118"/>
                </a:lnTo>
                <a:lnTo>
                  <a:pt x="3862" y="9091"/>
                </a:lnTo>
                <a:lnTo>
                  <a:pt x="3862" y="9065"/>
                </a:lnTo>
                <a:cubicBezTo>
                  <a:pt x="3889" y="9038"/>
                  <a:pt x="3889" y="9065"/>
                  <a:pt x="3889" y="9038"/>
                </a:cubicBezTo>
                <a:cubicBezTo>
                  <a:pt x="3915" y="9038"/>
                  <a:pt x="3915" y="9038"/>
                  <a:pt x="3969" y="8984"/>
                </a:cubicBezTo>
                <a:cubicBezTo>
                  <a:pt x="3996" y="8958"/>
                  <a:pt x="3996" y="8931"/>
                  <a:pt x="4023" y="8904"/>
                </a:cubicBezTo>
                <a:cubicBezTo>
                  <a:pt x="4023" y="8877"/>
                  <a:pt x="4023" y="8850"/>
                  <a:pt x="4049" y="8850"/>
                </a:cubicBezTo>
                <a:cubicBezTo>
                  <a:pt x="4049" y="8824"/>
                  <a:pt x="4049" y="8796"/>
                  <a:pt x="4049" y="8796"/>
                </a:cubicBezTo>
                <a:cubicBezTo>
                  <a:pt x="4049" y="8770"/>
                  <a:pt x="4130" y="8743"/>
                  <a:pt x="4130" y="8716"/>
                </a:cubicBezTo>
                <a:cubicBezTo>
                  <a:pt x="4157" y="8716"/>
                  <a:pt x="4184" y="8716"/>
                  <a:pt x="4184" y="8716"/>
                </a:cubicBezTo>
                <a:cubicBezTo>
                  <a:pt x="4211" y="8716"/>
                  <a:pt x="4211" y="8689"/>
                  <a:pt x="4211" y="8689"/>
                </a:cubicBezTo>
                <a:lnTo>
                  <a:pt x="4264" y="8689"/>
                </a:lnTo>
                <a:cubicBezTo>
                  <a:pt x="4264" y="8689"/>
                  <a:pt x="4264" y="8689"/>
                  <a:pt x="4264" y="8716"/>
                </a:cubicBezTo>
                <a:cubicBezTo>
                  <a:pt x="4264" y="8743"/>
                  <a:pt x="4264" y="8743"/>
                  <a:pt x="4237" y="8770"/>
                </a:cubicBezTo>
                <a:cubicBezTo>
                  <a:pt x="4237" y="8824"/>
                  <a:pt x="4237" y="8850"/>
                  <a:pt x="4237" y="8877"/>
                </a:cubicBezTo>
                <a:cubicBezTo>
                  <a:pt x="4264" y="8877"/>
                  <a:pt x="4264" y="8877"/>
                  <a:pt x="4290" y="8877"/>
                </a:cubicBezTo>
                <a:cubicBezTo>
                  <a:pt x="4290" y="8904"/>
                  <a:pt x="4317" y="8904"/>
                  <a:pt x="4317" y="8904"/>
                </a:cubicBezTo>
                <a:cubicBezTo>
                  <a:pt x="4317" y="8931"/>
                  <a:pt x="4317" y="8904"/>
                  <a:pt x="4317" y="8931"/>
                </a:cubicBezTo>
                <a:cubicBezTo>
                  <a:pt x="4290" y="8931"/>
                  <a:pt x="4290" y="8931"/>
                  <a:pt x="4290" y="8931"/>
                </a:cubicBezTo>
                <a:cubicBezTo>
                  <a:pt x="4290" y="8958"/>
                  <a:pt x="4290" y="8958"/>
                  <a:pt x="4290" y="8958"/>
                </a:cubicBezTo>
                <a:cubicBezTo>
                  <a:pt x="4290" y="8984"/>
                  <a:pt x="4264" y="8984"/>
                  <a:pt x="4264" y="9011"/>
                </a:cubicBezTo>
                <a:lnTo>
                  <a:pt x="4264" y="9038"/>
                </a:lnTo>
                <a:cubicBezTo>
                  <a:pt x="4237" y="9038"/>
                  <a:pt x="4237" y="9038"/>
                  <a:pt x="4237" y="9038"/>
                </a:cubicBezTo>
                <a:cubicBezTo>
                  <a:pt x="4237" y="9065"/>
                  <a:pt x="4211" y="9065"/>
                  <a:pt x="4211" y="9091"/>
                </a:cubicBezTo>
                <a:cubicBezTo>
                  <a:pt x="4211" y="9091"/>
                  <a:pt x="4237" y="9091"/>
                  <a:pt x="4237" y="9118"/>
                </a:cubicBezTo>
                <a:lnTo>
                  <a:pt x="4184" y="9146"/>
                </a:lnTo>
                <a:cubicBezTo>
                  <a:pt x="4184" y="9172"/>
                  <a:pt x="4157" y="9146"/>
                  <a:pt x="4157" y="9172"/>
                </a:cubicBezTo>
                <a:cubicBezTo>
                  <a:pt x="4130" y="9172"/>
                  <a:pt x="4130" y="9199"/>
                  <a:pt x="4157" y="9199"/>
                </a:cubicBezTo>
                <a:cubicBezTo>
                  <a:pt x="4157" y="9225"/>
                  <a:pt x="4130" y="9225"/>
                  <a:pt x="4103" y="9225"/>
                </a:cubicBezTo>
                <a:cubicBezTo>
                  <a:pt x="4103" y="9252"/>
                  <a:pt x="4103" y="9225"/>
                  <a:pt x="4103" y="9225"/>
                </a:cubicBezTo>
                <a:cubicBezTo>
                  <a:pt x="4077" y="9225"/>
                  <a:pt x="4077" y="9279"/>
                  <a:pt x="4049" y="9279"/>
                </a:cubicBezTo>
                <a:cubicBezTo>
                  <a:pt x="4049" y="9279"/>
                  <a:pt x="4049" y="9279"/>
                  <a:pt x="4023" y="9279"/>
                </a:cubicBezTo>
                <a:cubicBezTo>
                  <a:pt x="4023" y="9306"/>
                  <a:pt x="4023" y="9279"/>
                  <a:pt x="3996" y="9306"/>
                </a:cubicBezTo>
                <a:lnTo>
                  <a:pt x="3996" y="9333"/>
                </a:lnTo>
                <a:cubicBezTo>
                  <a:pt x="3996" y="9360"/>
                  <a:pt x="3969" y="9387"/>
                  <a:pt x="3969" y="9387"/>
                </a:cubicBezTo>
                <a:cubicBezTo>
                  <a:pt x="3942" y="9360"/>
                  <a:pt x="3969" y="9360"/>
                  <a:pt x="3969" y="9333"/>
                </a:cubicBezTo>
                <a:lnTo>
                  <a:pt x="3942" y="9333"/>
                </a:lnTo>
                <a:cubicBezTo>
                  <a:pt x="3942" y="9333"/>
                  <a:pt x="3942" y="9333"/>
                  <a:pt x="3915" y="9333"/>
                </a:cubicBezTo>
                <a:lnTo>
                  <a:pt x="3915" y="9360"/>
                </a:lnTo>
                <a:cubicBezTo>
                  <a:pt x="3915" y="9333"/>
                  <a:pt x="3889" y="9333"/>
                  <a:pt x="3889" y="9306"/>
                </a:cubicBezTo>
                <a:cubicBezTo>
                  <a:pt x="3862" y="9306"/>
                  <a:pt x="3862" y="9306"/>
                  <a:pt x="3862" y="9333"/>
                </a:cubicBezTo>
                <a:cubicBezTo>
                  <a:pt x="3835" y="9333"/>
                  <a:pt x="3835" y="9333"/>
                  <a:pt x="3835" y="9360"/>
                </a:cubicBezTo>
                <a:cubicBezTo>
                  <a:pt x="3808" y="9360"/>
                  <a:pt x="3808" y="9360"/>
                  <a:pt x="3808" y="9360"/>
                </a:cubicBezTo>
                <a:lnTo>
                  <a:pt x="3782" y="9360"/>
                </a:lnTo>
                <a:lnTo>
                  <a:pt x="3782" y="9387"/>
                </a:lnTo>
                <a:cubicBezTo>
                  <a:pt x="3782" y="9387"/>
                  <a:pt x="3755" y="9387"/>
                  <a:pt x="3727" y="9387"/>
                </a:cubicBezTo>
                <a:close/>
                <a:moveTo>
                  <a:pt x="3433" y="6491"/>
                </a:moveTo>
                <a:lnTo>
                  <a:pt x="3433" y="6491"/>
                </a:lnTo>
                <a:cubicBezTo>
                  <a:pt x="3433" y="6491"/>
                  <a:pt x="3433" y="6491"/>
                  <a:pt x="3460" y="6491"/>
                </a:cubicBezTo>
                <a:lnTo>
                  <a:pt x="3460" y="6518"/>
                </a:lnTo>
                <a:cubicBezTo>
                  <a:pt x="3486" y="6518"/>
                  <a:pt x="3486" y="6544"/>
                  <a:pt x="3486" y="6544"/>
                </a:cubicBezTo>
                <a:cubicBezTo>
                  <a:pt x="3460" y="6544"/>
                  <a:pt x="3460" y="6544"/>
                  <a:pt x="3460" y="6518"/>
                </a:cubicBezTo>
                <a:cubicBezTo>
                  <a:pt x="3460" y="6518"/>
                  <a:pt x="3460" y="6518"/>
                  <a:pt x="3433" y="6491"/>
                </a:cubicBezTo>
                <a:close/>
                <a:moveTo>
                  <a:pt x="3219" y="6143"/>
                </a:moveTo>
                <a:lnTo>
                  <a:pt x="3219" y="6143"/>
                </a:lnTo>
                <a:cubicBezTo>
                  <a:pt x="3245" y="6115"/>
                  <a:pt x="3245" y="6115"/>
                  <a:pt x="3272" y="6143"/>
                </a:cubicBezTo>
                <a:cubicBezTo>
                  <a:pt x="3298" y="6143"/>
                  <a:pt x="3352" y="6196"/>
                  <a:pt x="3352" y="6223"/>
                </a:cubicBezTo>
                <a:cubicBezTo>
                  <a:pt x="3379" y="6223"/>
                  <a:pt x="3352" y="6223"/>
                  <a:pt x="3379" y="6223"/>
                </a:cubicBezTo>
                <a:cubicBezTo>
                  <a:pt x="3379" y="6250"/>
                  <a:pt x="3379" y="6250"/>
                  <a:pt x="3379" y="6277"/>
                </a:cubicBezTo>
                <a:cubicBezTo>
                  <a:pt x="3406" y="6277"/>
                  <a:pt x="3406" y="6357"/>
                  <a:pt x="3406" y="6357"/>
                </a:cubicBezTo>
                <a:cubicBezTo>
                  <a:pt x="3406" y="6384"/>
                  <a:pt x="3352" y="6384"/>
                  <a:pt x="3352" y="6384"/>
                </a:cubicBezTo>
                <a:lnTo>
                  <a:pt x="3352" y="6411"/>
                </a:lnTo>
                <a:cubicBezTo>
                  <a:pt x="3379" y="6411"/>
                  <a:pt x="3379" y="6411"/>
                  <a:pt x="3379" y="6411"/>
                </a:cubicBezTo>
                <a:lnTo>
                  <a:pt x="3406" y="6411"/>
                </a:lnTo>
                <a:cubicBezTo>
                  <a:pt x="3433" y="6437"/>
                  <a:pt x="3460" y="6465"/>
                  <a:pt x="3460" y="6465"/>
                </a:cubicBezTo>
                <a:cubicBezTo>
                  <a:pt x="3460" y="6465"/>
                  <a:pt x="3433" y="6491"/>
                  <a:pt x="3406" y="6491"/>
                </a:cubicBezTo>
                <a:cubicBezTo>
                  <a:pt x="3406" y="6491"/>
                  <a:pt x="3406" y="6491"/>
                  <a:pt x="3406" y="6518"/>
                </a:cubicBezTo>
                <a:lnTo>
                  <a:pt x="3460" y="6544"/>
                </a:lnTo>
                <a:cubicBezTo>
                  <a:pt x="3460" y="6544"/>
                  <a:pt x="3460" y="6544"/>
                  <a:pt x="3460" y="6572"/>
                </a:cubicBezTo>
                <a:cubicBezTo>
                  <a:pt x="3433" y="6572"/>
                  <a:pt x="3433" y="6572"/>
                  <a:pt x="3433" y="6598"/>
                </a:cubicBezTo>
                <a:lnTo>
                  <a:pt x="3460" y="6625"/>
                </a:lnTo>
                <a:cubicBezTo>
                  <a:pt x="3460" y="6652"/>
                  <a:pt x="3433" y="6679"/>
                  <a:pt x="3433" y="6679"/>
                </a:cubicBezTo>
                <a:cubicBezTo>
                  <a:pt x="3433" y="6679"/>
                  <a:pt x="3406" y="6679"/>
                  <a:pt x="3379" y="6679"/>
                </a:cubicBezTo>
                <a:cubicBezTo>
                  <a:pt x="3379" y="6679"/>
                  <a:pt x="3352" y="6679"/>
                  <a:pt x="3352" y="6706"/>
                </a:cubicBezTo>
                <a:cubicBezTo>
                  <a:pt x="3326" y="6706"/>
                  <a:pt x="3298" y="6706"/>
                  <a:pt x="3298" y="6679"/>
                </a:cubicBezTo>
                <a:cubicBezTo>
                  <a:pt x="3272" y="6679"/>
                  <a:pt x="3272" y="6706"/>
                  <a:pt x="3272" y="6679"/>
                </a:cubicBezTo>
                <a:cubicBezTo>
                  <a:pt x="3245" y="6679"/>
                  <a:pt x="3191" y="6652"/>
                  <a:pt x="3191" y="6625"/>
                </a:cubicBezTo>
                <a:cubicBezTo>
                  <a:pt x="3191" y="6625"/>
                  <a:pt x="3191" y="6598"/>
                  <a:pt x="3164" y="6572"/>
                </a:cubicBezTo>
                <a:cubicBezTo>
                  <a:pt x="3164" y="6572"/>
                  <a:pt x="3164" y="6572"/>
                  <a:pt x="3164" y="6544"/>
                </a:cubicBezTo>
                <a:cubicBezTo>
                  <a:pt x="3138" y="6544"/>
                  <a:pt x="3138" y="6544"/>
                  <a:pt x="3138" y="6518"/>
                </a:cubicBezTo>
                <a:cubicBezTo>
                  <a:pt x="3138" y="6491"/>
                  <a:pt x="3138" y="6491"/>
                  <a:pt x="3164" y="6491"/>
                </a:cubicBezTo>
                <a:cubicBezTo>
                  <a:pt x="3164" y="6491"/>
                  <a:pt x="3164" y="6491"/>
                  <a:pt x="3164" y="6465"/>
                </a:cubicBezTo>
                <a:cubicBezTo>
                  <a:pt x="3164" y="6411"/>
                  <a:pt x="3138" y="6411"/>
                  <a:pt x="3111" y="6357"/>
                </a:cubicBezTo>
                <a:cubicBezTo>
                  <a:pt x="3084" y="6330"/>
                  <a:pt x="3111" y="6303"/>
                  <a:pt x="3111" y="6303"/>
                </a:cubicBezTo>
                <a:cubicBezTo>
                  <a:pt x="3111" y="6277"/>
                  <a:pt x="3111" y="6277"/>
                  <a:pt x="3138" y="6250"/>
                </a:cubicBezTo>
                <a:cubicBezTo>
                  <a:pt x="3138" y="6196"/>
                  <a:pt x="3164" y="6196"/>
                  <a:pt x="3164" y="6196"/>
                </a:cubicBezTo>
                <a:cubicBezTo>
                  <a:pt x="3191" y="6196"/>
                  <a:pt x="3191" y="6169"/>
                  <a:pt x="3191" y="6169"/>
                </a:cubicBezTo>
                <a:lnTo>
                  <a:pt x="3219" y="6169"/>
                </a:lnTo>
                <a:cubicBezTo>
                  <a:pt x="3245" y="6169"/>
                  <a:pt x="3219" y="6143"/>
                  <a:pt x="3219" y="6143"/>
                </a:cubicBezTo>
                <a:close/>
                <a:moveTo>
                  <a:pt x="3648" y="6062"/>
                </a:moveTo>
                <a:lnTo>
                  <a:pt x="3648" y="6062"/>
                </a:lnTo>
                <a:cubicBezTo>
                  <a:pt x="3648" y="6089"/>
                  <a:pt x="3648" y="6062"/>
                  <a:pt x="3648" y="6062"/>
                </a:cubicBezTo>
                <a:cubicBezTo>
                  <a:pt x="3620" y="6062"/>
                  <a:pt x="3620" y="6089"/>
                  <a:pt x="3620" y="6089"/>
                </a:cubicBezTo>
                <a:lnTo>
                  <a:pt x="3620" y="6115"/>
                </a:lnTo>
                <a:lnTo>
                  <a:pt x="3620" y="6143"/>
                </a:lnTo>
                <a:lnTo>
                  <a:pt x="3594" y="6143"/>
                </a:lnTo>
                <a:cubicBezTo>
                  <a:pt x="3594" y="6143"/>
                  <a:pt x="3567" y="6143"/>
                  <a:pt x="3567" y="6115"/>
                </a:cubicBezTo>
                <a:lnTo>
                  <a:pt x="3594" y="6115"/>
                </a:lnTo>
                <a:cubicBezTo>
                  <a:pt x="3620" y="6115"/>
                  <a:pt x="3594" y="6089"/>
                  <a:pt x="3620" y="6089"/>
                </a:cubicBezTo>
                <a:cubicBezTo>
                  <a:pt x="3620" y="6089"/>
                  <a:pt x="3594" y="6089"/>
                  <a:pt x="3594" y="6062"/>
                </a:cubicBezTo>
                <a:lnTo>
                  <a:pt x="3620" y="6008"/>
                </a:lnTo>
                <a:cubicBezTo>
                  <a:pt x="3648" y="5981"/>
                  <a:pt x="3648" y="5981"/>
                  <a:pt x="3648" y="5981"/>
                </a:cubicBezTo>
                <a:cubicBezTo>
                  <a:pt x="3674" y="5981"/>
                  <a:pt x="3674" y="6035"/>
                  <a:pt x="3648" y="6062"/>
                </a:cubicBezTo>
                <a:close/>
                <a:moveTo>
                  <a:pt x="3352" y="5981"/>
                </a:moveTo>
                <a:lnTo>
                  <a:pt x="3352" y="5981"/>
                </a:lnTo>
                <a:cubicBezTo>
                  <a:pt x="3352" y="5981"/>
                  <a:pt x="3352" y="5981"/>
                  <a:pt x="3352" y="5955"/>
                </a:cubicBezTo>
                <a:cubicBezTo>
                  <a:pt x="3352" y="5955"/>
                  <a:pt x="3352" y="5955"/>
                  <a:pt x="3379" y="5955"/>
                </a:cubicBezTo>
                <a:cubicBezTo>
                  <a:pt x="3379" y="5981"/>
                  <a:pt x="3379" y="5981"/>
                  <a:pt x="3379" y="5981"/>
                </a:cubicBezTo>
                <a:cubicBezTo>
                  <a:pt x="3379" y="6008"/>
                  <a:pt x="3379" y="6008"/>
                  <a:pt x="3379" y="6008"/>
                </a:cubicBezTo>
                <a:cubicBezTo>
                  <a:pt x="3379" y="6008"/>
                  <a:pt x="3379" y="6008"/>
                  <a:pt x="3352" y="6008"/>
                </a:cubicBezTo>
                <a:lnTo>
                  <a:pt x="3352" y="5981"/>
                </a:lnTo>
                <a:close/>
                <a:moveTo>
                  <a:pt x="3298" y="5767"/>
                </a:moveTo>
                <a:lnTo>
                  <a:pt x="3298" y="5767"/>
                </a:lnTo>
                <a:cubicBezTo>
                  <a:pt x="3298" y="5740"/>
                  <a:pt x="3326" y="5740"/>
                  <a:pt x="3326" y="5740"/>
                </a:cubicBezTo>
                <a:lnTo>
                  <a:pt x="3352" y="5740"/>
                </a:lnTo>
                <a:cubicBezTo>
                  <a:pt x="3379" y="5740"/>
                  <a:pt x="3379" y="5767"/>
                  <a:pt x="3406" y="5767"/>
                </a:cubicBezTo>
                <a:cubicBezTo>
                  <a:pt x="3433" y="5793"/>
                  <a:pt x="3460" y="5821"/>
                  <a:pt x="3460" y="5821"/>
                </a:cubicBezTo>
                <a:cubicBezTo>
                  <a:pt x="3433" y="5848"/>
                  <a:pt x="3433" y="5848"/>
                  <a:pt x="3433" y="5848"/>
                </a:cubicBezTo>
                <a:cubicBezTo>
                  <a:pt x="3433" y="5848"/>
                  <a:pt x="3433" y="5848"/>
                  <a:pt x="3460" y="5848"/>
                </a:cubicBezTo>
                <a:lnTo>
                  <a:pt x="3486" y="5848"/>
                </a:lnTo>
                <a:cubicBezTo>
                  <a:pt x="3486" y="5874"/>
                  <a:pt x="3486" y="5874"/>
                  <a:pt x="3486" y="5901"/>
                </a:cubicBezTo>
                <a:lnTo>
                  <a:pt x="3513" y="5874"/>
                </a:lnTo>
                <a:cubicBezTo>
                  <a:pt x="3513" y="5874"/>
                  <a:pt x="3513" y="5928"/>
                  <a:pt x="3513" y="5955"/>
                </a:cubicBezTo>
                <a:cubicBezTo>
                  <a:pt x="3513" y="5981"/>
                  <a:pt x="3540" y="6035"/>
                  <a:pt x="3540" y="6035"/>
                </a:cubicBezTo>
                <a:cubicBezTo>
                  <a:pt x="3540" y="6035"/>
                  <a:pt x="3540" y="6035"/>
                  <a:pt x="3513" y="6035"/>
                </a:cubicBezTo>
                <a:lnTo>
                  <a:pt x="3513" y="6062"/>
                </a:lnTo>
                <a:lnTo>
                  <a:pt x="3540" y="6089"/>
                </a:lnTo>
                <a:cubicBezTo>
                  <a:pt x="3540" y="6115"/>
                  <a:pt x="3513" y="6115"/>
                  <a:pt x="3513" y="6115"/>
                </a:cubicBezTo>
                <a:cubicBezTo>
                  <a:pt x="3513" y="6115"/>
                  <a:pt x="3513" y="6115"/>
                  <a:pt x="3486" y="6115"/>
                </a:cubicBezTo>
                <a:cubicBezTo>
                  <a:pt x="3486" y="6089"/>
                  <a:pt x="3486" y="6062"/>
                  <a:pt x="3486" y="6062"/>
                </a:cubicBezTo>
                <a:cubicBezTo>
                  <a:pt x="3486" y="6035"/>
                  <a:pt x="3460" y="6035"/>
                  <a:pt x="3460" y="6035"/>
                </a:cubicBezTo>
                <a:cubicBezTo>
                  <a:pt x="3433" y="6008"/>
                  <a:pt x="3433" y="6008"/>
                  <a:pt x="3433" y="6008"/>
                </a:cubicBezTo>
                <a:cubicBezTo>
                  <a:pt x="3433" y="6008"/>
                  <a:pt x="3433" y="6008"/>
                  <a:pt x="3433" y="6035"/>
                </a:cubicBezTo>
                <a:cubicBezTo>
                  <a:pt x="3406" y="6035"/>
                  <a:pt x="3406" y="6008"/>
                  <a:pt x="3406" y="6008"/>
                </a:cubicBezTo>
                <a:cubicBezTo>
                  <a:pt x="3406" y="5981"/>
                  <a:pt x="3406" y="5981"/>
                  <a:pt x="3406" y="5981"/>
                </a:cubicBezTo>
                <a:cubicBezTo>
                  <a:pt x="3406" y="5955"/>
                  <a:pt x="3406" y="5955"/>
                  <a:pt x="3379" y="5955"/>
                </a:cubicBezTo>
                <a:lnTo>
                  <a:pt x="3379" y="5901"/>
                </a:lnTo>
                <a:cubicBezTo>
                  <a:pt x="3379" y="5901"/>
                  <a:pt x="3406" y="5901"/>
                  <a:pt x="3406" y="5874"/>
                </a:cubicBezTo>
                <a:lnTo>
                  <a:pt x="3379" y="5874"/>
                </a:lnTo>
                <a:lnTo>
                  <a:pt x="3326" y="5821"/>
                </a:lnTo>
                <a:cubicBezTo>
                  <a:pt x="3298" y="5793"/>
                  <a:pt x="3298" y="5767"/>
                  <a:pt x="3298" y="5767"/>
                </a:cubicBezTo>
                <a:close/>
                <a:moveTo>
                  <a:pt x="2789" y="5579"/>
                </a:moveTo>
                <a:lnTo>
                  <a:pt x="2789" y="5579"/>
                </a:lnTo>
                <a:lnTo>
                  <a:pt x="2816" y="5552"/>
                </a:lnTo>
                <a:cubicBezTo>
                  <a:pt x="2816" y="5526"/>
                  <a:pt x="2816" y="5526"/>
                  <a:pt x="2843" y="5526"/>
                </a:cubicBezTo>
                <a:lnTo>
                  <a:pt x="2843" y="5552"/>
                </a:lnTo>
                <a:lnTo>
                  <a:pt x="2816" y="5579"/>
                </a:lnTo>
                <a:cubicBezTo>
                  <a:pt x="2789" y="5579"/>
                  <a:pt x="2789" y="5606"/>
                  <a:pt x="2789" y="5606"/>
                </a:cubicBezTo>
                <a:cubicBezTo>
                  <a:pt x="2789" y="5633"/>
                  <a:pt x="2789" y="5633"/>
                  <a:pt x="2789" y="5633"/>
                </a:cubicBezTo>
                <a:cubicBezTo>
                  <a:pt x="2789" y="5633"/>
                  <a:pt x="2789" y="5633"/>
                  <a:pt x="2762" y="5633"/>
                </a:cubicBezTo>
                <a:cubicBezTo>
                  <a:pt x="2762" y="5660"/>
                  <a:pt x="2789" y="5660"/>
                  <a:pt x="2789" y="5686"/>
                </a:cubicBezTo>
                <a:lnTo>
                  <a:pt x="2762" y="5714"/>
                </a:lnTo>
                <a:cubicBezTo>
                  <a:pt x="2762" y="5714"/>
                  <a:pt x="2735" y="5740"/>
                  <a:pt x="2709" y="5740"/>
                </a:cubicBezTo>
                <a:lnTo>
                  <a:pt x="2735" y="5740"/>
                </a:lnTo>
                <a:cubicBezTo>
                  <a:pt x="2735" y="5714"/>
                  <a:pt x="2762" y="5714"/>
                  <a:pt x="2762" y="5686"/>
                </a:cubicBezTo>
                <a:cubicBezTo>
                  <a:pt x="2735" y="5686"/>
                  <a:pt x="2762" y="5686"/>
                  <a:pt x="2762" y="5660"/>
                </a:cubicBezTo>
                <a:cubicBezTo>
                  <a:pt x="2762" y="5660"/>
                  <a:pt x="2762" y="5660"/>
                  <a:pt x="2762" y="5633"/>
                </a:cubicBezTo>
                <a:lnTo>
                  <a:pt x="2789" y="5579"/>
                </a:lnTo>
                <a:close/>
                <a:moveTo>
                  <a:pt x="2280" y="5338"/>
                </a:moveTo>
                <a:lnTo>
                  <a:pt x="2280" y="5338"/>
                </a:lnTo>
                <a:cubicBezTo>
                  <a:pt x="2253" y="5338"/>
                  <a:pt x="2253" y="5364"/>
                  <a:pt x="2253" y="5392"/>
                </a:cubicBezTo>
                <a:cubicBezTo>
                  <a:pt x="2226" y="5392"/>
                  <a:pt x="2226" y="5392"/>
                  <a:pt x="2226" y="5418"/>
                </a:cubicBezTo>
                <a:cubicBezTo>
                  <a:pt x="2226" y="5418"/>
                  <a:pt x="2226" y="5445"/>
                  <a:pt x="2199" y="5445"/>
                </a:cubicBezTo>
                <a:lnTo>
                  <a:pt x="2226" y="5472"/>
                </a:lnTo>
                <a:cubicBezTo>
                  <a:pt x="2226" y="5472"/>
                  <a:pt x="2226" y="5472"/>
                  <a:pt x="2199" y="5499"/>
                </a:cubicBezTo>
                <a:lnTo>
                  <a:pt x="2172" y="5499"/>
                </a:lnTo>
                <a:cubicBezTo>
                  <a:pt x="2172" y="5526"/>
                  <a:pt x="2172" y="5526"/>
                  <a:pt x="2172" y="5526"/>
                </a:cubicBezTo>
                <a:cubicBezTo>
                  <a:pt x="2172" y="5526"/>
                  <a:pt x="2172" y="5526"/>
                  <a:pt x="2172" y="5552"/>
                </a:cubicBezTo>
                <a:lnTo>
                  <a:pt x="2146" y="5579"/>
                </a:lnTo>
                <a:cubicBezTo>
                  <a:pt x="2146" y="5552"/>
                  <a:pt x="2118" y="5579"/>
                  <a:pt x="2118" y="5579"/>
                </a:cubicBezTo>
                <a:lnTo>
                  <a:pt x="2146" y="5552"/>
                </a:lnTo>
                <a:cubicBezTo>
                  <a:pt x="2146" y="5552"/>
                  <a:pt x="2092" y="5552"/>
                  <a:pt x="2118" y="5526"/>
                </a:cubicBezTo>
                <a:lnTo>
                  <a:pt x="2146" y="5526"/>
                </a:lnTo>
                <a:cubicBezTo>
                  <a:pt x="2146" y="5499"/>
                  <a:pt x="2118" y="5499"/>
                  <a:pt x="2118" y="5499"/>
                </a:cubicBezTo>
                <a:cubicBezTo>
                  <a:pt x="2092" y="5499"/>
                  <a:pt x="2092" y="5526"/>
                  <a:pt x="2092" y="5499"/>
                </a:cubicBezTo>
                <a:lnTo>
                  <a:pt x="2118" y="5472"/>
                </a:lnTo>
                <a:cubicBezTo>
                  <a:pt x="2118" y="5472"/>
                  <a:pt x="2146" y="5472"/>
                  <a:pt x="2146" y="5445"/>
                </a:cubicBezTo>
                <a:cubicBezTo>
                  <a:pt x="2146" y="5445"/>
                  <a:pt x="2172" y="5445"/>
                  <a:pt x="2146" y="5445"/>
                </a:cubicBezTo>
                <a:cubicBezTo>
                  <a:pt x="2146" y="5445"/>
                  <a:pt x="2146" y="5445"/>
                  <a:pt x="2146" y="5418"/>
                </a:cubicBezTo>
                <a:cubicBezTo>
                  <a:pt x="2146" y="5418"/>
                  <a:pt x="2118" y="5418"/>
                  <a:pt x="2146" y="5418"/>
                </a:cubicBezTo>
                <a:lnTo>
                  <a:pt x="2146" y="5392"/>
                </a:lnTo>
                <a:lnTo>
                  <a:pt x="2172" y="5364"/>
                </a:lnTo>
                <a:lnTo>
                  <a:pt x="2199" y="5338"/>
                </a:lnTo>
                <a:cubicBezTo>
                  <a:pt x="2199" y="5364"/>
                  <a:pt x="2199" y="5364"/>
                  <a:pt x="2226" y="5364"/>
                </a:cubicBezTo>
                <a:lnTo>
                  <a:pt x="2226" y="5338"/>
                </a:lnTo>
                <a:cubicBezTo>
                  <a:pt x="2226" y="5338"/>
                  <a:pt x="2253" y="5285"/>
                  <a:pt x="2253" y="5311"/>
                </a:cubicBezTo>
                <a:cubicBezTo>
                  <a:pt x="2253" y="5311"/>
                  <a:pt x="2280" y="5311"/>
                  <a:pt x="2280" y="5338"/>
                </a:cubicBezTo>
                <a:close/>
                <a:moveTo>
                  <a:pt x="2280" y="5793"/>
                </a:moveTo>
                <a:lnTo>
                  <a:pt x="2280" y="5793"/>
                </a:lnTo>
                <a:cubicBezTo>
                  <a:pt x="2280" y="5821"/>
                  <a:pt x="2280" y="5848"/>
                  <a:pt x="2306" y="5848"/>
                </a:cubicBezTo>
                <a:lnTo>
                  <a:pt x="2306" y="5874"/>
                </a:lnTo>
                <a:cubicBezTo>
                  <a:pt x="2306" y="5874"/>
                  <a:pt x="2280" y="5928"/>
                  <a:pt x="2306" y="5928"/>
                </a:cubicBezTo>
                <a:cubicBezTo>
                  <a:pt x="2306" y="5955"/>
                  <a:pt x="2306" y="5981"/>
                  <a:pt x="2333" y="6008"/>
                </a:cubicBezTo>
                <a:lnTo>
                  <a:pt x="2360" y="6035"/>
                </a:lnTo>
                <a:cubicBezTo>
                  <a:pt x="2360" y="6062"/>
                  <a:pt x="2360" y="6062"/>
                  <a:pt x="2360" y="6089"/>
                </a:cubicBezTo>
                <a:lnTo>
                  <a:pt x="2387" y="6115"/>
                </a:lnTo>
                <a:lnTo>
                  <a:pt x="2387" y="6143"/>
                </a:lnTo>
                <a:cubicBezTo>
                  <a:pt x="2387" y="6169"/>
                  <a:pt x="2387" y="6196"/>
                  <a:pt x="2387" y="6196"/>
                </a:cubicBezTo>
                <a:cubicBezTo>
                  <a:pt x="2387" y="6196"/>
                  <a:pt x="2360" y="6223"/>
                  <a:pt x="2360" y="6250"/>
                </a:cubicBezTo>
                <a:cubicBezTo>
                  <a:pt x="2333" y="6250"/>
                  <a:pt x="2333" y="6223"/>
                  <a:pt x="2333" y="6250"/>
                </a:cubicBezTo>
                <a:cubicBezTo>
                  <a:pt x="2333" y="6250"/>
                  <a:pt x="2333" y="6250"/>
                  <a:pt x="2333" y="6277"/>
                </a:cubicBezTo>
                <a:cubicBezTo>
                  <a:pt x="2333" y="6277"/>
                  <a:pt x="2306" y="6277"/>
                  <a:pt x="2280" y="6303"/>
                </a:cubicBezTo>
                <a:lnTo>
                  <a:pt x="2253" y="6303"/>
                </a:lnTo>
                <a:cubicBezTo>
                  <a:pt x="2226" y="6303"/>
                  <a:pt x="2226" y="6303"/>
                  <a:pt x="2226" y="6303"/>
                </a:cubicBezTo>
                <a:cubicBezTo>
                  <a:pt x="2199" y="6303"/>
                  <a:pt x="2199" y="6303"/>
                  <a:pt x="2199" y="6303"/>
                </a:cubicBezTo>
                <a:lnTo>
                  <a:pt x="2172" y="6303"/>
                </a:lnTo>
                <a:cubicBezTo>
                  <a:pt x="2172" y="6330"/>
                  <a:pt x="2172" y="6330"/>
                  <a:pt x="2172" y="6330"/>
                </a:cubicBezTo>
                <a:cubicBezTo>
                  <a:pt x="2172" y="6357"/>
                  <a:pt x="2146" y="6357"/>
                  <a:pt x="2146" y="6357"/>
                </a:cubicBezTo>
                <a:cubicBezTo>
                  <a:pt x="2146" y="6357"/>
                  <a:pt x="2172" y="6384"/>
                  <a:pt x="2146" y="6384"/>
                </a:cubicBezTo>
                <a:lnTo>
                  <a:pt x="2118" y="6384"/>
                </a:lnTo>
                <a:cubicBezTo>
                  <a:pt x="2118" y="6384"/>
                  <a:pt x="2118" y="6384"/>
                  <a:pt x="2118" y="6411"/>
                </a:cubicBezTo>
                <a:lnTo>
                  <a:pt x="2092" y="6411"/>
                </a:lnTo>
                <a:cubicBezTo>
                  <a:pt x="2065" y="6384"/>
                  <a:pt x="2065" y="6384"/>
                  <a:pt x="2065" y="6384"/>
                </a:cubicBezTo>
                <a:lnTo>
                  <a:pt x="2065" y="6357"/>
                </a:lnTo>
                <a:cubicBezTo>
                  <a:pt x="2065" y="6330"/>
                  <a:pt x="2065" y="6330"/>
                  <a:pt x="2065" y="6330"/>
                </a:cubicBezTo>
                <a:lnTo>
                  <a:pt x="2065" y="6303"/>
                </a:lnTo>
                <a:lnTo>
                  <a:pt x="2092" y="6277"/>
                </a:lnTo>
                <a:lnTo>
                  <a:pt x="2118" y="6277"/>
                </a:lnTo>
                <a:cubicBezTo>
                  <a:pt x="2118" y="6250"/>
                  <a:pt x="2118" y="6250"/>
                  <a:pt x="2118" y="6250"/>
                </a:cubicBezTo>
                <a:lnTo>
                  <a:pt x="2146" y="6250"/>
                </a:lnTo>
                <a:cubicBezTo>
                  <a:pt x="2146" y="6250"/>
                  <a:pt x="2118" y="6196"/>
                  <a:pt x="2118" y="6169"/>
                </a:cubicBezTo>
                <a:cubicBezTo>
                  <a:pt x="2092" y="6143"/>
                  <a:pt x="2092" y="6143"/>
                  <a:pt x="2092" y="6143"/>
                </a:cubicBezTo>
                <a:cubicBezTo>
                  <a:pt x="2065" y="6143"/>
                  <a:pt x="2038" y="6143"/>
                  <a:pt x="2038" y="6143"/>
                </a:cubicBezTo>
                <a:cubicBezTo>
                  <a:pt x="2038" y="6115"/>
                  <a:pt x="2038" y="6115"/>
                  <a:pt x="2038" y="6089"/>
                </a:cubicBezTo>
                <a:cubicBezTo>
                  <a:pt x="2038" y="6089"/>
                  <a:pt x="2065" y="6062"/>
                  <a:pt x="2092" y="6062"/>
                </a:cubicBezTo>
                <a:lnTo>
                  <a:pt x="2146" y="6035"/>
                </a:lnTo>
                <a:cubicBezTo>
                  <a:pt x="2146" y="6008"/>
                  <a:pt x="2146" y="6008"/>
                  <a:pt x="2118" y="6008"/>
                </a:cubicBezTo>
                <a:cubicBezTo>
                  <a:pt x="2092" y="6008"/>
                  <a:pt x="2092" y="6008"/>
                  <a:pt x="2065" y="6008"/>
                </a:cubicBezTo>
                <a:lnTo>
                  <a:pt x="2065" y="5981"/>
                </a:lnTo>
                <a:cubicBezTo>
                  <a:pt x="2065" y="5981"/>
                  <a:pt x="2038" y="5981"/>
                  <a:pt x="2038" y="6008"/>
                </a:cubicBezTo>
                <a:cubicBezTo>
                  <a:pt x="2011" y="6008"/>
                  <a:pt x="2011" y="6089"/>
                  <a:pt x="1984" y="6089"/>
                </a:cubicBezTo>
                <a:cubicBezTo>
                  <a:pt x="1984" y="6115"/>
                  <a:pt x="1958" y="6143"/>
                  <a:pt x="1958" y="6169"/>
                </a:cubicBezTo>
                <a:cubicBezTo>
                  <a:pt x="1931" y="6169"/>
                  <a:pt x="1904" y="6196"/>
                  <a:pt x="1877" y="6223"/>
                </a:cubicBezTo>
                <a:cubicBezTo>
                  <a:pt x="1877" y="6223"/>
                  <a:pt x="1904" y="6223"/>
                  <a:pt x="1877" y="6223"/>
                </a:cubicBezTo>
                <a:cubicBezTo>
                  <a:pt x="1850" y="6223"/>
                  <a:pt x="1850" y="6196"/>
                  <a:pt x="1850" y="6196"/>
                </a:cubicBezTo>
                <a:cubicBezTo>
                  <a:pt x="1850" y="6196"/>
                  <a:pt x="1824" y="6169"/>
                  <a:pt x="1850" y="6169"/>
                </a:cubicBezTo>
                <a:lnTo>
                  <a:pt x="1850" y="6143"/>
                </a:lnTo>
                <a:cubicBezTo>
                  <a:pt x="1877" y="6143"/>
                  <a:pt x="1877" y="6143"/>
                  <a:pt x="1877" y="6143"/>
                </a:cubicBezTo>
                <a:cubicBezTo>
                  <a:pt x="1877" y="6143"/>
                  <a:pt x="1850" y="6143"/>
                  <a:pt x="1850" y="6115"/>
                </a:cubicBezTo>
                <a:lnTo>
                  <a:pt x="1877" y="6089"/>
                </a:lnTo>
                <a:cubicBezTo>
                  <a:pt x="1904" y="6062"/>
                  <a:pt x="1904" y="6062"/>
                  <a:pt x="1904" y="6062"/>
                </a:cubicBezTo>
                <a:cubicBezTo>
                  <a:pt x="1904" y="6062"/>
                  <a:pt x="1904" y="6062"/>
                  <a:pt x="1904" y="6035"/>
                </a:cubicBezTo>
                <a:lnTo>
                  <a:pt x="1931" y="6008"/>
                </a:lnTo>
                <a:cubicBezTo>
                  <a:pt x="1904" y="6008"/>
                  <a:pt x="1904" y="5981"/>
                  <a:pt x="1877" y="5981"/>
                </a:cubicBezTo>
                <a:lnTo>
                  <a:pt x="1904" y="5955"/>
                </a:lnTo>
                <a:lnTo>
                  <a:pt x="1904" y="5928"/>
                </a:lnTo>
                <a:cubicBezTo>
                  <a:pt x="1904" y="5901"/>
                  <a:pt x="1904" y="5901"/>
                  <a:pt x="1904" y="5901"/>
                </a:cubicBezTo>
                <a:cubicBezTo>
                  <a:pt x="1904" y="5901"/>
                  <a:pt x="1931" y="5901"/>
                  <a:pt x="1904" y="5874"/>
                </a:cubicBezTo>
                <a:lnTo>
                  <a:pt x="1931" y="5848"/>
                </a:lnTo>
                <a:lnTo>
                  <a:pt x="1958" y="5874"/>
                </a:lnTo>
                <a:cubicBezTo>
                  <a:pt x="1958" y="5874"/>
                  <a:pt x="1958" y="5874"/>
                  <a:pt x="1984" y="5848"/>
                </a:cubicBezTo>
                <a:cubicBezTo>
                  <a:pt x="2011" y="5821"/>
                  <a:pt x="2011" y="5821"/>
                  <a:pt x="2011" y="5821"/>
                </a:cubicBezTo>
                <a:cubicBezTo>
                  <a:pt x="2038" y="5821"/>
                  <a:pt x="2038" y="5821"/>
                  <a:pt x="2038" y="5793"/>
                </a:cubicBezTo>
                <a:lnTo>
                  <a:pt x="2038" y="5767"/>
                </a:lnTo>
                <a:lnTo>
                  <a:pt x="2065" y="5793"/>
                </a:lnTo>
                <a:lnTo>
                  <a:pt x="2038" y="5821"/>
                </a:lnTo>
                <a:cubicBezTo>
                  <a:pt x="2038" y="5821"/>
                  <a:pt x="2038" y="5848"/>
                  <a:pt x="2038" y="5874"/>
                </a:cubicBezTo>
                <a:cubicBezTo>
                  <a:pt x="2038" y="5874"/>
                  <a:pt x="2038" y="5874"/>
                  <a:pt x="2038" y="5901"/>
                </a:cubicBezTo>
                <a:cubicBezTo>
                  <a:pt x="2038" y="5901"/>
                  <a:pt x="2038" y="5901"/>
                  <a:pt x="2038" y="5928"/>
                </a:cubicBezTo>
                <a:cubicBezTo>
                  <a:pt x="2038" y="5928"/>
                  <a:pt x="2038" y="5928"/>
                  <a:pt x="2065" y="5928"/>
                </a:cubicBezTo>
                <a:lnTo>
                  <a:pt x="2065" y="5901"/>
                </a:lnTo>
                <a:lnTo>
                  <a:pt x="2065" y="5874"/>
                </a:lnTo>
                <a:lnTo>
                  <a:pt x="2092" y="5848"/>
                </a:lnTo>
                <a:cubicBezTo>
                  <a:pt x="2065" y="5848"/>
                  <a:pt x="2065" y="5821"/>
                  <a:pt x="2065" y="5821"/>
                </a:cubicBezTo>
                <a:cubicBezTo>
                  <a:pt x="2092" y="5821"/>
                  <a:pt x="2092" y="5821"/>
                  <a:pt x="2118" y="5821"/>
                </a:cubicBezTo>
                <a:cubicBezTo>
                  <a:pt x="2118" y="5793"/>
                  <a:pt x="2146" y="5767"/>
                  <a:pt x="2172" y="5767"/>
                </a:cubicBezTo>
                <a:cubicBezTo>
                  <a:pt x="2199" y="5740"/>
                  <a:pt x="2199" y="5740"/>
                  <a:pt x="2199" y="5740"/>
                </a:cubicBezTo>
                <a:lnTo>
                  <a:pt x="2199" y="5714"/>
                </a:lnTo>
                <a:cubicBezTo>
                  <a:pt x="2226" y="5714"/>
                  <a:pt x="2226" y="5714"/>
                  <a:pt x="2226" y="5714"/>
                </a:cubicBezTo>
                <a:cubicBezTo>
                  <a:pt x="2226" y="5714"/>
                  <a:pt x="2226" y="5714"/>
                  <a:pt x="2253" y="5714"/>
                </a:cubicBezTo>
                <a:lnTo>
                  <a:pt x="2280" y="5714"/>
                </a:lnTo>
                <a:lnTo>
                  <a:pt x="2280" y="5686"/>
                </a:lnTo>
                <a:cubicBezTo>
                  <a:pt x="2280" y="5714"/>
                  <a:pt x="2280" y="5767"/>
                  <a:pt x="2280" y="5767"/>
                </a:cubicBezTo>
                <a:cubicBezTo>
                  <a:pt x="2280" y="5793"/>
                  <a:pt x="2280" y="5793"/>
                  <a:pt x="2280" y="5793"/>
                </a:cubicBezTo>
                <a:close/>
                <a:moveTo>
                  <a:pt x="2709" y="5285"/>
                </a:moveTo>
                <a:lnTo>
                  <a:pt x="2709" y="5285"/>
                </a:lnTo>
                <a:cubicBezTo>
                  <a:pt x="2709" y="5285"/>
                  <a:pt x="2709" y="5285"/>
                  <a:pt x="2735" y="5285"/>
                </a:cubicBezTo>
                <a:cubicBezTo>
                  <a:pt x="2735" y="5257"/>
                  <a:pt x="2762" y="5285"/>
                  <a:pt x="2762" y="5285"/>
                </a:cubicBezTo>
                <a:lnTo>
                  <a:pt x="2762" y="5311"/>
                </a:lnTo>
                <a:cubicBezTo>
                  <a:pt x="2762" y="5338"/>
                  <a:pt x="2762" y="5338"/>
                  <a:pt x="2762" y="5338"/>
                </a:cubicBezTo>
                <a:cubicBezTo>
                  <a:pt x="2762" y="5338"/>
                  <a:pt x="2762" y="5338"/>
                  <a:pt x="2762" y="5364"/>
                </a:cubicBezTo>
                <a:cubicBezTo>
                  <a:pt x="2762" y="5392"/>
                  <a:pt x="2709" y="5472"/>
                  <a:pt x="2682" y="5472"/>
                </a:cubicBezTo>
                <a:lnTo>
                  <a:pt x="2682" y="5499"/>
                </a:lnTo>
                <a:cubicBezTo>
                  <a:pt x="2682" y="5499"/>
                  <a:pt x="2682" y="5526"/>
                  <a:pt x="2655" y="5526"/>
                </a:cubicBezTo>
                <a:lnTo>
                  <a:pt x="2655" y="5552"/>
                </a:lnTo>
                <a:cubicBezTo>
                  <a:pt x="2655" y="5552"/>
                  <a:pt x="2628" y="5552"/>
                  <a:pt x="2628" y="5579"/>
                </a:cubicBezTo>
                <a:lnTo>
                  <a:pt x="2628" y="5606"/>
                </a:lnTo>
                <a:cubicBezTo>
                  <a:pt x="2628" y="5633"/>
                  <a:pt x="2601" y="5633"/>
                  <a:pt x="2601" y="5633"/>
                </a:cubicBezTo>
                <a:lnTo>
                  <a:pt x="2601" y="5660"/>
                </a:lnTo>
                <a:cubicBezTo>
                  <a:pt x="2601" y="5660"/>
                  <a:pt x="2601" y="5686"/>
                  <a:pt x="2601" y="5714"/>
                </a:cubicBezTo>
                <a:cubicBezTo>
                  <a:pt x="2601" y="5714"/>
                  <a:pt x="2575" y="5714"/>
                  <a:pt x="2575" y="5740"/>
                </a:cubicBezTo>
                <a:lnTo>
                  <a:pt x="2575" y="5767"/>
                </a:lnTo>
                <a:cubicBezTo>
                  <a:pt x="2575" y="5793"/>
                  <a:pt x="2547" y="5767"/>
                  <a:pt x="2547" y="5793"/>
                </a:cubicBezTo>
                <a:cubicBezTo>
                  <a:pt x="2521" y="5793"/>
                  <a:pt x="2547" y="5821"/>
                  <a:pt x="2521" y="5821"/>
                </a:cubicBezTo>
                <a:cubicBezTo>
                  <a:pt x="2521" y="5821"/>
                  <a:pt x="2521" y="5821"/>
                  <a:pt x="2494" y="5821"/>
                </a:cubicBezTo>
                <a:cubicBezTo>
                  <a:pt x="2494" y="5848"/>
                  <a:pt x="2468" y="5874"/>
                  <a:pt x="2468" y="5874"/>
                </a:cubicBezTo>
                <a:cubicBezTo>
                  <a:pt x="2468" y="5901"/>
                  <a:pt x="2468" y="5928"/>
                  <a:pt x="2468" y="5928"/>
                </a:cubicBezTo>
                <a:cubicBezTo>
                  <a:pt x="2468" y="5955"/>
                  <a:pt x="2468" y="5981"/>
                  <a:pt x="2468" y="5981"/>
                </a:cubicBezTo>
                <a:lnTo>
                  <a:pt x="2440" y="5981"/>
                </a:lnTo>
                <a:cubicBezTo>
                  <a:pt x="2413" y="6008"/>
                  <a:pt x="2413" y="5981"/>
                  <a:pt x="2413" y="5981"/>
                </a:cubicBezTo>
                <a:lnTo>
                  <a:pt x="2387" y="5981"/>
                </a:lnTo>
                <a:cubicBezTo>
                  <a:pt x="2387" y="5981"/>
                  <a:pt x="2387" y="5981"/>
                  <a:pt x="2387" y="5955"/>
                </a:cubicBezTo>
                <a:cubicBezTo>
                  <a:pt x="2360" y="5955"/>
                  <a:pt x="2360" y="5955"/>
                  <a:pt x="2333" y="5955"/>
                </a:cubicBezTo>
                <a:cubicBezTo>
                  <a:pt x="2306" y="5928"/>
                  <a:pt x="2333" y="5848"/>
                  <a:pt x="2333" y="5848"/>
                </a:cubicBezTo>
                <a:cubicBezTo>
                  <a:pt x="2333" y="5848"/>
                  <a:pt x="2333" y="5848"/>
                  <a:pt x="2306" y="5821"/>
                </a:cubicBezTo>
                <a:cubicBezTo>
                  <a:pt x="2306" y="5821"/>
                  <a:pt x="2306" y="5793"/>
                  <a:pt x="2333" y="5767"/>
                </a:cubicBezTo>
                <a:lnTo>
                  <a:pt x="2387" y="5686"/>
                </a:lnTo>
                <a:cubicBezTo>
                  <a:pt x="2413" y="5686"/>
                  <a:pt x="2413" y="5660"/>
                  <a:pt x="2413" y="5660"/>
                </a:cubicBezTo>
                <a:cubicBezTo>
                  <a:pt x="2413" y="5660"/>
                  <a:pt x="2413" y="5660"/>
                  <a:pt x="2440" y="5660"/>
                </a:cubicBezTo>
                <a:cubicBezTo>
                  <a:pt x="2468" y="5660"/>
                  <a:pt x="2494" y="5660"/>
                  <a:pt x="2521" y="5660"/>
                </a:cubicBezTo>
                <a:cubicBezTo>
                  <a:pt x="2521" y="5660"/>
                  <a:pt x="2575" y="5633"/>
                  <a:pt x="2575" y="5606"/>
                </a:cubicBezTo>
                <a:cubicBezTo>
                  <a:pt x="2601" y="5606"/>
                  <a:pt x="2575" y="5606"/>
                  <a:pt x="2575" y="5606"/>
                </a:cubicBezTo>
                <a:cubicBezTo>
                  <a:pt x="2547" y="5633"/>
                  <a:pt x="2547" y="5606"/>
                  <a:pt x="2547" y="5606"/>
                </a:cubicBezTo>
                <a:lnTo>
                  <a:pt x="2494" y="5633"/>
                </a:lnTo>
                <a:cubicBezTo>
                  <a:pt x="2494" y="5633"/>
                  <a:pt x="2494" y="5633"/>
                  <a:pt x="2468" y="5633"/>
                </a:cubicBezTo>
                <a:cubicBezTo>
                  <a:pt x="2468" y="5633"/>
                  <a:pt x="2468" y="5633"/>
                  <a:pt x="2440" y="5633"/>
                </a:cubicBezTo>
                <a:lnTo>
                  <a:pt x="2413" y="5606"/>
                </a:lnTo>
                <a:cubicBezTo>
                  <a:pt x="2413" y="5606"/>
                  <a:pt x="2494" y="5499"/>
                  <a:pt x="2494" y="5472"/>
                </a:cubicBezTo>
                <a:lnTo>
                  <a:pt x="2521" y="5472"/>
                </a:lnTo>
                <a:lnTo>
                  <a:pt x="2521" y="5445"/>
                </a:lnTo>
                <a:cubicBezTo>
                  <a:pt x="2521" y="5445"/>
                  <a:pt x="2601" y="5392"/>
                  <a:pt x="2628" y="5392"/>
                </a:cubicBezTo>
                <a:cubicBezTo>
                  <a:pt x="2628" y="5392"/>
                  <a:pt x="2628" y="5392"/>
                  <a:pt x="2628" y="5364"/>
                </a:cubicBezTo>
                <a:lnTo>
                  <a:pt x="2682" y="5338"/>
                </a:lnTo>
                <a:cubicBezTo>
                  <a:pt x="2682" y="5311"/>
                  <a:pt x="2682" y="5311"/>
                  <a:pt x="2709" y="5311"/>
                </a:cubicBezTo>
                <a:cubicBezTo>
                  <a:pt x="2709" y="5311"/>
                  <a:pt x="2709" y="5311"/>
                  <a:pt x="2709" y="5285"/>
                </a:cubicBezTo>
                <a:close/>
                <a:moveTo>
                  <a:pt x="1958" y="4935"/>
                </a:moveTo>
                <a:lnTo>
                  <a:pt x="1958" y="4935"/>
                </a:lnTo>
                <a:cubicBezTo>
                  <a:pt x="1984" y="4935"/>
                  <a:pt x="1984" y="4909"/>
                  <a:pt x="1984" y="4882"/>
                </a:cubicBezTo>
                <a:cubicBezTo>
                  <a:pt x="1984" y="4882"/>
                  <a:pt x="1984" y="4882"/>
                  <a:pt x="1984" y="4855"/>
                </a:cubicBezTo>
                <a:cubicBezTo>
                  <a:pt x="1958" y="4855"/>
                  <a:pt x="1931" y="4882"/>
                  <a:pt x="1931" y="4882"/>
                </a:cubicBezTo>
                <a:cubicBezTo>
                  <a:pt x="1931" y="4909"/>
                  <a:pt x="1958" y="4909"/>
                  <a:pt x="1958" y="4909"/>
                </a:cubicBezTo>
                <a:cubicBezTo>
                  <a:pt x="1958" y="4909"/>
                  <a:pt x="1931" y="4909"/>
                  <a:pt x="1931" y="4935"/>
                </a:cubicBezTo>
                <a:lnTo>
                  <a:pt x="1904" y="4935"/>
                </a:lnTo>
                <a:cubicBezTo>
                  <a:pt x="1931" y="4935"/>
                  <a:pt x="1931" y="4935"/>
                  <a:pt x="1931" y="4963"/>
                </a:cubicBezTo>
                <a:cubicBezTo>
                  <a:pt x="1931" y="4963"/>
                  <a:pt x="1931" y="4963"/>
                  <a:pt x="1958" y="4963"/>
                </a:cubicBezTo>
                <a:lnTo>
                  <a:pt x="1958" y="4935"/>
                </a:lnTo>
                <a:close/>
                <a:moveTo>
                  <a:pt x="2199" y="4346"/>
                </a:moveTo>
                <a:lnTo>
                  <a:pt x="2199" y="4346"/>
                </a:lnTo>
                <a:cubicBezTo>
                  <a:pt x="2172" y="4346"/>
                  <a:pt x="2172" y="4319"/>
                  <a:pt x="2172" y="4319"/>
                </a:cubicBezTo>
                <a:cubicBezTo>
                  <a:pt x="2172" y="4292"/>
                  <a:pt x="2172" y="4292"/>
                  <a:pt x="2172" y="4292"/>
                </a:cubicBezTo>
                <a:cubicBezTo>
                  <a:pt x="2172" y="4292"/>
                  <a:pt x="2226" y="4346"/>
                  <a:pt x="2226" y="4319"/>
                </a:cubicBezTo>
                <a:cubicBezTo>
                  <a:pt x="2199" y="4292"/>
                  <a:pt x="2199" y="4292"/>
                  <a:pt x="2199" y="4292"/>
                </a:cubicBezTo>
                <a:cubicBezTo>
                  <a:pt x="2199" y="4265"/>
                  <a:pt x="2226" y="4292"/>
                  <a:pt x="2253" y="4265"/>
                </a:cubicBezTo>
                <a:lnTo>
                  <a:pt x="2253" y="4238"/>
                </a:lnTo>
                <a:cubicBezTo>
                  <a:pt x="2280" y="4238"/>
                  <a:pt x="2280" y="4238"/>
                  <a:pt x="2280" y="4265"/>
                </a:cubicBezTo>
                <a:cubicBezTo>
                  <a:pt x="2280" y="4265"/>
                  <a:pt x="2280" y="4265"/>
                  <a:pt x="2306" y="4265"/>
                </a:cubicBezTo>
                <a:cubicBezTo>
                  <a:pt x="2306" y="4265"/>
                  <a:pt x="2360" y="4265"/>
                  <a:pt x="2360" y="4292"/>
                </a:cubicBezTo>
                <a:cubicBezTo>
                  <a:pt x="2333" y="4292"/>
                  <a:pt x="2333" y="4319"/>
                  <a:pt x="2360" y="4319"/>
                </a:cubicBezTo>
                <a:lnTo>
                  <a:pt x="2387" y="4346"/>
                </a:lnTo>
                <a:cubicBezTo>
                  <a:pt x="2387" y="4346"/>
                  <a:pt x="2413" y="4372"/>
                  <a:pt x="2413" y="4399"/>
                </a:cubicBezTo>
                <a:lnTo>
                  <a:pt x="2440" y="4399"/>
                </a:lnTo>
                <a:lnTo>
                  <a:pt x="2440" y="4426"/>
                </a:lnTo>
                <a:lnTo>
                  <a:pt x="2468" y="4453"/>
                </a:lnTo>
                <a:cubicBezTo>
                  <a:pt x="2468" y="4479"/>
                  <a:pt x="2468" y="4506"/>
                  <a:pt x="2468" y="4506"/>
                </a:cubicBezTo>
                <a:cubicBezTo>
                  <a:pt x="2468" y="4506"/>
                  <a:pt x="2494" y="4506"/>
                  <a:pt x="2494" y="4534"/>
                </a:cubicBezTo>
                <a:cubicBezTo>
                  <a:pt x="2494" y="4534"/>
                  <a:pt x="2494" y="4534"/>
                  <a:pt x="2521" y="4534"/>
                </a:cubicBezTo>
                <a:lnTo>
                  <a:pt x="2547" y="4534"/>
                </a:lnTo>
                <a:cubicBezTo>
                  <a:pt x="2575" y="4534"/>
                  <a:pt x="2601" y="4534"/>
                  <a:pt x="2601" y="4534"/>
                </a:cubicBezTo>
                <a:cubicBezTo>
                  <a:pt x="2601" y="4534"/>
                  <a:pt x="2601" y="4560"/>
                  <a:pt x="2628" y="4560"/>
                </a:cubicBezTo>
                <a:cubicBezTo>
                  <a:pt x="2628" y="4534"/>
                  <a:pt x="2655" y="4534"/>
                  <a:pt x="2655" y="4534"/>
                </a:cubicBezTo>
                <a:cubicBezTo>
                  <a:pt x="2655" y="4534"/>
                  <a:pt x="2682" y="4560"/>
                  <a:pt x="2682" y="4587"/>
                </a:cubicBezTo>
                <a:cubicBezTo>
                  <a:pt x="2682" y="4587"/>
                  <a:pt x="2709" y="4587"/>
                  <a:pt x="2735" y="4587"/>
                </a:cubicBezTo>
                <a:cubicBezTo>
                  <a:pt x="2735" y="4587"/>
                  <a:pt x="2709" y="4587"/>
                  <a:pt x="2735" y="4587"/>
                </a:cubicBezTo>
                <a:cubicBezTo>
                  <a:pt x="2735" y="4587"/>
                  <a:pt x="2735" y="4613"/>
                  <a:pt x="2762" y="4613"/>
                </a:cubicBezTo>
                <a:cubicBezTo>
                  <a:pt x="2762" y="4641"/>
                  <a:pt x="2789" y="4641"/>
                  <a:pt x="2789" y="4641"/>
                </a:cubicBezTo>
                <a:lnTo>
                  <a:pt x="2789" y="4667"/>
                </a:lnTo>
                <a:lnTo>
                  <a:pt x="2816" y="4667"/>
                </a:lnTo>
                <a:cubicBezTo>
                  <a:pt x="2816" y="4694"/>
                  <a:pt x="2816" y="4694"/>
                  <a:pt x="2816" y="4694"/>
                </a:cubicBezTo>
                <a:lnTo>
                  <a:pt x="2789" y="4667"/>
                </a:lnTo>
                <a:cubicBezTo>
                  <a:pt x="2762" y="4694"/>
                  <a:pt x="2762" y="4694"/>
                  <a:pt x="2762" y="4694"/>
                </a:cubicBezTo>
                <a:cubicBezTo>
                  <a:pt x="2762" y="4721"/>
                  <a:pt x="2816" y="4748"/>
                  <a:pt x="2789" y="4748"/>
                </a:cubicBezTo>
                <a:lnTo>
                  <a:pt x="2789" y="4801"/>
                </a:lnTo>
                <a:cubicBezTo>
                  <a:pt x="2762" y="4775"/>
                  <a:pt x="2735" y="4801"/>
                  <a:pt x="2735" y="4775"/>
                </a:cubicBezTo>
                <a:cubicBezTo>
                  <a:pt x="2735" y="4775"/>
                  <a:pt x="2762" y="4748"/>
                  <a:pt x="2762" y="4721"/>
                </a:cubicBezTo>
                <a:cubicBezTo>
                  <a:pt x="2735" y="4721"/>
                  <a:pt x="2682" y="4721"/>
                  <a:pt x="2709" y="4748"/>
                </a:cubicBezTo>
                <a:lnTo>
                  <a:pt x="2735" y="4775"/>
                </a:lnTo>
                <a:cubicBezTo>
                  <a:pt x="2709" y="4775"/>
                  <a:pt x="2709" y="4775"/>
                  <a:pt x="2709" y="4775"/>
                </a:cubicBezTo>
                <a:cubicBezTo>
                  <a:pt x="2709" y="4801"/>
                  <a:pt x="2682" y="4828"/>
                  <a:pt x="2655" y="4828"/>
                </a:cubicBezTo>
                <a:cubicBezTo>
                  <a:pt x="2655" y="4828"/>
                  <a:pt x="2655" y="4855"/>
                  <a:pt x="2682" y="4828"/>
                </a:cubicBezTo>
                <a:cubicBezTo>
                  <a:pt x="2709" y="4828"/>
                  <a:pt x="2682" y="4828"/>
                  <a:pt x="2709" y="4828"/>
                </a:cubicBezTo>
                <a:cubicBezTo>
                  <a:pt x="2709" y="4801"/>
                  <a:pt x="2735" y="4801"/>
                  <a:pt x="2735" y="4801"/>
                </a:cubicBezTo>
                <a:cubicBezTo>
                  <a:pt x="2735" y="4801"/>
                  <a:pt x="2762" y="4801"/>
                  <a:pt x="2762" y="4828"/>
                </a:cubicBezTo>
                <a:cubicBezTo>
                  <a:pt x="2762" y="4828"/>
                  <a:pt x="2735" y="4855"/>
                  <a:pt x="2709" y="4855"/>
                </a:cubicBezTo>
                <a:cubicBezTo>
                  <a:pt x="2709" y="4882"/>
                  <a:pt x="2628" y="4935"/>
                  <a:pt x="2628" y="4935"/>
                </a:cubicBezTo>
                <a:cubicBezTo>
                  <a:pt x="2601" y="4935"/>
                  <a:pt x="2601" y="4963"/>
                  <a:pt x="2601" y="4935"/>
                </a:cubicBezTo>
                <a:cubicBezTo>
                  <a:pt x="2575" y="4935"/>
                  <a:pt x="2521" y="4909"/>
                  <a:pt x="2547" y="4909"/>
                </a:cubicBezTo>
                <a:cubicBezTo>
                  <a:pt x="2547" y="4909"/>
                  <a:pt x="2575" y="4909"/>
                  <a:pt x="2575" y="4882"/>
                </a:cubicBezTo>
                <a:cubicBezTo>
                  <a:pt x="2601" y="4882"/>
                  <a:pt x="2601" y="4882"/>
                  <a:pt x="2601" y="4882"/>
                </a:cubicBezTo>
                <a:cubicBezTo>
                  <a:pt x="2601" y="4855"/>
                  <a:pt x="2601" y="4855"/>
                  <a:pt x="2601" y="4855"/>
                </a:cubicBezTo>
                <a:cubicBezTo>
                  <a:pt x="2575" y="4855"/>
                  <a:pt x="2547" y="4855"/>
                  <a:pt x="2547" y="4855"/>
                </a:cubicBezTo>
                <a:cubicBezTo>
                  <a:pt x="2521" y="4882"/>
                  <a:pt x="2521" y="4909"/>
                  <a:pt x="2494" y="4935"/>
                </a:cubicBezTo>
                <a:cubicBezTo>
                  <a:pt x="2468" y="4935"/>
                  <a:pt x="2468" y="4935"/>
                  <a:pt x="2440" y="4935"/>
                </a:cubicBezTo>
                <a:cubicBezTo>
                  <a:pt x="2440" y="4909"/>
                  <a:pt x="2440" y="4909"/>
                  <a:pt x="2440" y="4909"/>
                </a:cubicBezTo>
                <a:cubicBezTo>
                  <a:pt x="2440" y="4935"/>
                  <a:pt x="2387" y="4963"/>
                  <a:pt x="2360" y="4963"/>
                </a:cubicBezTo>
                <a:lnTo>
                  <a:pt x="2333" y="4963"/>
                </a:lnTo>
                <a:cubicBezTo>
                  <a:pt x="2333" y="4963"/>
                  <a:pt x="2333" y="4989"/>
                  <a:pt x="2306" y="4963"/>
                </a:cubicBezTo>
                <a:cubicBezTo>
                  <a:pt x="2306" y="4963"/>
                  <a:pt x="2280" y="4963"/>
                  <a:pt x="2280" y="4989"/>
                </a:cubicBezTo>
                <a:cubicBezTo>
                  <a:pt x="2280" y="4989"/>
                  <a:pt x="2280" y="5016"/>
                  <a:pt x="2253" y="4989"/>
                </a:cubicBezTo>
                <a:cubicBezTo>
                  <a:pt x="2226" y="4989"/>
                  <a:pt x="2253" y="4989"/>
                  <a:pt x="2226" y="4989"/>
                </a:cubicBezTo>
                <a:cubicBezTo>
                  <a:pt x="2199" y="4989"/>
                  <a:pt x="2172" y="4963"/>
                  <a:pt x="2172" y="4989"/>
                </a:cubicBezTo>
                <a:cubicBezTo>
                  <a:pt x="2146" y="4989"/>
                  <a:pt x="2146" y="4989"/>
                  <a:pt x="2146" y="4989"/>
                </a:cubicBezTo>
                <a:lnTo>
                  <a:pt x="2118" y="5016"/>
                </a:lnTo>
                <a:lnTo>
                  <a:pt x="2092" y="5016"/>
                </a:lnTo>
                <a:cubicBezTo>
                  <a:pt x="2092" y="5016"/>
                  <a:pt x="2065" y="5042"/>
                  <a:pt x="2065" y="5016"/>
                </a:cubicBezTo>
                <a:cubicBezTo>
                  <a:pt x="2065" y="5016"/>
                  <a:pt x="2065" y="5016"/>
                  <a:pt x="2065" y="4989"/>
                </a:cubicBezTo>
                <a:cubicBezTo>
                  <a:pt x="2038" y="4989"/>
                  <a:pt x="2038" y="4989"/>
                  <a:pt x="2038" y="4989"/>
                </a:cubicBezTo>
                <a:cubicBezTo>
                  <a:pt x="2038" y="4963"/>
                  <a:pt x="2038" y="4963"/>
                  <a:pt x="2038" y="4963"/>
                </a:cubicBezTo>
                <a:lnTo>
                  <a:pt x="2038" y="4935"/>
                </a:lnTo>
                <a:cubicBezTo>
                  <a:pt x="2038" y="4963"/>
                  <a:pt x="2038" y="4963"/>
                  <a:pt x="2011" y="4935"/>
                </a:cubicBezTo>
                <a:cubicBezTo>
                  <a:pt x="2011" y="4909"/>
                  <a:pt x="2011" y="4909"/>
                  <a:pt x="2011" y="4909"/>
                </a:cubicBezTo>
                <a:cubicBezTo>
                  <a:pt x="2011" y="4882"/>
                  <a:pt x="2011" y="4882"/>
                  <a:pt x="2011" y="4882"/>
                </a:cubicBezTo>
                <a:cubicBezTo>
                  <a:pt x="2038" y="4882"/>
                  <a:pt x="2038" y="4882"/>
                  <a:pt x="2038" y="4882"/>
                </a:cubicBezTo>
                <a:lnTo>
                  <a:pt x="2065" y="4882"/>
                </a:lnTo>
                <a:lnTo>
                  <a:pt x="2092" y="4882"/>
                </a:lnTo>
                <a:cubicBezTo>
                  <a:pt x="2092" y="4909"/>
                  <a:pt x="2092" y="4909"/>
                  <a:pt x="2092" y="4935"/>
                </a:cubicBezTo>
                <a:cubicBezTo>
                  <a:pt x="2092" y="4935"/>
                  <a:pt x="2118" y="4909"/>
                  <a:pt x="2146" y="4935"/>
                </a:cubicBezTo>
                <a:cubicBezTo>
                  <a:pt x="2146" y="4935"/>
                  <a:pt x="2146" y="4935"/>
                  <a:pt x="2172" y="4935"/>
                </a:cubicBezTo>
                <a:cubicBezTo>
                  <a:pt x="2172" y="4935"/>
                  <a:pt x="2172" y="4909"/>
                  <a:pt x="2146" y="4909"/>
                </a:cubicBezTo>
                <a:cubicBezTo>
                  <a:pt x="2146" y="4882"/>
                  <a:pt x="2146" y="4882"/>
                  <a:pt x="2146" y="4882"/>
                </a:cubicBezTo>
                <a:lnTo>
                  <a:pt x="2172" y="4882"/>
                </a:lnTo>
                <a:cubicBezTo>
                  <a:pt x="2172" y="4909"/>
                  <a:pt x="2172" y="4909"/>
                  <a:pt x="2172" y="4909"/>
                </a:cubicBezTo>
                <a:lnTo>
                  <a:pt x="2199" y="4909"/>
                </a:lnTo>
                <a:cubicBezTo>
                  <a:pt x="2199" y="4909"/>
                  <a:pt x="2199" y="4909"/>
                  <a:pt x="2226" y="4909"/>
                </a:cubicBezTo>
                <a:lnTo>
                  <a:pt x="2253" y="4882"/>
                </a:lnTo>
                <a:cubicBezTo>
                  <a:pt x="2253" y="4882"/>
                  <a:pt x="2253" y="4882"/>
                  <a:pt x="2280" y="4882"/>
                </a:cubicBezTo>
                <a:lnTo>
                  <a:pt x="2306" y="4882"/>
                </a:lnTo>
                <a:cubicBezTo>
                  <a:pt x="2333" y="4882"/>
                  <a:pt x="2333" y="4855"/>
                  <a:pt x="2333" y="4855"/>
                </a:cubicBezTo>
                <a:cubicBezTo>
                  <a:pt x="2333" y="4855"/>
                  <a:pt x="2360" y="4828"/>
                  <a:pt x="2387" y="4828"/>
                </a:cubicBezTo>
                <a:lnTo>
                  <a:pt x="2413" y="4828"/>
                </a:lnTo>
                <a:lnTo>
                  <a:pt x="2413" y="4801"/>
                </a:lnTo>
                <a:lnTo>
                  <a:pt x="2440" y="4775"/>
                </a:lnTo>
                <a:lnTo>
                  <a:pt x="2413" y="4775"/>
                </a:lnTo>
                <a:lnTo>
                  <a:pt x="2387" y="4775"/>
                </a:lnTo>
                <a:lnTo>
                  <a:pt x="2360" y="4801"/>
                </a:lnTo>
                <a:cubicBezTo>
                  <a:pt x="2360" y="4801"/>
                  <a:pt x="2360" y="4801"/>
                  <a:pt x="2333" y="4801"/>
                </a:cubicBezTo>
                <a:cubicBezTo>
                  <a:pt x="2333" y="4801"/>
                  <a:pt x="2360" y="4828"/>
                  <a:pt x="2333" y="4828"/>
                </a:cubicBezTo>
                <a:cubicBezTo>
                  <a:pt x="2306" y="4828"/>
                  <a:pt x="2280" y="4828"/>
                  <a:pt x="2253" y="4828"/>
                </a:cubicBezTo>
                <a:lnTo>
                  <a:pt x="2226" y="4855"/>
                </a:lnTo>
                <a:cubicBezTo>
                  <a:pt x="2199" y="4855"/>
                  <a:pt x="2172" y="4855"/>
                  <a:pt x="2172" y="4801"/>
                </a:cubicBezTo>
                <a:cubicBezTo>
                  <a:pt x="2199" y="4775"/>
                  <a:pt x="2199" y="4775"/>
                  <a:pt x="2226" y="4775"/>
                </a:cubicBezTo>
                <a:cubicBezTo>
                  <a:pt x="2253" y="4748"/>
                  <a:pt x="2253" y="4748"/>
                  <a:pt x="2253" y="4721"/>
                </a:cubicBezTo>
                <a:cubicBezTo>
                  <a:pt x="2253" y="4694"/>
                  <a:pt x="2280" y="4694"/>
                  <a:pt x="2280" y="4694"/>
                </a:cubicBezTo>
                <a:cubicBezTo>
                  <a:pt x="2280" y="4667"/>
                  <a:pt x="2280" y="4667"/>
                  <a:pt x="2280" y="4667"/>
                </a:cubicBezTo>
                <a:cubicBezTo>
                  <a:pt x="2306" y="4667"/>
                  <a:pt x="2360" y="4667"/>
                  <a:pt x="2360" y="4667"/>
                </a:cubicBezTo>
                <a:cubicBezTo>
                  <a:pt x="2360" y="4641"/>
                  <a:pt x="2360" y="4641"/>
                  <a:pt x="2387" y="4641"/>
                </a:cubicBezTo>
                <a:lnTo>
                  <a:pt x="2413" y="4613"/>
                </a:lnTo>
                <a:cubicBezTo>
                  <a:pt x="2413" y="4613"/>
                  <a:pt x="2440" y="4613"/>
                  <a:pt x="2440" y="4587"/>
                </a:cubicBezTo>
                <a:cubicBezTo>
                  <a:pt x="2440" y="4587"/>
                  <a:pt x="2440" y="4560"/>
                  <a:pt x="2413" y="4560"/>
                </a:cubicBezTo>
                <a:lnTo>
                  <a:pt x="2387" y="4560"/>
                </a:lnTo>
                <a:cubicBezTo>
                  <a:pt x="2387" y="4587"/>
                  <a:pt x="2387" y="4587"/>
                  <a:pt x="2387" y="4587"/>
                </a:cubicBezTo>
                <a:lnTo>
                  <a:pt x="2360" y="4587"/>
                </a:lnTo>
                <a:cubicBezTo>
                  <a:pt x="2360" y="4587"/>
                  <a:pt x="2360" y="4587"/>
                  <a:pt x="2333" y="4587"/>
                </a:cubicBezTo>
                <a:lnTo>
                  <a:pt x="2306" y="4587"/>
                </a:lnTo>
                <a:cubicBezTo>
                  <a:pt x="2306" y="4613"/>
                  <a:pt x="2306" y="4613"/>
                  <a:pt x="2280" y="4613"/>
                </a:cubicBezTo>
                <a:lnTo>
                  <a:pt x="2253" y="4587"/>
                </a:lnTo>
                <a:cubicBezTo>
                  <a:pt x="2253" y="4613"/>
                  <a:pt x="2253" y="4613"/>
                  <a:pt x="2253" y="4613"/>
                </a:cubicBezTo>
                <a:cubicBezTo>
                  <a:pt x="2253" y="4641"/>
                  <a:pt x="2226" y="4613"/>
                  <a:pt x="2226" y="4613"/>
                </a:cubicBezTo>
                <a:cubicBezTo>
                  <a:pt x="2199" y="4613"/>
                  <a:pt x="2199" y="4613"/>
                  <a:pt x="2172" y="4613"/>
                </a:cubicBezTo>
                <a:cubicBezTo>
                  <a:pt x="2172" y="4613"/>
                  <a:pt x="2172" y="4641"/>
                  <a:pt x="2172" y="4613"/>
                </a:cubicBezTo>
                <a:cubicBezTo>
                  <a:pt x="2146" y="4613"/>
                  <a:pt x="2146" y="4587"/>
                  <a:pt x="2118" y="4613"/>
                </a:cubicBezTo>
                <a:lnTo>
                  <a:pt x="2092" y="4587"/>
                </a:lnTo>
                <a:lnTo>
                  <a:pt x="2092" y="4613"/>
                </a:lnTo>
                <a:cubicBezTo>
                  <a:pt x="2092" y="4587"/>
                  <a:pt x="2065" y="4560"/>
                  <a:pt x="2092" y="4560"/>
                </a:cubicBezTo>
                <a:cubicBezTo>
                  <a:pt x="2092" y="4560"/>
                  <a:pt x="2118" y="4560"/>
                  <a:pt x="2118" y="4587"/>
                </a:cubicBezTo>
                <a:cubicBezTo>
                  <a:pt x="2146" y="4587"/>
                  <a:pt x="2146" y="4560"/>
                  <a:pt x="2146" y="4560"/>
                </a:cubicBezTo>
                <a:cubicBezTo>
                  <a:pt x="2146" y="4560"/>
                  <a:pt x="2146" y="4560"/>
                  <a:pt x="2172" y="4560"/>
                </a:cubicBezTo>
                <a:lnTo>
                  <a:pt x="2199" y="4587"/>
                </a:lnTo>
                <a:cubicBezTo>
                  <a:pt x="2226" y="4613"/>
                  <a:pt x="2226" y="4587"/>
                  <a:pt x="2226" y="4587"/>
                </a:cubicBezTo>
                <a:cubicBezTo>
                  <a:pt x="2226" y="4613"/>
                  <a:pt x="2253" y="4587"/>
                  <a:pt x="2253" y="4587"/>
                </a:cubicBezTo>
                <a:cubicBezTo>
                  <a:pt x="2280" y="4587"/>
                  <a:pt x="2253" y="4587"/>
                  <a:pt x="2253" y="4560"/>
                </a:cubicBezTo>
                <a:cubicBezTo>
                  <a:pt x="2253" y="4560"/>
                  <a:pt x="2199" y="4534"/>
                  <a:pt x="2172" y="4506"/>
                </a:cubicBezTo>
                <a:cubicBezTo>
                  <a:pt x="2146" y="4506"/>
                  <a:pt x="2092" y="4534"/>
                  <a:pt x="2092" y="4506"/>
                </a:cubicBezTo>
                <a:cubicBezTo>
                  <a:pt x="2065" y="4479"/>
                  <a:pt x="2038" y="4506"/>
                  <a:pt x="2038" y="4479"/>
                </a:cubicBezTo>
                <a:lnTo>
                  <a:pt x="2038" y="4453"/>
                </a:lnTo>
                <a:cubicBezTo>
                  <a:pt x="2065" y="4453"/>
                  <a:pt x="2092" y="4453"/>
                  <a:pt x="2092" y="4453"/>
                </a:cubicBezTo>
                <a:cubicBezTo>
                  <a:pt x="2092" y="4426"/>
                  <a:pt x="2092" y="4426"/>
                  <a:pt x="2092" y="4426"/>
                </a:cubicBezTo>
                <a:cubicBezTo>
                  <a:pt x="2118" y="4399"/>
                  <a:pt x="2118" y="4399"/>
                  <a:pt x="2118" y="4399"/>
                </a:cubicBezTo>
                <a:lnTo>
                  <a:pt x="2092" y="4399"/>
                </a:lnTo>
                <a:cubicBezTo>
                  <a:pt x="2092" y="4399"/>
                  <a:pt x="2092" y="4399"/>
                  <a:pt x="2065" y="4399"/>
                </a:cubicBezTo>
                <a:lnTo>
                  <a:pt x="2065" y="4372"/>
                </a:lnTo>
                <a:cubicBezTo>
                  <a:pt x="2065" y="4372"/>
                  <a:pt x="2065" y="4372"/>
                  <a:pt x="2065" y="4346"/>
                </a:cubicBezTo>
                <a:cubicBezTo>
                  <a:pt x="2065" y="4346"/>
                  <a:pt x="2065" y="4346"/>
                  <a:pt x="2092" y="4346"/>
                </a:cubicBezTo>
                <a:lnTo>
                  <a:pt x="2118" y="4346"/>
                </a:lnTo>
                <a:cubicBezTo>
                  <a:pt x="2118" y="4346"/>
                  <a:pt x="2118" y="4346"/>
                  <a:pt x="2118" y="4319"/>
                </a:cubicBezTo>
                <a:cubicBezTo>
                  <a:pt x="2146" y="4319"/>
                  <a:pt x="2146" y="4346"/>
                  <a:pt x="2146" y="4346"/>
                </a:cubicBezTo>
                <a:cubicBezTo>
                  <a:pt x="2172" y="4346"/>
                  <a:pt x="2146" y="4372"/>
                  <a:pt x="2172" y="4372"/>
                </a:cubicBezTo>
                <a:lnTo>
                  <a:pt x="2172" y="4346"/>
                </a:lnTo>
                <a:lnTo>
                  <a:pt x="2199" y="4346"/>
                </a:lnTo>
                <a:close/>
                <a:moveTo>
                  <a:pt x="1582" y="4453"/>
                </a:moveTo>
                <a:lnTo>
                  <a:pt x="1582" y="4453"/>
                </a:lnTo>
                <a:cubicBezTo>
                  <a:pt x="1555" y="4453"/>
                  <a:pt x="1555" y="4479"/>
                  <a:pt x="1529" y="4479"/>
                </a:cubicBezTo>
                <a:cubicBezTo>
                  <a:pt x="1529" y="4479"/>
                  <a:pt x="1529" y="4453"/>
                  <a:pt x="1502" y="4479"/>
                </a:cubicBezTo>
                <a:cubicBezTo>
                  <a:pt x="1475" y="4506"/>
                  <a:pt x="1448" y="4534"/>
                  <a:pt x="1421" y="4534"/>
                </a:cubicBezTo>
                <a:cubicBezTo>
                  <a:pt x="1421" y="4506"/>
                  <a:pt x="1367" y="4479"/>
                  <a:pt x="1341" y="4506"/>
                </a:cubicBezTo>
                <a:cubicBezTo>
                  <a:pt x="1341" y="4534"/>
                  <a:pt x="1287" y="4560"/>
                  <a:pt x="1314" y="4560"/>
                </a:cubicBezTo>
                <a:cubicBezTo>
                  <a:pt x="1314" y="4587"/>
                  <a:pt x="1341" y="4613"/>
                  <a:pt x="1314" y="4613"/>
                </a:cubicBezTo>
                <a:cubicBezTo>
                  <a:pt x="1314" y="4641"/>
                  <a:pt x="1314" y="4641"/>
                  <a:pt x="1314" y="4667"/>
                </a:cubicBezTo>
                <a:cubicBezTo>
                  <a:pt x="1341" y="4667"/>
                  <a:pt x="1314" y="4641"/>
                  <a:pt x="1341" y="4641"/>
                </a:cubicBezTo>
                <a:cubicBezTo>
                  <a:pt x="1367" y="4667"/>
                  <a:pt x="1395" y="4694"/>
                  <a:pt x="1395" y="4694"/>
                </a:cubicBezTo>
                <a:cubicBezTo>
                  <a:pt x="1421" y="4667"/>
                  <a:pt x="1395" y="4613"/>
                  <a:pt x="1395" y="4613"/>
                </a:cubicBezTo>
                <a:cubicBezTo>
                  <a:pt x="1421" y="4613"/>
                  <a:pt x="1421" y="4613"/>
                  <a:pt x="1421" y="4587"/>
                </a:cubicBezTo>
                <a:cubicBezTo>
                  <a:pt x="1448" y="4587"/>
                  <a:pt x="1448" y="4560"/>
                  <a:pt x="1475" y="4560"/>
                </a:cubicBezTo>
                <a:cubicBezTo>
                  <a:pt x="1475" y="4587"/>
                  <a:pt x="1475" y="4587"/>
                  <a:pt x="1502" y="4587"/>
                </a:cubicBezTo>
                <a:cubicBezTo>
                  <a:pt x="1502" y="4560"/>
                  <a:pt x="1529" y="4560"/>
                  <a:pt x="1529" y="4534"/>
                </a:cubicBezTo>
                <a:lnTo>
                  <a:pt x="1502" y="4534"/>
                </a:lnTo>
                <a:cubicBezTo>
                  <a:pt x="1529" y="4506"/>
                  <a:pt x="1529" y="4479"/>
                  <a:pt x="1555" y="4506"/>
                </a:cubicBezTo>
                <a:lnTo>
                  <a:pt x="1555" y="4534"/>
                </a:lnTo>
                <a:cubicBezTo>
                  <a:pt x="1582" y="4506"/>
                  <a:pt x="1582" y="4506"/>
                  <a:pt x="1582" y="4506"/>
                </a:cubicBezTo>
                <a:cubicBezTo>
                  <a:pt x="1609" y="4506"/>
                  <a:pt x="1609" y="4506"/>
                  <a:pt x="1609" y="4479"/>
                </a:cubicBezTo>
                <a:cubicBezTo>
                  <a:pt x="1609" y="4479"/>
                  <a:pt x="1609" y="4479"/>
                  <a:pt x="1582" y="4479"/>
                </a:cubicBezTo>
                <a:cubicBezTo>
                  <a:pt x="1582" y="4453"/>
                  <a:pt x="1582" y="4453"/>
                  <a:pt x="1582" y="4453"/>
                </a:cubicBezTo>
                <a:close/>
                <a:moveTo>
                  <a:pt x="1877" y="4184"/>
                </a:moveTo>
                <a:lnTo>
                  <a:pt x="1877" y="4184"/>
                </a:lnTo>
                <a:cubicBezTo>
                  <a:pt x="1850" y="4184"/>
                  <a:pt x="1824" y="4212"/>
                  <a:pt x="1824" y="4212"/>
                </a:cubicBezTo>
                <a:cubicBezTo>
                  <a:pt x="1796" y="4212"/>
                  <a:pt x="1796" y="4212"/>
                  <a:pt x="1796" y="4238"/>
                </a:cubicBezTo>
                <a:cubicBezTo>
                  <a:pt x="1770" y="4238"/>
                  <a:pt x="1743" y="4265"/>
                  <a:pt x="1743" y="4265"/>
                </a:cubicBezTo>
                <a:cubicBezTo>
                  <a:pt x="1743" y="4265"/>
                  <a:pt x="1743" y="4265"/>
                  <a:pt x="1743" y="4292"/>
                </a:cubicBezTo>
                <a:cubicBezTo>
                  <a:pt x="1743" y="4292"/>
                  <a:pt x="1743" y="4292"/>
                  <a:pt x="1743" y="4319"/>
                </a:cubicBezTo>
                <a:cubicBezTo>
                  <a:pt x="1717" y="4319"/>
                  <a:pt x="1689" y="4319"/>
                  <a:pt x="1689" y="4319"/>
                </a:cubicBezTo>
                <a:cubicBezTo>
                  <a:pt x="1689" y="4346"/>
                  <a:pt x="1689" y="4346"/>
                  <a:pt x="1689" y="4346"/>
                </a:cubicBezTo>
                <a:cubicBezTo>
                  <a:pt x="1689" y="4372"/>
                  <a:pt x="1689" y="4372"/>
                  <a:pt x="1689" y="4372"/>
                </a:cubicBezTo>
                <a:cubicBezTo>
                  <a:pt x="1663" y="4372"/>
                  <a:pt x="1663" y="4372"/>
                  <a:pt x="1636" y="4372"/>
                </a:cubicBezTo>
                <a:cubicBezTo>
                  <a:pt x="1636" y="4399"/>
                  <a:pt x="1609" y="4426"/>
                  <a:pt x="1636" y="4426"/>
                </a:cubicBezTo>
                <a:lnTo>
                  <a:pt x="1663" y="4399"/>
                </a:lnTo>
                <a:cubicBezTo>
                  <a:pt x="1663" y="4372"/>
                  <a:pt x="1689" y="4372"/>
                  <a:pt x="1689" y="4399"/>
                </a:cubicBezTo>
                <a:lnTo>
                  <a:pt x="1717" y="4399"/>
                </a:lnTo>
                <a:cubicBezTo>
                  <a:pt x="1717" y="4372"/>
                  <a:pt x="1717" y="4372"/>
                  <a:pt x="1717" y="4372"/>
                </a:cubicBezTo>
                <a:cubicBezTo>
                  <a:pt x="1717" y="4372"/>
                  <a:pt x="1717" y="4372"/>
                  <a:pt x="1743" y="4372"/>
                </a:cubicBezTo>
                <a:cubicBezTo>
                  <a:pt x="1770" y="4372"/>
                  <a:pt x="1796" y="4346"/>
                  <a:pt x="1824" y="4319"/>
                </a:cubicBezTo>
                <a:cubicBezTo>
                  <a:pt x="1824" y="4319"/>
                  <a:pt x="1824" y="4265"/>
                  <a:pt x="1824" y="4292"/>
                </a:cubicBezTo>
                <a:cubicBezTo>
                  <a:pt x="1850" y="4292"/>
                  <a:pt x="1850" y="4292"/>
                  <a:pt x="1850" y="4292"/>
                </a:cubicBezTo>
                <a:cubicBezTo>
                  <a:pt x="1850" y="4292"/>
                  <a:pt x="1850" y="4265"/>
                  <a:pt x="1877" y="4265"/>
                </a:cubicBezTo>
                <a:cubicBezTo>
                  <a:pt x="1877" y="4265"/>
                  <a:pt x="1877" y="4238"/>
                  <a:pt x="1904" y="4212"/>
                </a:cubicBezTo>
                <a:cubicBezTo>
                  <a:pt x="1904" y="4184"/>
                  <a:pt x="1904" y="4184"/>
                  <a:pt x="1904" y="4184"/>
                </a:cubicBezTo>
                <a:cubicBezTo>
                  <a:pt x="1931" y="4158"/>
                  <a:pt x="1931" y="4158"/>
                  <a:pt x="1931" y="4158"/>
                </a:cubicBezTo>
                <a:cubicBezTo>
                  <a:pt x="1904" y="4158"/>
                  <a:pt x="1904" y="4158"/>
                  <a:pt x="1904" y="4158"/>
                </a:cubicBezTo>
                <a:cubicBezTo>
                  <a:pt x="1904" y="4184"/>
                  <a:pt x="1877" y="4184"/>
                  <a:pt x="1877" y="4184"/>
                </a:cubicBezTo>
                <a:close/>
                <a:moveTo>
                  <a:pt x="2709" y="5230"/>
                </a:moveTo>
                <a:lnTo>
                  <a:pt x="2709" y="5230"/>
                </a:lnTo>
                <a:cubicBezTo>
                  <a:pt x="2709" y="5230"/>
                  <a:pt x="2709" y="5230"/>
                  <a:pt x="2735" y="5204"/>
                </a:cubicBezTo>
                <a:cubicBezTo>
                  <a:pt x="2735" y="5204"/>
                  <a:pt x="2735" y="5204"/>
                  <a:pt x="2735" y="5177"/>
                </a:cubicBezTo>
                <a:cubicBezTo>
                  <a:pt x="2762" y="5177"/>
                  <a:pt x="2762" y="5177"/>
                  <a:pt x="2762" y="5177"/>
                </a:cubicBezTo>
                <a:cubicBezTo>
                  <a:pt x="2789" y="5177"/>
                  <a:pt x="2789" y="5204"/>
                  <a:pt x="2789" y="5204"/>
                </a:cubicBezTo>
                <a:lnTo>
                  <a:pt x="2789" y="5230"/>
                </a:lnTo>
                <a:cubicBezTo>
                  <a:pt x="2789" y="5230"/>
                  <a:pt x="2789" y="5230"/>
                  <a:pt x="2762" y="5230"/>
                </a:cubicBezTo>
                <a:cubicBezTo>
                  <a:pt x="2762" y="5230"/>
                  <a:pt x="2762" y="5257"/>
                  <a:pt x="2735" y="5257"/>
                </a:cubicBezTo>
                <a:lnTo>
                  <a:pt x="2709" y="5230"/>
                </a:lnTo>
                <a:close/>
                <a:moveTo>
                  <a:pt x="2869" y="4935"/>
                </a:moveTo>
                <a:lnTo>
                  <a:pt x="2869" y="4935"/>
                </a:lnTo>
                <a:cubicBezTo>
                  <a:pt x="2869" y="4935"/>
                  <a:pt x="2869" y="4963"/>
                  <a:pt x="2843" y="4963"/>
                </a:cubicBezTo>
                <a:lnTo>
                  <a:pt x="2869" y="4963"/>
                </a:lnTo>
                <a:cubicBezTo>
                  <a:pt x="2869" y="4963"/>
                  <a:pt x="2869" y="4963"/>
                  <a:pt x="2843" y="4963"/>
                </a:cubicBezTo>
                <a:lnTo>
                  <a:pt x="2869" y="4989"/>
                </a:lnTo>
                <a:cubicBezTo>
                  <a:pt x="2869" y="4989"/>
                  <a:pt x="2869" y="5016"/>
                  <a:pt x="2843" y="5016"/>
                </a:cubicBezTo>
                <a:cubicBezTo>
                  <a:pt x="2843" y="5016"/>
                  <a:pt x="2869" y="5016"/>
                  <a:pt x="2843" y="5016"/>
                </a:cubicBezTo>
                <a:lnTo>
                  <a:pt x="2843" y="5042"/>
                </a:lnTo>
                <a:cubicBezTo>
                  <a:pt x="2843" y="5042"/>
                  <a:pt x="2843" y="5042"/>
                  <a:pt x="2843" y="5070"/>
                </a:cubicBezTo>
                <a:cubicBezTo>
                  <a:pt x="2843" y="5070"/>
                  <a:pt x="2843" y="5097"/>
                  <a:pt x="2843" y="5123"/>
                </a:cubicBezTo>
                <a:cubicBezTo>
                  <a:pt x="2843" y="5123"/>
                  <a:pt x="2843" y="5123"/>
                  <a:pt x="2869" y="5123"/>
                </a:cubicBezTo>
                <a:cubicBezTo>
                  <a:pt x="2869" y="5123"/>
                  <a:pt x="2869" y="5123"/>
                  <a:pt x="2869" y="5150"/>
                </a:cubicBezTo>
                <a:cubicBezTo>
                  <a:pt x="2869" y="5177"/>
                  <a:pt x="2869" y="5150"/>
                  <a:pt x="2843" y="5123"/>
                </a:cubicBezTo>
                <a:cubicBezTo>
                  <a:pt x="2843" y="5123"/>
                  <a:pt x="2843" y="5123"/>
                  <a:pt x="2843" y="5150"/>
                </a:cubicBezTo>
                <a:cubicBezTo>
                  <a:pt x="2843" y="5150"/>
                  <a:pt x="2843" y="5177"/>
                  <a:pt x="2816" y="5177"/>
                </a:cubicBezTo>
                <a:cubicBezTo>
                  <a:pt x="2816" y="5177"/>
                  <a:pt x="2816" y="5123"/>
                  <a:pt x="2816" y="5097"/>
                </a:cubicBezTo>
                <a:cubicBezTo>
                  <a:pt x="2789" y="5097"/>
                  <a:pt x="2816" y="5097"/>
                  <a:pt x="2816" y="5097"/>
                </a:cubicBezTo>
                <a:cubicBezTo>
                  <a:pt x="2843" y="5070"/>
                  <a:pt x="2816" y="5042"/>
                  <a:pt x="2816" y="5042"/>
                </a:cubicBezTo>
                <a:lnTo>
                  <a:pt x="2843" y="5042"/>
                </a:lnTo>
                <a:lnTo>
                  <a:pt x="2843" y="5016"/>
                </a:lnTo>
                <a:lnTo>
                  <a:pt x="2843" y="4989"/>
                </a:lnTo>
                <a:cubicBezTo>
                  <a:pt x="2843" y="4989"/>
                  <a:pt x="2843" y="4989"/>
                  <a:pt x="2816" y="4989"/>
                </a:cubicBezTo>
                <a:cubicBezTo>
                  <a:pt x="2816" y="4963"/>
                  <a:pt x="2843" y="4935"/>
                  <a:pt x="2843" y="4935"/>
                </a:cubicBezTo>
                <a:lnTo>
                  <a:pt x="2869" y="4935"/>
                </a:lnTo>
                <a:close/>
                <a:moveTo>
                  <a:pt x="2897" y="4775"/>
                </a:moveTo>
                <a:lnTo>
                  <a:pt x="2897" y="4775"/>
                </a:lnTo>
                <a:cubicBezTo>
                  <a:pt x="2897" y="4775"/>
                  <a:pt x="2897" y="4748"/>
                  <a:pt x="2923" y="4748"/>
                </a:cubicBezTo>
                <a:cubicBezTo>
                  <a:pt x="2950" y="4748"/>
                  <a:pt x="2950" y="4748"/>
                  <a:pt x="2950" y="4748"/>
                </a:cubicBezTo>
                <a:lnTo>
                  <a:pt x="2976" y="4721"/>
                </a:lnTo>
                <a:cubicBezTo>
                  <a:pt x="2976" y="4748"/>
                  <a:pt x="2923" y="4801"/>
                  <a:pt x="2923" y="4801"/>
                </a:cubicBezTo>
                <a:cubicBezTo>
                  <a:pt x="2923" y="4801"/>
                  <a:pt x="2923" y="4801"/>
                  <a:pt x="2897" y="4801"/>
                </a:cubicBezTo>
                <a:lnTo>
                  <a:pt x="2897" y="4775"/>
                </a:lnTo>
                <a:close/>
                <a:moveTo>
                  <a:pt x="2869" y="4641"/>
                </a:moveTo>
                <a:lnTo>
                  <a:pt x="2869" y="4641"/>
                </a:lnTo>
                <a:lnTo>
                  <a:pt x="2897" y="4613"/>
                </a:lnTo>
                <a:cubicBezTo>
                  <a:pt x="2897" y="4587"/>
                  <a:pt x="2897" y="4587"/>
                  <a:pt x="2897" y="4587"/>
                </a:cubicBezTo>
                <a:lnTo>
                  <a:pt x="2869" y="4587"/>
                </a:lnTo>
                <a:cubicBezTo>
                  <a:pt x="2897" y="4560"/>
                  <a:pt x="2897" y="4560"/>
                  <a:pt x="2897" y="4560"/>
                </a:cubicBezTo>
                <a:lnTo>
                  <a:pt x="2923" y="4560"/>
                </a:lnTo>
                <a:lnTo>
                  <a:pt x="3004" y="4479"/>
                </a:lnTo>
                <a:lnTo>
                  <a:pt x="3004" y="4453"/>
                </a:lnTo>
                <a:cubicBezTo>
                  <a:pt x="3004" y="4453"/>
                  <a:pt x="3031" y="4453"/>
                  <a:pt x="3057" y="4453"/>
                </a:cubicBezTo>
                <a:cubicBezTo>
                  <a:pt x="3057" y="4453"/>
                  <a:pt x="3084" y="4453"/>
                  <a:pt x="3057" y="4453"/>
                </a:cubicBezTo>
                <a:cubicBezTo>
                  <a:pt x="3057" y="4479"/>
                  <a:pt x="3004" y="4506"/>
                  <a:pt x="3031" y="4506"/>
                </a:cubicBezTo>
                <a:cubicBezTo>
                  <a:pt x="3031" y="4506"/>
                  <a:pt x="3031" y="4506"/>
                  <a:pt x="3004" y="4534"/>
                </a:cubicBezTo>
                <a:cubicBezTo>
                  <a:pt x="2976" y="4534"/>
                  <a:pt x="2976" y="4560"/>
                  <a:pt x="2976" y="4587"/>
                </a:cubicBezTo>
                <a:cubicBezTo>
                  <a:pt x="2976" y="4587"/>
                  <a:pt x="2976" y="4587"/>
                  <a:pt x="2950" y="4587"/>
                </a:cubicBezTo>
                <a:cubicBezTo>
                  <a:pt x="2923" y="4587"/>
                  <a:pt x="2897" y="4641"/>
                  <a:pt x="2897" y="4641"/>
                </a:cubicBezTo>
                <a:cubicBezTo>
                  <a:pt x="2869" y="4641"/>
                  <a:pt x="2869" y="4641"/>
                  <a:pt x="2869" y="4641"/>
                </a:cubicBezTo>
                <a:close/>
                <a:moveTo>
                  <a:pt x="2118" y="3621"/>
                </a:moveTo>
                <a:lnTo>
                  <a:pt x="2118" y="3621"/>
                </a:lnTo>
                <a:cubicBezTo>
                  <a:pt x="2146" y="3595"/>
                  <a:pt x="2118" y="3568"/>
                  <a:pt x="2146" y="3541"/>
                </a:cubicBezTo>
                <a:lnTo>
                  <a:pt x="2118" y="3514"/>
                </a:lnTo>
                <a:cubicBezTo>
                  <a:pt x="2118" y="3514"/>
                  <a:pt x="2092" y="3514"/>
                  <a:pt x="2118" y="3514"/>
                </a:cubicBezTo>
                <a:cubicBezTo>
                  <a:pt x="2118" y="3514"/>
                  <a:pt x="2146" y="3514"/>
                  <a:pt x="2146" y="3487"/>
                </a:cubicBezTo>
                <a:lnTo>
                  <a:pt x="2118" y="3461"/>
                </a:lnTo>
                <a:cubicBezTo>
                  <a:pt x="2118" y="3461"/>
                  <a:pt x="2092" y="3461"/>
                  <a:pt x="2092" y="3433"/>
                </a:cubicBezTo>
                <a:cubicBezTo>
                  <a:pt x="2092" y="3433"/>
                  <a:pt x="2065" y="3407"/>
                  <a:pt x="2038" y="3407"/>
                </a:cubicBezTo>
                <a:cubicBezTo>
                  <a:pt x="2038" y="3407"/>
                  <a:pt x="2038" y="3461"/>
                  <a:pt x="2038" y="3433"/>
                </a:cubicBezTo>
                <a:cubicBezTo>
                  <a:pt x="2038" y="3433"/>
                  <a:pt x="2038" y="3407"/>
                  <a:pt x="2011" y="3433"/>
                </a:cubicBezTo>
                <a:cubicBezTo>
                  <a:pt x="1984" y="3433"/>
                  <a:pt x="1984" y="3461"/>
                  <a:pt x="1984" y="3461"/>
                </a:cubicBezTo>
                <a:cubicBezTo>
                  <a:pt x="1984" y="3461"/>
                  <a:pt x="1984" y="3461"/>
                  <a:pt x="1958" y="3487"/>
                </a:cubicBezTo>
                <a:lnTo>
                  <a:pt x="1931" y="3487"/>
                </a:lnTo>
                <a:cubicBezTo>
                  <a:pt x="1931" y="3514"/>
                  <a:pt x="1931" y="3514"/>
                  <a:pt x="1931" y="3514"/>
                </a:cubicBezTo>
                <a:lnTo>
                  <a:pt x="1904" y="3514"/>
                </a:lnTo>
                <a:cubicBezTo>
                  <a:pt x="1931" y="3541"/>
                  <a:pt x="1984" y="3595"/>
                  <a:pt x="1984" y="3595"/>
                </a:cubicBezTo>
                <a:cubicBezTo>
                  <a:pt x="2011" y="3595"/>
                  <a:pt x="1984" y="3621"/>
                  <a:pt x="2011" y="3648"/>
                </a:cubicBezTo>
                <a:lnTo>
                  <a:pt x="2038" y="3648"/>
                </a:lnTo>
                <a:cubicBezTo>
                  <a:pt x="2065" y="3648"/>
                  <a:pt x="2038" y="3675"/>
                  <a:pt x="2065" y="3675"/>
                </a:cubicBezTo>
                <a:cubicBezTo>
                  <a:pt x="2092" y="3675"/>
                  <a:pt x="2092" y="3648"/>
                  <a:pt x="2092" y="3648"/>
                </a:cubicBezTo>
                <a:cubicBezTo>
                  <a:pt x="2092" y="3648"/>
                  <a:pt x="2092" y="3648"/>
                  <a:pt x="2092" y="3621"/>
                </a:cubicBezTo>
                <a:lnTo>
                  <a:pt x="2118" y="3621"/>
                </a:lnTo>
                <a:close/>
                <a:moveTo>
                  <a:pt x="2280" y="3783"/>
                </a:moveTo>
                <a:lnTo>
                  <a:pt x="2280" y="3783"/>
                </a:lnTo>
                <a:lnTo>
                  <a:pt x="2280" y="3809"/>
                </a:lnTo>
                <a:cubicBezTo>
                  <a:pt x="2253" y="3809"/>
                  <a:pt x="2226" y="3809"/>
                  <a:pt x="2226" y="3783"/>
                </a:cubicBezTo>
                <a:cubicBezTo>
                  <a:pt x="2199" y="3783"/>
                  <a:pt x="2172" y="3755"/>
                  <a:pt x="2199" y="3729"/>
                </a:cubicBezTo>
                <a:cubicBezTo>
                  <a:pt x="2199" y="3702"/>
                  <a:pt x="2226" y="3702"/>
                  <a:pt x="2253" y="3702"/>
                </a:cubicBezTo>
                <a:lnTo>
                  <a:pt x="2226" y="3675"/>
                </a:lnTo>
                <a:cubicBezTo>
                  <a:pt x="2226" y="3675"/>
                  <a:pt x="2280" y="3648"/>
                  <a:pt x="2280" y="3675"/>
                </a:cubicBezTo>
                <a:cubicBezTo>
                  <a:pt x="2306" y="3675"/>
                  <a:pt x="2280" y="3755"/>
                  <a:pt x="2280" y="3755"/>
                </a:cubicBezTo>
                <a:cubicBezTo>
                  <a:pt x="2280" y="3783"/>
                  <a:pt x="2280" y="3783"/>
                  <a:pt x="2280" y="3783"/>
                </a:cubicBezTo>
                <a:close/>
                <a:moveTo>
                  <a:pt x="2146" y="3862"/>
                </a:moveTo>
                <a:lnTo>
                  <a:pt x="2146" y="3862"/>
                </a:lnTo>
                <a:cubicBezTo>
                  <a:pt x="2146" y="3862"/>
                  <a:pt x="2172" y="3836"/>
                  <a:pt x="2172" y="3862"/>
                </a:cubicBezTo>
                <a:lnTo>
                  <a:pt x="2172" y="3890"/>
                </a:lnTo>
                <a:cubicBezTo>
                  <a:pt x="2146" y="3916"/>
                  <a:pt x="2146" y="3916"/>
                  <a:pt x="2146" y="3890"/>
                </a:cubicBezTo>
                <a:lnTo>
                  <a:pt x="2118" y="3890"/>
                </a:lnTo>
                <a:cubicBezTo>
                  <a:pt x="2118" y="3890"/>
                  <a:pt x="2092" y="3890"/>
                  <a:pt x="2092" y="3862"/>
                </a:cubicBezTo>
                <a:cubicBezTo>
                  <a:pt x="2118" y="3862"/>
                  <a:pt x="2118" y="3862"/>
                  <a:pt x="2118" y="3862"/>
                </a:cubicBezTo>
                <a:cubicBezTo>
                  <a:pt x="2118" y="3836"/>
                  <a:pt x="2092" y="3836"/>
                  <a:pt x="2092" y="3836"/>
                </a:cubicBezTo>
                <a:lnTo>
                  <a:pt x="2118" y="3836"/>
                </a:lnTo>
                <a:cubicBezTo>
                  <a:pt x="2118" y="3836"/>
                  <a:pt x="2118" y="3862"/>
                  <a:pt x="2146" y="3862"/>
                </a:cubicBezTo>
                <a:close/>
                <a:moveTo>
                  <a:pt x="1743" y="3433"/>
                </a:moveTo>
                <a:lnTo>
                  <a:pt x="1743" y="3433"/>
                </a:lnTo>
                <a:cubicBezTo>
                  <a:pt x="1743" y="3433"/>
                  <a:pt x="1743" y="3433"/>
                  <a:pt x="1743" y="3407"/>
                </a:cubicBezTo>
                <a:cubicBezTo>
                  <a:pt x="1770" y="3407"/>
                  <a:pt x="1796" y="3407"/>
                  <a:pt x="1796" y="3407"/>
                </a:cubicBezTo>
                <a:cubicBezTo>
                  <a:pt x="1796" y="3380"/>
                  <a:pt x="1824" y="3380"/>
                  <a:pt x="1850" y="3380"/>
                </a:cubicBezTo>
                <a:cubicBezTo>
                  <a:pt x="1877" y="3380"/>
                  <a:pt x="1877" y="3407"/>
                  <a:pt x="1877" y="3407"/>
                </a:cubicBezTo>
                <a:cubicBezTo>
                  <a:pt x="1877" y="3407"/>
                  <a:pt x="1877" y="3407"/>
                  <a:pt x="1877" y="3433"/>
                </a:cubicBezTo>
                <a:cubicBezTo>
                  <a:pt x="1877" y="3433"/>
                  <a:pt x="1904" y="3433"/>
                  <a:pt x="1904" y="3461"/>
                </a:cubicBezTo>
                <a:cubicBezTo>
                  <a:pt x="1904" y="3461"/>
                  <a:pt x="1904" y="3433"/>
                  <a:pt x="1877" y="3433"/>
                </a:cubicBezTo>
                <a:cubicBezTo>
                  <a:pt x="1850" y="3433"/>
                  <a:pt x="1824" y="3433"/>
                  <a:pt x="1824" y="3433"/>
                </a:cubicBezTo>
                <a:cubicBezTo>
                  <a:pt x="1796" y="3407"/>
                  <a:pt x="1770" y="3461"/>
                  <a:pt x="1770" y="3461"/>
                </a:cubicBezTo>
                <a:cubicBezTo>
                  <a:pt x="1743" y="3461"/>
                  <a:pt x="1743" y="3461"/>
                  <a:pt x="1743" y="3461"/>
                </a:cubicBezTo>
                <a:cubicBezTo>
                  <a:pt x="1743" y="3433"/>
                  <a:pt x="1743" y="3433"/>
                  <a:pt x="1743" y="3433"/>
                </a:cubicBezTo>
                <a:close/>
                <a:moveTo>
                  <a:pt x="2360" y="2817"/>
                </a:moveTo>
                <a:lnTo>
                  <a:pt x="2360" y="2817"/>
                </a:lnTo>
                <a:cubicBezTo>
                  <a:pt x="2333" y="2817"/>
                  <a:pt x="2333" y="2817"/>
                  <a:pt x="2333" y="2790"/>
                </a:cubicBezTo>
                <a:lnTo>
                  <a:pt x="2333" y="2763"/>
                </a:lnTo>
                <a:cubicBezTo>
                  <a:pt x="2333" y="2763"/>
                  <a:pt x="2333" y="2763"/>
                  <a:pt x="2333" y="2736"/>
                </a:cubicBezTo>
                <a:lnTo>
                  <a:pt x="2333" y="2656"/>
                </a:lnTo>
                <a:cubicBezTo>
                  <a:pt x="2333" y="2629"/>
                  <a:pt x="2360" y="2603"/>
                  <a:pt x="2360" y="2575"/>
                </a:cubicBezTo>
                <a:cubicBezTo>
                  <a:pt x="2360" y="2575"/>
                  <a:pt x="2413" y="2603"/>
                  <a:pt x="2413" y="2575"/>
                </a:cubicBezTo>
                <a:cubicBezTo>
                  <a:pt x="2413" y="2575"/>
                  <a:pt x="2413" y="2575"/>
                  <a:pt x="2413" y="2548"/>
                </a:cubicBezTo>
                <a:cubicBezTo>
                  <a:pt x="2387" y="2548"/>
                  <a:pt x="2413" y="2548"/>
                  <a:pt x="2387" y="2548"/>
                </a:cubicBezTo>
                <a:cubicBezTo>
                  <a:pt x="2387" y="2522"/>
                  <a:pt x="2387" y="2522"/>
                  <a:pt x="2387" y="2522"/>
                </a:cubicBezTo>
                <a:cubicBezTo>
                  <a:pt x="2387" y="2522"/>
                  <a:pt x="2413" y="2522"/>
                  <a:pt x="2440" y="2522"/>
                </a:cubicBezTo>
                <a:cubicBezTo>
                  <a:pt x="2440" y="2495"/>
                  <a:pt x="2413" y="2495"/>
                  <a:pt x="2413" y="2468"/>
                </a:cubicBezTo>
                <a:lnTo>
                  <a:pt x="2440" y="2468"/>
                </a:lnTo>
                <a:cubicBezTo>
                  <a:pt x="2440" y="2441"/>
                  <a:pt x="2413" y="2388"/>
                  <a:pt x="2440" y="2415"/>
                </a:cubicBezTo>
                <a:cubicBezTo>
                  <a:pt x="2440" y="2415"/>
                  <a:pt x="2440" y="2415"/>
                  <a:pt x="2440" y="2388"/>
                </a:cubicBezTo>
                <a:cubicBezTo>
                  <a:pt x="2440" y="2361"/>
                  <a:pt x="2440" y="2361"/>
                  <a:pt x="2440" y="2334"/>
                </a:cubicBezTo>
                <a:lnTo>
                  <a:pt x="2468" y="2334"/>
                </a:lnTo>
                <a:cubicBezTo>
                  <a:pt x="2468" y="2334"/>
                  <a:pt x="2468" y="2307"/>
                  <a:pt x="2468" y="2334"/>
                </a:cubicBezTo>
                <a:cubicBezTo>
                  <a:pt x="2468" y="2334"/>
                  <a:pt x="2468" y="2361"/>
                  <a:pt x="2468" y="2388"/>
                </a:cubicBezTo>
                <a:lnTo>
                  <a:pt x="2468" y="2415"/>
                </a:lnTo>
                <a:lnTo>
                  <a:pt x="2468" y="2441"/>
                </a:lnTo>
                <a:cubicBezTo>
                  <a:pt x="2440" y="2468"/>
                  <a:pt x="2440" y="2495"/>
                  <a:pt x="2440" y="2495"/>
                </a:cubicBezTo>
                <a:cubicBezTo>
                  <a:pt x="2440" y="2495"/>
                  <a:pt x="2440" y="2495"/>
                  <a:pt x="2440" y="2522"/>
                </a:cubicBezTo>
                <a:cubicBezTo>
                  <a:pt x="2440" y="2522"/>
                  <a:pt x="2440" y="2575"/>
                  <a:pt x="2413" y="2603"/>
                </a:cubicBezTo>
                <a:lnTo>
                  <a:pt x="2387" y="2629"/>
                </a:lnTo>
                <a:cubicBezTo>
                  <a:pt x="2387" y="2656"/>
                  <a:pt x="2413" y="2682"/>
                  <a:pt x="2413" y="2682"/>
                </a:cubicBezTo>
                <a:cubicBezTo>
                  <a:pt x="2413" y="2710"/>
                  <a:pt x="2413" y="2736"/>
                  <a:pt x="2413" y="2736"/>
                </a:cubicBezTo>
                <a:lnTo>
                  <a:pt x="2440" y="2790"/>
                </a:lnTo>
                <a:cubicBezTo>
                  <a:pt x="2413" y="2817"/>
                  <a:pt x="2387" y="2844"/>
                  <a:pt x="2360" y="2844"/>
                </a:cubicBezTo>
                <a:lnTo>
                  <a:pt x="2360" y="2817"/>
                </a:lnTo>
                <a:close/>
                <a:moveTo>
                  <a:pt x="2440" y="2978"/>
                </a:moveTo>
                <a:lnTo>
                  <a:pt x="2440" y="2978"/>
                </a:lnTo>
                <a:lnTo>
                  <a:pt x="2440" y="2951"/>
                </a:lnTo>
                <a:cubicBezTo>
                  <a:pt x="2440" y="2951"/>
                  <a:pt x="2413" y="2924"/>
                  <a:pt x="2413" y="2897"/>
                </a:cubicBezTo>
                <a:cubicBezTo>
                  <a:pt x="2387" y="2897"/>
                  <a:pt x="2413" y="2870"/>
                  <a:pt x="2413" y="2870"/>
                </a:cubicBezTo>
                <a:cubicBezTo>
                  <a:pt x="2413" y="2870"/>
                  <a:pt x="2440" y="2870"/>
                  <a:pt x="2468" y="2870"/>
                </a:cubicBezTo>
                <a:cubicBezTo>
                  <a:pt x="2494" y="2897"/>
                  <a:pt x="2521" y="2924"/>
                  <a:pt x="2521" y="2924"/>
                </a:cubicBezTo>
                <a:cubicBezTo>
                  <a:pt x="2521" y="2924"/>
                  <a:pt x="2521" y="2924"/>
                  <a:pt x="2494" y="2951"/>
                </a:cubicBezTo>
                <a:cubicBezTo>
                  <a:pt x="2494" y="2978"/>
                  <a:pt x="2468" y="2978"/>
                  <a:pt x="2440" y="2978"/>
                </a:cubicBezTo>
                <a:close/>
                <a:moveTo>
                  <a:pt x="2146" y="3219"/>
                </a:moveTo>
                <a:lnTo>
                  <a:pt x="2146" y="3219"/>
                </a:lnTo>
                <a:lnTo>
                  <a:pt x="2172" y="3219"/>
                </a:lnTo>
                <a:cubicBezTo>
                  <a:pt x="2172" y="3219"/>
                  <a:pt x="2172" y="3192"/>
                  <a:pt x="2199" y="3192"/>
                </a:cubicBezTo>
                <a:lnTo>
                  <a:pt x="2226" y="3219"/>
                </a:lnTo>
                <a:cubicBezTo>
                  <a:pt x="2226" y="3219"/>
                  <a:pt x="2226" y="3219"/>
                  <a:pt x="2199" y="3219"/>
                </a:cubicBezTo>
                <a:cubicBezTo>
                  <a:pt x="2199" y="3246"/>
                  <a:pt x="2199" y="3246"/>
                  <a:pt x="2199" y="3246"/>
                </a:cubicBezTo>
                <a:cubicBezTo>
                  <a:pt x="2199" y="3273"/>
                  <a:pt x="2172" y="3273"/>
                  <a:pt x="2172" y="3273"/>
                </a:cubicBezTo>
                <a:cubicBezTo>
                  <a:pt x="2146" y="3246"/>
                  <a:pt x="2146" y="3246"/>
                  <a:pt x="2146" y="3246"/>
                </a:cubicBezTo>
                <a:lnTo>
                  <a:pt x="2146" y="3219"/>
                </a:lnTo>
                <a:close/>
                <a:moveTo>
                  <a:pt x="2199" y="2682"/>
                </a:moveTo>
                <a:lnTo>
                  <a:pt x="2199" y="2682"/>
                </a:lnTo>
                <a:cubicBezTo>
                  <a:pt x="2199" y="2682"/>
                  <a:pt x="2199" y="2710"/>
                  <a:pt x="2199" y="2736"/>
                </a:cubicBezTo>
                <a:cubicBezTo>
                  <a:pt x="2199" y="2736"/>
                  <a:pt x="2226" y="2710"/>
                  <a:pt x="2253" y="2710"/>
                </a:cubicBezTo>
                <a:cubicBezTo>
                  <a:pt x="2280" y="2682"/>
                  <a:pt x="2280" y="2710"/>
                  <a:pt x="2280" y="2736"/>
                </a:cubicBezTo>
                <a:cubicBezTo>
                  <a:pt x="2306" y="2736"/>
                  <a:pt x="2280" y="2763"/>
                  <a:pt x="2253" y="2763"/>
                </a:cubicBezTo>
                <a:cubicBezTo>
                  <a:pt x="2253" y="2763"/>
                  <a:pt x="2280" y="2817"/>
                  <a:pt x="2280" y="2844"/>
                </a:cubicBezTo>
                <a:cubicBezTo>
                  <a:pt x="2306" y="2844"/>
                  <a:pt x="2306" y="2844"/>
                  <a:pt x="2306" y="2844"/>
                </a:cubicBezTo>
                <a:cubicBezTo>
                  <a:pt x="2306" y="2870"/>
                  <a:pt x="2306" y="2870"/>
                  <a:pt x="2306" y="2870"/>
                </a:cubicBezTo>
                <a:cubicBezTo>
                  <a:pt x="2306" y="2870"/>
                  <a:pt x="2280" y="2870"/>
                  <a:pt x="2280" y="2897"/>
                </a:cubicBezTo>
                <a:cubicBezTo>
                  <a:pt x="2253" y="2897"/>
                  <a:pt x="2226" y="2924"/>
                  <a:pt x="2226" y="2924"/>
                </a:cubicBezTo>
                <a:cubicBezTo>
                  <a:pt x="2226" y="2924"/>
                  <a:pt x="2280" y="2897"/>
                  <a:pt x="2306" y="2897"/>
                </a:cubicBezTo>
                <a:cubicBezTo>
                  <a:pt x="2333" y="2897"/>
                  <a:pt x="2333" y="2897"/>
                  <a:pt x="2360" y="2897"/>
                </a:cubicBezTo>
                <a:cubicBezTo>
                  <a:pt x="2387" y="2897"/>
                  <a:pt x="2360" y="2924"/>
                  <a:pt x="2360" y="2924"/>
                </a:cubicBezTo>
                <a:lnTo>
                  <a:pt x="2387" y="2924"/>
                </a:lnTo>
                <a:lnTo>
                  <a:pt x="2333" y="2978"/>
                </a:lnTo>
                <a:cubicBezTo>
                  <a:pt x="2306" y="2978"/>
                  <a:pt x="2333" y="2978"/>
                  <a:pt x="2333" y="2978"/>
                </a:cubicBezTo>
                <a:cubicBezTo>
                  <a:pt x="2360" y="2978"/>
                  <a:pt x="2360" y="2978"/>
                  <a:pt x="2360" y="2978"/>
                </a:cubicBezTo>
                <a:cubicBezTo>
                  <a:pt x="2387" y="2978"/>
                  <a:pt x="2387" y="2951"/>
                  <a:pt x="2413" y="2951"/>
                </a:cubicBezTo>
                <a:cubicBezTo>
                  <a:pt x="2413" y="2951"/>
                  <a:pt x="2413" y="2978"/>
                  <a:pt x="2440" y="2978"/>
                </a:cubicBezTo>
                <a:cubicBezTo>
                  <a:pt x="2440" y="2978"/>
                  <a:pt x="2440" y="2978"/>
                  <a:pt x="2468" y="2978"/>
                </a:cubicBezTo>
                <a:lnTo>
                  <a:pt x="2468" y="3004"/>
                </a:lnTo>
                <a:cubicBezTo>
                  <a:pt x="2494" y="3004"/>
                  <a:pt x="2494" y="3004"/>
                  <a:pt x="2494" y="3004"/>
                </a:cubicBezTo>
                <a:cubicBezTo>
                  <a:pt x="2521" y="2978"/>
                  <a:pt x="2521" y="3004"/>
                  <a:pt x="2521" y="3004"/>
                </a:cubicBezTo>
                <a:lnTo>
                  <a:pt x="2521" y="3032"/>
                </a:lnTo>
                <a:cubicBezTo>
                  <a:pt x="2521" y="3058"/>
                  <a:pt x="2547" y="3032"/>
                  <a:pt x="2547" y="3058"/>
                </a:cubicBezTo>
                <a:cubicBezTo>
                  <a:pt x="2575" y="3058"/>
                  <a:pt x="2575" y="3032"/>
                  <a:pt x="2575" y="3032"/>
                </a:cubicBezTo>
                <a:cubicBezTo>
                  <a:pt x="2575" y="3032"/>
                  <a:pt x="2575" y="3032"/>
                  <a:pt x="2601" y="3032"/>
                </a:cubicBezTo>
                <a:cubicBezTo>
                  <a:pt x="2601" y="3032"/>
                  <a:pt x="2601" y="3004"/>
                  <a:pt x="2628" y="3004"/>
                </a:cubicBezTo>
                <a:cubicBezTo>
                  <a:pt x="2655" y="3004"/>
                  <a:pt x="2655" y="2978"/>
                  <a:pt x="2682" y="2978"/>
                </a:cubicBezTo>
                <a:lnTo>
                  <a:pt x="2735" y="2978"/>
                </a:lnTo>
                <a:cubicBezTo>
                  <a:pt x="2735" y="2978"/>
                  <a:pt x="2735" y="2978"/>
                  <a:pt x="2735" y="3004"/>
                </a:cubicBezTo>
                <a:cubicBezTo>
                  <a:pt x="2709" y="3004"/>
                  <a:pt x="2816" y="3004"/>
                  <a:pt x="2816" y="3004"/>
                </a:cubicBezTo>
                <a:lnTo>
                  <a:pt x="2816" y="3032"/>
                </a:lnTo>
                <a:cubicBezTo>
                  <a:pt x="2789" y="3058"/>
                  <a:pt x="2816" y="3085"/>
                  <a:pt x="2789" y="3111"/>
                </a:cubicBezTo>
                <a:lnTo>
                  <a:pt x="2682" y="3192"/>
                </a:lnTo>
                <a:cubicBezTo>
                  <a:pt x="2655" y="3192"/>
                  <a:pt x="2655" y="3166"/>
                  <a:pt x="2628" y="3166"/>
                </a:cubicBezTo>
                <a:cubicBezTo>
                  <a:pt x="2628" y="3166"/>
                  <a:pt x="2628" y="3166"/>
                  <a:pt x="2655" y="3192"/>
                </a:cubicBezTo>
                <a:lnTo>
                  <a:pt x="2655" y="3246"/>
                </a:lnTo>
                <a:cubicBezTo>
                  <a:pt x="2628" y="3246"/>
                  <a:pt x="2628" y="3246"/>
                  <a:pt x="2628" y="3246"/>
                </a:cubicBezTo>
                <a:cubicBezTo>
                  <a:pt x="2655" y="3273"/>
                  <a:pt x="2628" y="3299"/>
                  <a:pt x="2628" y="3299"/>
                </a:cubicBezTo>
                <a:cubicBezTo>
                  <a:pt x="2601" y="3326"/>
                  <a:pt x="2601" y="3299"/>
                  <a:pt x="2601" y="3299"/>
                </a:cubicBezTo>
                <a:cubicBezTo>
                  <a:pt x="2575" y="3299"/>
                  <a:pt x="2575" y="3353"/>
                  <a:pt x="2575" y="3353"/>
                </a:cubicBezTo>
                <a:lnTo>
                  <a:pt x="2547" y="3353"/>
                </a:lnTo>
                <a:cubicBezTo>
                  <a:pt x="2547" y="3380"/>
                  <a:pt x="2547" y="3380"/>
                  <a:pt x="2547" y="3380"/>
                </a:cubicBezTo>
                <a:lnTo>
                  <a:pt x="2521" y="3407"/>
                </a:lnTo>
                <a:cubicBezTo>
                  <a:pt x="2521" y="3407"/>
                  <a:pt x="2521" y="3407"/>
                  <a:pt x="2521" y="3433"/>
                </a:cubicBezTo>
                <a:cubicBezTo>
                  <a:pt x="2521" y="3433"/>
                  <a:pt x="2521" y="3433"/>
                  <a:pt x="2494" y="3433"/>
                </a:cubicBezTo>
                <a:cubicBezTo>
                  <a:pt x="2494" y="3461"/>
                  <a:pt x="2468" y="3461"/>
                  <a:pt x="2468" y="3461"/>
                </a:cubicBezTo>
                <a:lnTo>
                  <a:pt x="2413" y="3487"/>
                </a:lnTo>
                <a:cubicBezTo>
                  <a:pt x="2387" y="3487"/>
                  <a:pt x="2413" y="3487"/>
                  <a:pt x="2413" y="3487"/>
                </a:cubicBezTo>
                <a:cubicBezTo>
                  <a:pt x="2413" y="3461"/>
                  <a:pt x="2387" y="3433"/>
                  <a:pt x="2387" y="3433"/>
                </a:cubicBezTo>
                <a:cubicBezTo>
                  <a:pt x="2387" y="3407"/>
                  <a:pt x="2413" y="3380"/>
                  <a:pt x="2413" y="3380"/>
                </a:cubicBezTo>
                <a:cubicBezTo>
                  <a:pt x="2440" y="3380"/>
                  <a:pt x="2413" y="3380"/>
                  <a:pt x="2413" y="3353"/>
                </a:cubicBezTo>
                <a:lnTo>
                  <a:pt x="2413" y="3326"/>
                </a:lnTo>
                <a:lnTo>
                  <a:pt x="2440" y="3326"/>
                </a:lnTo>
                <a:cubicBezTo>
                  <a:pt x="2440" y="3326"/>
                  <a:pt x="2413" y="3299"/>
                  <a:pt x="2413" y="3273"/>
                </a:cubicBezTo>
                <a:lnTo>
                  <a:pt x="2440" y="3273"/>
                </a:lnTo>
                <a:cubicBezTo>
                  <a:pt x="2468" y="3273"/>
                  <a:pt x="2468" y="3273"/>
                  <a:pt x="2468" y="3246"/>
                </a:cubicBezTo>
                <a:cubicBezTo>
                  <a:pt x="2468" y="3246"/>
                  <a:pt x="2468" y="3246"/>
                  <a:pt x="2494" y="3246"/>
                </a:cubicBezTo>
                <a:cubicBezTo>
                  <a:pt x="2494" y="3246"/>
                  <a:pt x="2494" y="3192"/>
                  <a:pt x="2521" y="3192"/>
                </a:cubicBezTo>
                <a:cubicBezTo>
                  <a:pt x="2547" y="3192"/>
                  <a:pt x="2575" y="3192"/>
                  <a:pt x="2575" y="3192"/>
                </a:cubicBezTo>
                <a:lnTo>
                  <a:pt x="2601" y="3139"/>
                </a:lnTo>
                <a:lnTo>
                  <a:pt x="2575" y="3166"/>
                </a:lnTo>
                <a:cubicBezTo>
                  <a:pt x="2547" y="3166"/>
                  <a:pt x="2547" y="3166"/>
                  <a:pt x="2547" y="3166"/>
                </a:cubicBezTo>
                <a:lnTo>
                  <a:pt x="2521" y="3166"/>
                </a:lnTo>
                <a:cubicBezTo>
                  <a:pt x="2521" y="3166"/>
                  <a:pt x="2521" y="3166"/>
                  <a:pt x="2494" y="3166"/>
                </a:cubicBezTo>
                <a:lnTo>
                  <a:pt x="2468" y="3192"/>
                </a:lnTo>
                <a:lnTo>
                  <a:pt x="2440" y="3192"/>
                </a:lnTo>
                <a:lnTo>
                  <a:pt x="2440" y="3166"/>
                </a:lnTo>
                <a:cubicBezTo>
                  <a:pt x="2440" y="3139"/>
                  <a:pt x="2413" y="3111"/>
                  <a:pt x="2413" y="3111"/>
                </a:cubicBezTo>
                <a:cubicBezTo>
                  <a:pt x="2387" y="3085"/>
                  <a:pt x="2387" y="3085"/>
                  <a:pt x="2387" y="3085"/>
                </a:cubicBezTo>
                <a:cubicBezTo>
                  <a:pt x="2387" y="3058"/>
                  <a:pt x="2387" y="3058"/>
                  <a:pt x="2387" y="3058"/>
                </a:cubicBezTo>
                <a:lnTo>
                  <a:pt x="2387" y="3085"/>
                </a:lnTo>
                <a:lnTo>
                  <a:pt x="2387" y="3111"/>
                </a:lnTo>
                <a:lnTo>
                  <a:pt x="2387" y="3166"/>
                </a:lnTo>
                <a:lnTo>
                  <a:pt x="2360" y="3166"/>
                </a:lnTo>
                <a:lnTo>
                  <a:pt x="2360" y="3192"/>
                </a:lnTo>
                <a:cubicBezTo>
                  <a:pt x="2360" y="3219"/>
                  <a:pt x="2360" y="3219"/>
                  <a:pt x="2333" y="3219"/>
                </a:cubicBezTo>
                <a:lnTo>
                  <a:pt x="2333" y="3273"/>
                </a:lnTo>
                <a:cubicBezTo>
                  <a:pt x="2306" y="3246"/>
                  <a:pt x="2306" y="3246"/>
                  <a:pt x="2306" y="3246"/>
                </a:cubicBezTo>
                <a:cubicBezTo>
                  <a:pt x="2306" y="3246"/>
                  <a:pt x="2306" y="3219"/>
                  <a:pt x="2306" y="3192"/>
                </a:cubicBezTo>
                <a:lnTo>
                  <a:pt x="2306" y="3166"/>
                </a:lnTo>
                <a:lnTo>
                  <a:pt x="2306" y="3139"/>
                </a:lnTo>
                <a:lnTo>
                  <a:pt x="2280" y="3139"/>
                </a:lnTo>
                <a:cubicBezTo>
                  <a:pt x="2280" y="3166"/>
                  <a:pt x="2280" y="3166"/>
                  <a:pt x="2253" y="3139"/>
                </a:cubicBezTo>
                <a:cubicBezTo>
                  <a:pt x="2253" y="3139"/>
                  <a:pt x="2253" y="3111"/>
                  <a:pt x="2226" y="3111"/>
                </a:cubicBezTo>
                <a:cubicBezTo>
                  <a:pt x="2226" y="3139"/>
                  <a:pt x="2253" y="3166"/>
                  <a:pt x="2253" y="3166"/>
                </a:cubicBezTo>
                <a:cubicBezTo>
                  <a:pt x="2226" y="3166"/>
                  <a:pt x="2226" y="3166"/>
                  <a:pt x="2226" y="3166"/>
                </a:cubicBezTo>
                <a:cubicBezTo>
                  <a:pt x="2199" y="3192"/>
                  <a:pt x="2199" y="3166"/>
                  <a:pt x="2199" y="3166"/>
                </a:cubicBezTo>
                <a:cubicBezTo>
                  <a:pt x="2172" y="3166"/>
                  <a:pt x="2118" y="3192"/>
                  <a:pt x="2118" y="3192"/>
                </a:cubicBezTo>
                <a:cubicBezTo>
                  <a:pt x="2092" y="3192"/>
                  <a:pt x="2092" y="3192"/>
                  <a:pt x="2065" y="3192"/>
                </a:cubicBezTo>
                <a:cubicBezTo>
                  <a:pt x="2065" y="3192"/>
                  <a:pt x="2092" y="3166"/>
                  <a:pt x="2092" y="3139"/>
                </a:cubicBezTo>
                <a:cubicBezTo>
                  <a:pt x="2118" y="3111"/>
                  <a:pt x="2118" y="3111"/>
                  <a:pt x="2092" y="3111"/>
                </a:cubicBezTo>
                <a:cubicBezTo>
                  <a:pt x="2092" y="3111"/>
                  <a:pt x="2092" y="3111"/>
                  <a:pt x="2092" y="3139"/>
                </a:cubicBezTo>
                <a:cubicBezTo>
                  <a:pt x="2065" y="3139"/>
                  <a:pt x="2065" y="3166"/>
                  <a:pt x="2038" y="3139"/>
                </a:cubicBezTo>
                <a:cubicBezTo>
                  <a:pt x="2011" y="3139"/>
                  <a:pt x="1984" y="3085"/>
                  <a:pt x="1984" y="3085"/>
                </a:cubicBezTo>
                <a:cubicBezTo>
                  <a:pt x="1984" y="3058"/>
                  <a:pt x="2011" y="3058"/>
                  <a:pt x="2038" y="3058"/>
                </a:cubicBezTo>
                <a:cubicBezTo>
                  <a:pt x="2038" y="3032"/>
                  <a:pt x="2038" y="3004"/>
                  <a:pt x="2038" y="3004"/>
                </a:cubicBezTo>
                <a:cubicBezTo>
                  <a:pt x="2038" y="3032"/>
                  <a:pt x="2011" y="3032"/>
                  <a:pt x="2011" y="3032"/>
                </a:cubicBezTo>
                <a:cubicBezTo>
                  <a:pt x="2011" y="3058"/>
                  <a:pt x="2011" y="3032"/>
                  <a:pt x="2011" y="3032"/>
                </a:cubicBezTo>
                <a:cubicBezTo>
                  <a:pt x="1984" y="3032"/>
                  <a:pt x="1984" y="3058"/>
                  <a:pt x="1984" y="3058"/>
                </a:cubicBezTo>
                <a:cubicBezTo>
                  <a:pt x="1984" y="3058"/>
                  <a:pt x="1958" y="3058"/>
                  <a:pt x="1958" y="3032"/>
                </a:cubicBezTo>
                <a:cubicBezTo>
                  <a:pt x="1958" y="3032"/>
                  <a:pt x="1958" y="3032"/>
                  <a:pt x="1931" y="3032"/>
                </a:cubicBezTo>
                <a:cubicBezTo>
                  <a:pt x="1931" y="3004"/>
                  <a:pt x="1931" y="3004"/>
                  <a:pt x="1931" y="2978"/>
                </a:cubicBezTo>
                <a:cubicBezTo>
                  <a:pt x="1904" y="2978"/>
                  <a:pt x="1904" y="2951"/>
                  <a:pt x="1904" y="2951"/>
                </a:cubicBezTo>
                <a:cubicBezTo>
                  <a:pt x="1931" y="2951"/>
                  <a:pt x="1931" y="2951"/>
                  <a:pt x="1904" y="2951"/>
                </a:cubicBezTo>
                <a:cubicBezTo>
                  <a:pt x="1904" y="2924"/>
                  <a:pt x="1877" y="2924"/>
                  <a:pt x="1877" y="2924"/>
                </a:cubicBezTo>
                <a:cubicBezTo>
                  <a:pt x="1877" y="2897"/>
                  <a:pt x="1904" y="2870"/>
                  <a:pt x="1931" y="2870"/>
                </a:cubicBezTo>
                <a:cubicBezTo>
                  <a:pt x="1931" y="2870"/>
                  <a:pt x="1931" y="2870"/>
                  <a:pt x="1958" y="2870"/>
                </a:cubicBezTo>
                <a:lnTo>
                  <a:pt x="1958" y="2844"/>
                </a:lnTo>
                <a:cubicBezTo>
                  <a:pt x="1958" y="2844"/>
                  <a:pt x="1984" y="2870"/>
                  <a:pt x="2011" y="2870"/>
                </a:cubicBezTo>
                <a:lnTo>
                  <a:pt x="2011" y="2897"/>
                </a:lnTo>
                <a:cubicBezTo>
                  <a:pt x="2011" y="2897"/>
                  <a:pt x="2011" y="2897"/>
                  <a:pt x="2038" y="2924"/>
                </a:cubicBezTo>
                <a:cubicBezTo>
                  <a:pt x="2065" y="2924"/>
                  <a:pt x="2065" y="2924"/>
                  <a:pt x="2092" y="2924"/>
                </a:cubicBezTo>
                <a:cubicBezTo>
                  <a:pt x="2092" y="2924"/>
                  <a:pt x="2092" y="2897"/>
                  <a:pt x="2065" y="2897"/>
                </a:cubicBezTo>
                <a:cubicBezTo>
                  <a:pt x="2065" y="2897"/>
                  <a:pt x="2038" y="2897"/>
                  <a:pt x="2038" y="2870"/>
                </a:cubicBezTo>
                <a:cubicBezTo>
                  <a:pt x="2038" y="2870"/>
                  <a:pt x="2038" y="2870"/>
                  <a:pt x="2011" y="2844"/>
                </a:cubicBezTo>
                <a:cubicBezTo>
                  <a:pt x="1984" y="2844"/>
                  <a:pt x="1984" y="2817"/>
                  <a:pt x="1958" y="2817"/>
                </a:cubicBezTo>
                <a:lnTo>
                  <a:pt x="1984" y="2790"/>
                </a:lnTo>
                <a:cubicBezTo>
                  <a:pt x="1984" y="2790"/>
                  <a:pt x="1958" y="2790"/>
                  <a:pt x="1958" y="2817"/>
                </a:cubicBezTo>
                <a:lnTo>
                  <a:pt x="1931" y="2817"/>
                </a:lnTo>
                <a:cubicBezTo>
                  <a:pt x="1931" y="2817"/>
                  <a:pt x="1931" y="2817"/>
                  <a:pt x="1904" y="2844"/>
                </a:cubicBezTo>
                <a:lnTo>
                  <a:pt x="1904" y="2817"/>
                </a:lnTo>
                <a:cubicBezTo>
                  <a:pt x="1904" y="2817"/>
                  <a:pt x="1931" y="2790"/>
                  <a:pt x="1904" y="2790"/>
                </a:cubicBezTo>
                <a:cubicBezTo>
                  <a:pt x="1904" y="2790"/>
                  <a:pt x="1877" y="2790"/>
                  <a:pt x="1877" y="2763"/>
                </a:cubicBezTo>
                <a:lnTo>
                  <a:pt x="1904" y="2763"/>
                </a:lnTo>
                <a:lnTo>
                  <a:pt x="1877" y="2736"/>
                </a:lnTo>
                <a:cubicBezTo>
                  <a:pt x="1877" y="2736"/>
                  <a:pt x="1877" y="2736"/>
                  <a:pt x="1877" y="2710"/>
                </a:cubicBezTo>
                <a:cubicBezTo>
                  <a:pt x="1877" y="2710"/>
                  <a:pt x="1877" y="2682"/>
                  <a:pt x="1877" y="2656"/>
                </a:cubicBezTo>
                <a:lnTo>
                  <a:pt x="1850" y="2710"/>
                </a:lnTo>
                <a:cubicBezTo>
                  <a:pt x="1850" y="2736"/>
                  <a:pt x="1850" y="2736"/>
                  <a:pt x="1850" y="2736"/>
                </a:cubicBezTo>
                <a:cubicBezTo>
                  <a:pt x="1850" y="2736"/>
                  <a:pt x="1850" y="2736"/>
                  <a:pt x="1850" y="2710"/>
                </a:cubicBezTo>
                <a:lnTo>
                  <a:pt x="1824" y="2682"/>
                </a:lnTo>
                <a:cubicBezTo>
                  <a:pt x="1824" y="2656"/>
                  <a:pt x="1824" y="2710"/>
                  <a:pt x="1824" y="2710"/>
                </a:cubicBezTo>
                <a:lnTo>
                  <a:pt x="1796" y="2736"/>
                </a:lnTo>
                <a:cubicBezTo>
                  <a:pt x="1770" y="2736"/>
                  <a:pt x="1770" y="2736"/>
                  <a:pt x="1770" y="2736"/>
                </a:cubicBezTo>
                <a:cubicBezTo>
                  <a:pt x="1796" y="2736"/>
                  <a:pt x="1796" y="2763"/>
                  <a:pt x="1796" y="2790"/>
                </a:cubicBezTo>
                <a:cubicBezTo>
                  <a:pt x="1770" y="2790"/>
                  <a:pt x="1796" y="2844"/>
                  <a:pt x="1796" y="2844"/>
                </a:cubicBezTo>
                <a:cubicBezTo>
                  <a:pt x="1770" y="2844"/>
                  <a:pt x="1770" y="2844"/>
                  <a:pt x="1770" y="2844"/>
                </a:cubicBezTo>
                <a:cubicBezTo>
                  <a:pt x="1770" y="2844"/>
                  <a:pt x="1717" y="2817"/>
                  <a:pt x="1689" y="2790"/>
                </a:cubicBezTo>
                <a:cubicBezTo>
                  <a:pt x="1663" y="2790"/>
                  <a:pt x="1663" y="2790"/>
                  <a:pt x="1636" y="2790"/>
                </a:cubicBezTo>
                <a:cubicBezTo>
                  <a:pt x="1636" y="2763"/>
                  <a:pt x="1636" y="2763"/>
                  <a:pt x="1609" y="2763"/>
                </a:cubicBezTo>
                <a:lnTo>
                  <a:pt x="1609" y="2736"/>
                </a:lnTo>
                <a:cubicBezTo>
                  <a:pt x="1582" y="2736"/>
                  <a:pt x="1609" y="2736"/>
                  <a:pt x="1609" y="2710"/>
                </a:cubicBezTo>
                <a:lnTo>
                  <a:pt x="1582" y="2656"/>
                </a:lnTo>
                <a:lnTo>
                  <a:pt x="1555" y="2656"/>
                </a:lnTo>
                <a:lnTo>
                  <a:pt x="1555" y="2629"/>
                </a:lnTo>
                <a:cubicBezTo>
                  <a:pt x="1555" y="2629"/>
                  <a:pt x="1555" y="2603"/>
                  <a:pt x="1529" y="2603"/>
                </a:cubicBezTo>
                <a:cubicBezTo>
                  <a:pt x="1529" y="2603"/>
                  <a:pt x="1555" y="2575"/>
                  <a:pt x="1582" y="2575"/>
                </a:cubicBezTo>
                <a:lnTo>
                  <a:pt x="1582" y="2603"/>
                </a:lnTo>
                <a:cubicBezTo>
                  <a:pt x="1582" y="2629"/>
                  <a:pt x="1636" y="2603"/>
                  <a:pt x="1636" y="2603"/>
                </a:cubicBezTo>
                <a:cubicBezTo>
                  <a:pt x="1636" y="2603"/>
                  <a:pt x="1636" y="2603"/>
                  <a:pt x="1609" y="2603"/>
                </a:cubicBezTo>
                <a:cubicBezTo>
                  <a:pt x="1609" y="2603"/>
                  <a:pt x="1609" y="2575"/>
                  <a:pt x="1582" y="2575"/>
                </a:cubicBezTo>
                <a:lnTo>
                  <a:pt x="1582" y="2522"/>
                </a:lnTo>
                <a:cubicBezTo>
                  <a:pt x="1582" y="2522"/>
                  <a:pt x="1582" y="2522"/>
                  <a:pt x="1582" y="2495"/>
                </a:cubicBezTo>
                <a:cubicBezTo>
                  <a:pt x="1582" y="2495"/>
                  <a:pt x="1609" y="2468"/>
                  <a:pt x="1636" y="2468"/>
                </a:cubicBezTo>
                <a:lnTo>
                  <a:pt x="1636" y="2495"/>
                </a:lnTo>
                <a:lnTo>
                  <a:pt x="1636" y="2522"/>
                </a:lnTo>
                <a:cubicBezTo>
                  <a:pt x="1636" y="2548"/>
                  <a:pt x="1663" y="2548"/>
                  <a:pt x="1663" y="2548"/>
                </a:cubicBezTo>
                <a:cubicBezTo>
                  <a:pt x="1663" y="2575"/>
                  <a:pt x="1663" y="2575"/>
                  <a:pt x="1663" y="2575"/>
                </a:cubicBezTo>
                <a:cubicBezTo>
                  <a:pt x="1663" y="2575"/>
                  <a:pt x="1689" y="2575"/>
                  <a:pt x="1689" y="2603"/>
                </a:cubicBezTo>
                <a:cubicBezTo>
                  <a:pt x="1689" y="2629"/>
                  <a:pt x="1717" y="2629"/>
                  <a:pt x="1717" y="2629"/>
                </a:cubicBezTo>
                <a:cubicBezTo>
                  <a:pt x="1717" y="2629"/>
                  <a:pt x="1717" y="2629"/>
                  <a:pt x="1717" y="2656"/>
                </a:cubicBezTo>
                <a:lnTo>
                  <a:pt x="1743" y="2629"/>
                </a:lnTo>
                <a:cubicBezTo>
                  <a:pt x="1770" y="2629"/>
                  <a:pt x="1743" y="2656"/>
                  <a:pt x="1743" y="2656"/>
                </a:cubicBezTo>
                <a:lnTo>
                  <a:pt x="1770" y="2656"/>
                </a:lnTo>
                <a:cubicBezTo>
                  <a:pt x="1770" y="2682"/>
                  <a:pt x="1770" y="2656"/>
                  <a:pt x="1770" y="2656"/>
                </a:cubicBezTo>
                <a:cubicBezTo>
                  <a:pt x="1770" y="2656"/>
                  <a:pt x="1770" y="2656"/>
                  <a:pt x="1796" y="2656"/>
                </a:cubicBezTo>
                <a:lnTo>
                  <a:pt x="1770" y="2629"/>
                </a:lnTo>
                <a:cubicBezTo>
                  <a:pt x="1770" y="2629"/>
                  <a:pt x="1770" y="2603"/>
                  <a:pt x="1743" y="2603"/>
                </a:cubicBezTo>
                <a:lnTo>
                  <a:pt x="1743" y="2575"/>
                </a:lnTo>
                <a:cubicBezTo>
                  <a:pt x="1743" y="2548"/>
                  <a:pt x="1743" y="2548"/>
                  <a:pt x="1717" y="2548"/>
                </a:cubicBezTo>
                <a:cubicBezTo>
                  <a:pt x="1717" y="2548"/>
                  <a:pt x="1717" y="2522"/>
                  <a:pt x="1717" y="2495"/>
                </a:cubicBezTo>
                <a:cubicBezTo>
                  <a:pt x="1689" y="2495"/>
                  <a:pt x="1689" y="2495"/>
                  <a:pt x="1717" y="2495"/>
                </a:cubicBezTo>
                <a:cubicBezTo>
                  <a:pt x="1717" y="2495"/>
                  <a:pt x="1689" y="2495"/>
                  <a:pt x="1689" y="2468"/>
                </a:cubicBezTo>
                <a:cubicBezTo>
                  <a:pt x="1689" y="2468"/>
                  <a:pt x="1689" y="2468"/>
                  <a:pt x="1689" y="2441"/>
                </a:cubicBezTo>
                <a:cubicBezTo>
                  <a:pt x="1717" y="2441"/>
                  <a:pt x="1717" y="2468"/>
                  <a:pt x="1717" y="2468"/>
                </a:cubicBezTo>
                <a:lnTo>
                  <a:pt x="1717" y="2495"/>
                </a:lnTo>
                <a:lnTo>
                  <a:pt x="1743" y="2495"/>
                </a:lnTo>
                <a:cubicBezTo>
                  <a:pt x="1743" y="2468"/>
                  <a:pt x="1743" y="2468"/>
                  <a:pt x="1743" y="2468"/>
                </a:cubicBezTo>
                <a:cubicBezTo>
                  <a:pt x="1717" y="2468"/>
                  <a:pt x="1743" y="2468"/>
                  <a:pt x="1743" y="2468"/>
                </a:cubicBezTo>
                <a:cubicBezTo>
                  <a:pt x="1743" y="2495"/>
                  <a:pt x="1770" y="2495"/>
                  <a:pt x="1770" y="2495"/>
                </a:cubicBezTo>
                <a:cubicBezTo>
                  <a:pt x="1796" y="2522"/>
                  <a:pt x="1796" y="2495"/>
                  <a:pt x="1796" y="2468"/>
                </a:cubicBezTo>
                <a:cubicBezTo>
                  <a:pt x="1770" y="2468"/>
                  <a:pt x="1770" y="2468"/>
                  <a:pt x="1770" y="2468"/>
                </a:cubicBezTo>
                <a:cubicBezTo>
                  <a:pt x="1770" y="2468"/>
                  <a:pt x="1770" y="2468"/>
                  <a:pt x="1770" y="2441"/>
                </a:cubicBezTo>
                <a:cubicBezTo>
                  <a:pt x="1770" y="2441"/>
                  <a:pt x="1717" y="2415"/>
                  <a:pt x="1717" y="2388"/>
                </a:cubicBezTo>
                <a:cubicBezTo>
                  <a:pt x="1689" y="2388"/>
                  <a:pt x="1689" y="2415"/>
                  <a:pt x="1689" y="2388"/>
                </a:cubicBezTo>
                <a:cubicBezTo>
                  <a:pt x="1689" y="2388"/>
                  <a:pt x="1689" y="2388"/>
                  <a:pt x="1689" y="2361"/>
                </a:cubicBezTo>
                <a:cubicBezTo>
                  <a:pt x="1717" y="2361"/>
                  <a:pt x="1717" y="2361"/>
                  <a:pt x="1717" y="2334"/>
                </a:cubicBezTo>
                <a:lnTo>
                  <a:pt x="1717" y="2281"/>
                </a:lnTo>
                <a:lnTo>
                  <a:pt x="1743" y="2281"/>
                </a:lnTo>
                <a:cubicBezTo>
                  <a:pt x="1743" y="2307"/>
                  <a:pt x="1743" y="2307"/>
                  <a:pt x="1743" y="2307"/>
                </a:cubicBezTo>
                <a:cubicBezTo>
                  <a:pt x="1770" y="2307"/>
                  <a:pt x="1770" y="2334"/>
                  <a:pt x="1770" y="2334"/>
                </a:cubicBezTo>
                <a:cubicBezTo>
                  <a:pt x="1770" y="2334"/>
                  <a:pt x="1796" y="2334"/>
                  <a:pt x="1770" y="2361"/>
                </a:cubicBezTo>
                <a:cubicBezTo>
                  <a:pt x="1770" y="2388"/>
                  <a:pt x="1796" y="2388"/>
                  <a:pt x="1796" y="2388"/>
                </a:cubicBezTo>
                <a:lnTo>
                  <a:pt x="1824" y="2415"/>
                </a:lnTo>
                <a:lnTo>
                  <a:pt x="1850" y="2415"/>
                </a:lnTo>
                <a:cubicBezTo>
                  <a:pt x="1877" y="2441"/>
                  <a:pt x="1904" y="2495"/>
                  <a:pt x="1904" y="2495"/>
                </a:cubicBezTo>
                <a:cubicBezTo>
                  <a:pt x="1904" y="2495"/>
                  <a:pt x="1904" y="2495"/>
                  <a:pt x="1904" y="2522"/>
                </a:cubicBezTo>
                <a:cubicBezTo>
                  <a:pt x="1877" y="2522"/>
                  <a:pt x="1904" y="2522"/>
                  <a:pt x="1904" y="2495"/>
                </a:cubicBezTo>
                <a:cubicBezTo>
                  <a:pt x="1904" y="2495"/>
                  <a:pt x="1931" y="2495"/>
                  <a:pt x="1904" y="2495"/>
                </a:cubicBezTo>
                <a:lnTo>
                  <a:pt x="1931" y="2468"/>
                </a:lnTo>
                <a:lnTo>
                  <a:pt x="1931" y="2495"/>
                </a:lnTo>
                <a:cubicBezTo>
                  <a:pt x="1931" y="2522"/>
                  <a:pt x="1931" y="2522"/>
                  <a:pt x="1904" y="2522"/>
                </a:cubicBezTo>
                <a:cubicBezTo>
                  <a:pt x="1904" y="2548"/>
                  <a:pt x="1931" y="2548"/>
                  <a:pt x="1931" y="2548"/>
                </a:cubicBezTo>
                <a:lnTo>
                  <a:pt x="1931" y="2575"/>
                </a:lnTo>
                <a:cubicBezTo>
                  <a:pt x="1958" y="2575"/>
                  <a:pt x="1931" y="2548"/>
                  <a:pt x="1931" y="2522"/>
                </a:cubicBezTo>
                <a:lnTo>
                  <a:pt x="1958" y="2495"/>
                </a:lnTo>
                <a:cubicBezTo>
                  <a:pt x="1958" y="2495"/>
                  <a:pt x="1958" y="2495"/>
                  <a:pt x="1984" y="2495"/>
                </a:cubicBezTo>
                <a:cubicBezTo>
                  <a:pt x="1984" y="2495"/>
                  <a:pt x="1984" y="2468"/>
                  <a:pt x="1984" y="2441"/>
                </a:cubicBezTo>
                <a:lnTo>
                  <a:pt x="1958" y="2441"/>
                </a:lnTo>
                <a:lnTo>
                  <a:pt x="1984" y="2441"/>
                </a:lnTo>
                <a:lnTo>
                  <a:pt x="1984" y="2468"/>
                </a:lnTo>
                <a:cubicBezTo>
                  <a:pt x="1984" y="2495"/>
                  <a:pt x="2011" y="2495"/>
                  <a:pt x="2011" y="2495"/>
                </a:cubicBezTo>
                <a:cubicBezTo>
                  <a:pt x="2011" y="2522"/>
                  <a:pt x="2011" y="2495"/>
                  <a:pt x="2011" y="2495"/>
                </a:cubicBezTo>
                <a:cubicBezTo>
                  <a:pt x="2038" y="2522"/>
                  <a:pt x="2038" y="2548"/>
                  <a:pt x="2038" y="2548"/>
                </a:cubicBezTo>
                <a:lnTo>
                  <a:pt x="2038" y="2575"/>
                </a:lnTo>
                <a:cubicBezTo>
                  <a:pt x="2038" y="2575"/>
                  <a:pt x="2065" y="2603"/>
                  <a:pt x="2092" y="2603"/>
                </a:cubicBezTo>
                <a:cubicBezTo>
                  <a:pt x="2092" y="2603"/>
                  <a:pt x="2065" y="2603"/>
                  <a:pt x="2065" y="2575"/>
                </a:cubicBezTo>
                <a:cubicBezTo>
                  <a:pt x="2065" y="2575"/>
                  <a:pt x="2065" y="2575"/>
                  <a:pt x="2065" y="2548"/>
                </a:cubicBezTo>
                <a:cubicBezTo>
                  <a:pt x="2065" y="2522"/>
                  <a:pt x="2092" y="2548"/>
                  <a:pt x="2092" y="2548"/>
                </a:cubicBezTo>
                <a:lnTo>
                  <a:pt x="2038" y="2495"/>
                </a:lnTo>
                <a:cubicBezTo>
                  <a:pt x="2011" y="2468"/>
                  <a:pt x="2011" y="2441"/>
                  <a:pt x="2011" y="2441"/>
                </a:cubicBezTo>
                <a:cubicBezTo>
                  <a:pt x="2011" y="2415"/>
                  <a:pt x="2011" y="2441"/>
                  <a:pt x="2011" y="2415"/>
                </a:cubicBezTo>
                <a:cubicBezTo>
                  <a:pt x="1984" y="2415"/>
                  <a:pt x="1984" y="2415"/>
                  <a:pt x="1984" y="2415"/>
                </a:cubicBezTo>
                <a:cubicBezTo>
                  <a:pt x="1984" y="2388"/>
                  <a:pt x="1984" y="2388"/>
                  <a:pt x="1984" y="2361"/>
                </a:cubicBezTo>
                <a:cubicBezTo>
                  <a:pt x="1984" y="2361"/>
                  <a:pt x="1984" y="2361"/>
                  <a:pt x="2011" y="2361"/>
                </a:cubicBezTo>
                <a:cubicBezTo>
                  <a:pt x="2011" y="2361"/>
                  <a:pt x="2011" y="2334"/>
                  <a:pt x="2011" y="2307"/>
                </a:cubicBezTo>
                <a:lnTo>
                  <a:pt x="1984" y="2307"/>
                </a:lnTo>
                <a:cubicBezTo>
                  <a:pt x="1958" y="2281"/>
                  <a:pt x="1984" y="2281"/>
                  <a:pt x="1984" y="2281"/>
                </a:cubicBezTo>
                <a:cubicBezTo>
                  <a:pt x="1984" y="2253"/>
                  <a:pt x="1958" y="2227"/>
                  <a:pt x="1958" y="2200"/>
                </a:cubicBezTo>
                <a:cubicBezTo>
                  <a:pt x="1931" y="2173"/>
                  <a:pt x="1958" y="2200"/>
                  <a:pt x="1958" y="2173"/>
                </a:cubicBezTo>
                <a:cubicBezTo>
                  <a:pt x="1958" y="2173"/>
                  <a:pt x="1984" y="2173"/>
                  <a:pt x="2011" y="2173"/>
                </a:cubicBezTo>
                <a:cubicBezTo>
                  <a:pt x="2011" y="2146"/>
                  <a:pt x="2038" y="2119"/>
                  <a:pt x="2038" y="2119"/>
                </a:cubicBezTo>
                <a:cubicBezTo>
                  <a:pt x="2038" y="2093"/>
                  <a:pt x="2038" y="2093"/>
                  <a:pt x="2038" y="2093"/>
                </a:cubicBezTo>
                <a:lnTo>
                  <a:pt x="2038" y="2065"/>
                </a:lnTo>
                <a:cubicBezTo>
                  <a:pt x="2038" y="2065"/>
                  <a:pt x="2038" y="2093"/>
                  <a:pt x="2065" y="2093"/>
                </a:cubicBezTo>
                <a:cubicBezTo>
                  <a:pt x="2065" y="2093"/>
                  <a:pt x="2065" y="2065"/>
                  <a:pt x="2092" y="2065"/>
                </a:cubicBezTo>
                <a:lnTo>
                  <a:pt x="2092" y="2093"/>
                </a:lnTo>
                <a:cubicBezTo>
                  <a:pt x="2065" y="2093"/>
                  <a:pt x="2118" y="2119"/>
                  <a:pt x="2118" y="2119"/>
                </a:cubicBezTo>
                <a:cubicBezTo>
                  <a:pt x="2118" y="2119"/>
                  <a:pt x="2146" y="2119"/>
                  <a:pt x="2146" y="2146"/>
                </a:cubicBezTo>
                <a:lnTo>
                  <a:pt x="2172" y="2146"/>
                </a:lnTo>
                <a:cubicBezTo>
                  <a:pt x="2172" y="2173"/>
                  <a:pt x="2172" y="2173"/>
                  <a:pt x="2146" y="2173"/>
                </a:cubicBezTo>
                <a:lnTo>
                  <a:pt x="2146" y="2200"/>
                </a:lnTo>
                <a:cubicBezTo>
                  <a:pt x="2172" y="2227"/>
                  <a:pt x="2172" y="2227"/>
                  <a:pt x="2199" y="2200"/>
                </a:cubicBezTo>
                <a:cubicBezTo>
                  <a:pt x="2199" y="2200"/>
                  <a:pt x="2199" y="2200"/>
                  <a:pt x="2226" y="2227"/>
                </a:cubicBezTo>
                <a:cubicBezTo>
                  <a:pt x="2226" y="2253"/>
                  <a:pt x="2253" y="2307"/>
                  <a:pt x="2253" y="2307"/>
                </a:cubicBezTo>
                <a:cubicBezTo>
                  <a:pt x="2253" y="2307"/>
                  <a:pt x="2280" y="2307"/>
                  <a:pt x="2280" y="2334"/>
                </a:cubicBezTo>
                <a:cubicBezTo>
                  <a:pt x="2280" y="2334"/>
                  <a:pt x="2253" y="2334"/>
                  <a:pt x="2253" y="2361"/>
                </a:cubicBezTo>
                <a:cubicBezTo>
                  <a:pt x="2253" y="2361"/>
                  <a:pt x="2253" y="2361"/>
                  <a:pt x="2280" y="2388"/>
                </a:cubicBezTo>
                <a:lnTo>
                  <a:pt x="2253" y="2495"/>
                </a:lnTo>
                <a:cubicBezTo>
                  <a:pt x="2253" y="2522"/>
                  <a:pt x="2280" y="2522"/>
                  <a:pt x="2280" y="2522"/>
                </a:cubicBezTo>
                <a:cubicBezTo>
                  <a:pt x="2280" y="2548"/>
                  <a:pt x="2280" y="2548"/>
                  <a:pt x="2280" y="2548"/>
                </a:cubicBezTo>
                <a:cubicBezTo>
                  <a:pt x="2280" y="2548"/>
                  <a:pt x="2253" y="2629"/>
                  <a:pt x="2253" y="2656"/>
                </a:cubicBezTo>
                <a:cubicBezTo>
                  <a:pt x="2253" y="2656"/>
                  <a:pt x="2253" y="2656"/>
                  <a:pt x="2226" y="2682"/>
                </a:cubicBezTo>
                <a:cubicBezTo>
                  <a:pt x="2226" y="2682"/>
                  <a:pt x="2226" y="2682"/>
                  <a:pt x="2199" y="2682"/>
                </a:cubicBezTo>
                <a:close/>
                <a:moveTo>
                  <a:pt x="1153" y="1288"/>
                </a:moveTo>
                <a:lnTo>
                  <a:pt x="1153" y="1288"/>
                </a:lnTo>
                <a:cubicBezTo>
                  <a:pt x="1153" y="1288"/>
                  <a:pt x="1153" y="1288"/>
                  <a:pt x="1153" y="1261"/>
                </a:cubicBezTo>
                <a:lnTo>
                  <a:pt x="1153" y="1235"/>
                </a:lnTo>
                <a:lnTo>
                  <a:pt x="1153" y="1261"/>
                </a:lnTo>
                <a:cubicBezTo>
                  <a:pt x="1153" y="1288"/>
                  <a:pt x="1180" y="1288"/>
                  <a:pt x="1153" y="1288"/>
                </a:cubicBezTo>
                <a:close/>
                <a:moveTo>
                  <a:pt x="563" y="3943"/>
                </a:moveTo>
                <a:lnTo>
                  <a:pt x="563" y="3943"/>
                </a:lnTo>
                <a:cubicBezTo>
                  <a:pt x="563" y="3943"/>
                  <a:pt x="590" y="3970"/>
                  <a:pt x="563" y="3970"/>
                </a:cubicBezTo>
                <a:cubicBezTo>
                  <a:pt x="563" y="3997"/>
                  <a:pt x="590" y="3997"/>
                  <a:pt x="590" y="3997"/>
                </a:cubicBezTo>
                <a:cubicBezTo>
                  <a:pt x="590" y="3997"/>
                  <a:pt x="644" y="3997"/>
                  <a:pt x="616" y="3970"/>
                </a:cubicBezTo>
                <a:cubicBezTo>
                  <a:pt x="590" y="3970"/>
                  <a:pt x="590" y="3970"/>
                  <a:pt x="590" y="3970"/>
                </a:cubicBezTo>
                <a:cubicBezTo>
                  <a:pt x="590" y="3943"/>
                  <a:pt x="590" y="3943"/>
                  <a:pt x="590" y="3943"/>
                </a:cubicBezTo>
                <a:cubicBezTo>
                  <a:pt x="590" y="3943"/>
                  <a:pt x="590" y="3943"/>
                  <a:pt x="590" y="3916"/>
                </a:cubicBezTo>
                <a:lnTo>
                  <a:pt x="590" y="3890"/>
                </a:lnTo>
                <a:cubicBezTo>
                  <a:pt x="616" y="3890"/>
                  <a:pt x="616" y="3862"/>
                  <a:pt x="616" y="3890"/>
                </a:cubicBezTo>
                <a:cubicBezTo>
                  <a:pt x="590" y="3890"/>
                  <a:pt x="590" y="3890"/>
                  <a:pt x="590" y="3890"/>
                </a:cubicBezTo>
                <a:cubicBezTo>
                  <a:pt x="590" y="3890"/>
                  <a:pt x="590" y="3890"/>
                  <a:pt x="563" y="3890"/>
                </a:cubicBezTo>
                <a:lnTo>
                  <a:pt x="563" y="3916"/>
                </a:lnTo>
                <a:lnTo>
                  <a:pt x="563" y="3943"/>
                </a:lnTo>
                <a:close/>
                <a:moveTo>
                  <a:pt x="644" y="3836"/>
                </a:moveTo>
                <a:lnTo>
                  <a:pt x="644" y="3836"/>
                </a:lnTo>
                <a:cubicBezTo>
                  <a:pt x="644" y="3862"/>
                  <a:pt x="670" y="3862"/>
                  <a:pt x="670" y="3862"/>
                </a:cubicBezTo>
                <a:lnTo>
                  <a:pt x="670" y="3836"/>
                </a:lnTo>
                <a:lnTo>
                  <a:pt x="697" y="3862"/>
                </a:lnTo>
                <a:cubicBezTo>
                  <a:pt x="697" y="3836"/>
                  <a:pt x="670" y="3836"/>
                  <a:pt x="670" y="3836"/>
                </a:cubicBezTo>
                <a:cubicBezTo>
                  <a:pt x="644" y="3809"/>
                  <a:pt x="644" y="3836"/>
                  <a:pt x="644" y="3836"/>
                </a:cubicBezTo>
                <a:cubicBezTo>
                  <a:pt x="644" y="3836"/>
                  <a:pt x="644" y="3836"/>
                  <a:pt x="616" y="3836"/>
                </a:cubicBezTo>
                <a:cubicBezTo>
                  <a:pt x="616" y="3862"/>
                  <a:pt x="644" y="3836"/>
                  <a:pt x="644" y="3836"/>
                </a:cubicBezTo>
                <a:close/>
                <a:moveTo>
                  <a:pt x="644" y="3809"/>
                </a:moveTo>
                <a:cubicBezTo>
                  <a:pt x="644" y="3809"/>
                  <a:pt x="644" y="3783"/>
                  <a:pt x="644" y="3809"/>
                </a:cubicBezTo>
                <a:close/>
                <a:moveTo>
                  <a:pt x="778" y="3729"/>
                </a:moveTo>
                <a:lnTo>
                  <a:pt x="778" y="3729"/>
                </a:lnTo>
                <a:cubicBezTo>
                  <a:pt x="778" y="3702"/>
                  <a:pt x="778" y="3702"/>
                  <a:pt x="778" y="3702"/>
                </a:cubicBezTo>
                <a:cubicBezTo>
                  <a:pt x="804" y="3702"/>
                  <a:pt x="804" y="3675"/>
                  <a:pt x="804" y="3702"/>
                </a:cubicBezTo>
                <a:lnTo>
                  <a:pt x="804" y="3729"/>
                </a:lnTo>
                <a:lnTo>
                  <a:pt x="778" y="3729"/>
                </a:lnTo>
                <a:close/>
                <a:moveTo>
                  <a:pt x="670" y="3755"/>
                </a:moveTo>
                <a:lnTo>
                  <a:pt x="670" y="3755"/>
                </a:lnTo>
                <a:cubicBezTo>
                  <a:pt x="644" y="3755"/>
                  <a:pt x="644" y="3755"/>
                  <a:pt x="644" y="3755"/>
                </a:cubicBezTo>
                <a:lnTo>
                  <a:pt x="670" y="3755"/>
                </a:lnTo>
                <a:close/>
                <a:moveTo>
                  <a:pt x="697" y="3783"/>
                </a:moveTo>
                <a:lnTo>
                  <a:pt x="697" y="3783"/>
                </a:lnTo>
                <a:cubicBezTo>
                  <a:pt x="724" y="3783"/>
                  <a:pt x="724" y="3783"/>
                  <a:pt x="724" y="3783"/>
                </a:cubicBezTo>
                <a:cubicBezTo>
                  <a:pt x="751" y="3783"/>
                  <a:pt x="751" y="3783"/>
                  <a:pt x="751" y="3783"/>
                </a:cubicBezTo>
                <a:cubicBezTo>
                  <a:pt x="751" y="3783"/>
                  <a:pt x="751" y="3783"/>
                  <a:pt x="751" y="3755"/>
                </a:cubicBezTo>
                <a:lnTo>
                  <a:pt x="724" y="3729"/>
                </a:lnTo>
                <a:cubicBezTo>
                  <a:pt x="724" y="3729"/>
                  <a:pt x="697" y="3729"/>
                  <a:pt x="697" y="3755"/>
                </a:cubicBezTo>
                <a:lnTo>
                  <a:pt x="697" y="3783"/>
                </a:lnTo>
                <a:close/>
                <a:moveTo>
                  <a:pt x="912" y="3514"/>
                </a:moveTo>
                <a:lnTo>
                  <a:pt x="912" y="3514"/>
                </a:lnTo>
                <a:cubicBezTo>
                  <a:pt x="885" y="3514"/>
                  <a:pt x="885" y="3514"/>
                  <a:pt x="885" y="3514"/>
                </a:cubicBezTo>
                <a:lnTo>
                  <a:pt x="912" y="3514"/>
                </a:lnTo>
                <a:close/>
                <a:moveTo>
                  <a:pt x="858" y="3568"/>
                </a:moveTo>
                <a:lnTo>
                  <a:pt x="858" y="3568"/>
                </a:lnTo>
                <a:lnTo>
                  <a:pt x="885" y="3568"/>
                </a:lnTo>
                <a:lnTo>
                  <a:pt x="858" y="3568"/>
                </a:lnTo>
                <a:lnTo>
                  <a:pt x="858" y="3541"/>
                </a:lnTo>
                <a:cubicBezTo>
                  <a:pt x="858" y="3568"/>
                  <a:pt x="858" y="3568"/>
                  <a:pt x="858" y="3568"/>
                </a:cubicBezTo>
                <a:close/>
                <a:moveTo>
                  <a:pt x="804" y="3487"/>
                </a:moveTo>
                <a:lnTo>
                  <a:pt x="804" y="3487"/>
                </a:lnTo>
                <a:cubicBezTo>
                  <a:pt x="831" y="3461"/>
                  <a:pt x="831" y="3461"/>
                  <a:pt x="831" y="3461"/>
                </a:cubicBezTo>
                <a:lnTo>
                  <a:pt x="831" y="3433"/>
                </a:lnTo>
                <a:cubicBezTo>
                  <a:pt x="804" y="3433"/>
                  <a:pt x="804" y="3433"/>
                  <a:pt x="804" y="3407"/>
                </a:cubicBezTo>
                <a:cubicBezTo>
                  <a:pt x="778" y="3407"/>
                  <a:pt x="778" y="3407"/>
                  <a:pt x="778" y="3433"/>
                </a:cubicBezTo>
                <a:lnTo>
                  <a:pt x="804" y="3461"/>
                </a:lnTo>
                <a:lnTo>
                  <a:pt x="778" y="3487"/>
                </a:lnTo>
                <a:cubicBezTo>
                  <a:pt x="778" y="3514"/>
                  <a:pt x="751" y="3514"/>
                  <a:pt x="724" y="3514"/>
                </a:cubicBezTo>
                <a:lnTo>
                  <a:pt x="697" y="3514"/>
                </a:lnTo>
                <a:cubicBezTo>
                  <a:pt x="724" y="3514"/>
                  <a:pt x="724" y="3514"/>
                  <a:pt x="724" y="3514"/>
                </a:cubicBezTo>
                <a:cubicBezTo>
                  <a:pt x="724" y="3541"/>
                  <a:pt x="724" y="3568"/>
                  <a:pt x="724" y="3568"/>
                </a:cubicBezTo>
                <a:lnTo>
                  <a:pt x="697" y="3568"/>
                </a:lnTo>
                <a:cubicBezTo>
                  <a:pt x="724" y="3568"/>
                  <a:pt x="724" y="3568"/>
                  <a:pt x="724" y="3568"/>
                </a:cubicBezTo>
                <a:cubicBezTo>
                  <a:pt x="724" y="3595"/>
                  <a:pt x="724" y="3595"/>
                  <a:pt x="697" y="3595"/>
                </a:cubicBezTo>
                <a:lnTo>
                  <a:pt x="670" y="3595"/>
                </a:lnTo>
                <a:cubicBezTo>
                  <a:pt x="670" y="3621"/>
                  <a:pt x="670" y="3648"/>
                  <a:pt x="670" y="3648"/>
                </a:cubicBezTo>
                <a:lnTo>
                  <a:pt x="697" y="3648"/>
                </a:lnTo>
                <a:cubicBezTo>
                  <a:pt x="670" y="3648"/>
                  <a:pt x="644" y="3648"/>
                  <a:pt x="644" y="3675"/>
                </a:cubicBezTo>
                <a:cubicBezTo>
                  <a:pt x="644" y="3675"/>
                  <a:pt x="697" y="3675"/>
                  <a:pt x="670" y="3702"/>
                </a:cubicBezTo>
                <a:cubicBezTo>
                  <a:pt x="697" y="3729"/>
                  <a:pt x="751" y="3702"/>
                  <a:pt x="724" y="3702"/>
                </a:cubicBezTo>
                <a:lnTo>
                  <a:pt x="697" y="3702"/>
                </a:lnTo>
                <a:lnTo>
                  <a:pt x="697" y="3675"/>
                </a:lnTo>
                <a:cubicBezTo>
                  <a:pt x="697" y="3675"/>
                  <a:pt x="697" y="3675"/>
                  <a:pt x="724" y="3675"/>
                </a:cubicBezTo>
                <a:cubicBezTo>
                  <a:pt x="724" y="3675"/>
                  <a:pt x="751" y="3702"/>
                  <a:pt x="751" y="3675"/>
                </a:cubicBezTo>
                <a:cubicBezTo>
                  <a:pt x="751" y="3675"/>
                  <a:pt x="724" y="3675"/>
                  <a:pt x="724" y="3648"/>
                </a:cubicBezTo>
                <a:lnTo>
                  <a:pt x="724" y="3621"/>
                </a:lnTo>
                <a:cubicBezTo>
                  <a:pt x="724" y="3621"/>
                  <a:pt x="751" y="3648"/>
                  <a:pt x="751" y="3621"/>
                </a:cubicBezTo>
                <a:cubicBezTo>
                  <a:pt x="751" y="3648"/>
                  <a:pt x="751" y="3648"/>
                  <a:pt x="778" y="3648"/>
                </a:cubicBezTo>
                <a:cubicBezTo>
                  <a:pt x="778" y="3648"/>
                  <a:pt x="778" y="3648"/>
                  <a:pt x="804" y="3648"/>
                </a:cubicBezTo>
                <a:cubicBezTo>
                  <a:pt x="804" y="3648"/>
                  <a:pt x="804" y="3648"/>
                  <a:pt x="804" y="3621"/>
                </a:cubicBezTo>
                <a:cubicBezTo>
                  <a:pt x="804" y="3621"/>
                  <a:pt x="804" y="3595"/>
                  <a:pt x="831" y="3595"/>
                </a:cubicBezTo>
                <a:cubicBezTo>
                  <a:pt x="831" y="3568"/>
                  <a:pt x="831" y="3568"/>
                  <a:pt x="831" y="3568"/>
                </a:cubicBezTo>
                <a:lnTo>
                  <a:pt x="804" y="3568"/>
                </a:lnTo>
                <a:cubicBezTo>
                  <a:pt x="831" y="3568"/>
                  <a:pt x="831" y="3568"/>
                  <a:pt x="831" y="3541"/>
                </a:cubicBezTo>
                <a:cubicBezTo>
                  <a:pt x="831" y="3541"/>
                  <a:pt x="831" y="3541"/>
                  <a:pt x="804" y="3541"/>
                </a:cubicBezTo>
                <a:cubicBezTo>
                  <a:pt x="804" y="3541"/>
                  <a:pt x="804" y="3541"/>
                  <a:pt x="804" y="3514"/>
                </a:cubicBezTo>
                <a:cubicBezTo>
                  <a:pt x="804" y="3514"/>
                  <a:pt x="831" y="3514"/>
                  <a:pt x="804" y="3514"/>
                </a:cubicBezTo>
                <a:cubicBezTo>
                  <a:pt x="804" y="3487"/>
                  <a:pt x="804" y="3487"/>
                  <a:pt x="804" y="3487"/>
                </a:cubicBezTo>
                <a:close/>
                <a:moveTo>
                  <a:pt x="858" y="3433"/>
                </a:moveTo>
                <a:lnTo>
                  <a:pt x="858" y="3433"/>
                </a:lnTo>
                <a:lnTo>
                  <a:pt x="885" y="3433"/>
                </a:lnTo>
                <a:lnTo>
                  <a:pt x="885" y="3407"/>
                </a:lnTo>
                <a:cubicBezTo>
                  <a:pt x="858" y="3407"/>
                  <a:pt x="858" y="3407"/>
                  <a:pt x="858" y="3407"/>
                </a:cubicBezTo>
                <a:lnTo>
                  <a:pt x="858" y="3433"/>
                </a:lnTo>
                <a:close/>
                <a:moveTo>
                  <a:pt x="912" y="3353"/>
                </a:moveTo>
                <a:lnTo>
                  <a:pt x="912" y="3353"/>
                </a:lnTo>
                <a:lnTo>
                  <a:pt x="885" y="3380"/>
                </a:lnTo>
                <a:lnTo>
                  <a:pt x="912" y="3380"/>
                </a:lnTo>
                <a:lnTo>
                  <a:pt x="912" y="3353"/>
                </a:lnTo>
                <a:close/>
                <a:moveTo>
                  <a:pt x="938" y="3353"/>
                </a:moveTo>
                <a:lnTo>
                  <a:pt x="938" y="3353"/>
                </a:lnTo>
                <a:cubicBezTo>
                  <a:pt x="938" y="3380"/>
                  <a:pt x="966" y="3380"/>
                  <a:pt x="966" y="3380"/>
                </a:cubicBezTo>
                <a:lnTo>
                  <a:pt x="966" y="3407"/>
                </a:lnTo>
                <a:cubicBezTo>
                  <a:pt x="966" y="3433"/>
                  <a:pt x="966" y="3433"/>
                  <a:pt x="966" y="3433"/>
                </a:cubicBezTo>
                <a:cubicBezTo>
                  <a:pt x="966" y="3407"/>
                  <a:pt x="966" y="3407"/>
                  <a:pt x="966" y="3407"/>
                </a:cubicBezTo>
                <a:cubicBezTo>
                  <a:pt x="992" y="3407"/>
                  <a:pt x="992" y="3380"/>
                  <a:pt x="992" y="3380"/>
                </a:cubicBezTo>
                <a:lnTo>
                  <a:pt x="992" y="3353"/>
                </a:lnTo>
                <a:cubicBezTo>
                  <a:pt x="966" y="3353"/>
                  <a:pt x="938" y="3353"/>
                  <a:pt x="938" y="3353"/>
                </a:cubicBezTo>
                <a:close/>
                <a:moveTo>
                  <a:pt x="885" y="2710"/>
                </a:moveTo>
                <a:lnTo>
                  <a:pt x="885" y="2710"/>
                </a:lnTo>
                <a:lnTo>
                  <a:pt x="858" y="2710"/>
                </a:lnTo>
                <a:cubicBezTo>
                  <a:pt x="858" y="2710"/>
                  <a:pt x="804" y="2736"/>
                  <a:pt x="831" y="2736"/>
                </a:cubicBezTo>
                <a:cubicBezTo>
                  <a:pt x="831" y="2736"/>
                  <a:pt x="858" y="2790"/>
                  <a:pt x="858" y="2844"/>
                </a:cubicBezTo>
                <a:cubicBezTo>
                  <a:pt x="858" y="2897"/>
                  <a:pt x="858" y="2897"/>
                  <a:pt x="858" y="2897"/>
                </a:cubicBezTo>
                <a:cubicBezTo>
                  <a:pt x="858" y="2897"/>
                  <a:pt x="858" y="2897"/>
                  <a:pt x="858" y="2924"/>
                </a:cubicBezTo>
                <a:lnTo>
                  <a:pt x="831" y="2951"/>
                </a:lnTo>
                <a:cubicBezTo>
                  <a:pt x="831" y="2951"/>
                  <a:pt x="804" y="2951"/>
                  <a:pt x="831" y="2951"/>
                </a:cubicBezTo>
                <a:cubicBezTo>
                  <a:pt x="831" y="2951"/>
                  <a:pt x="831" y="2951"/>
                  <a:pt x="831" y="2978"/>
                </a:cubicBezTo>
                <a:cubicBezTo>
                  <a:pt x="831" y="2978"/>
                  <a:pt x="831" y="3004"/>
                  <a:pt x="831" y="3032"/>
                </a:cubicBezTo>
                <a:cubicBezTo>
                  <a:pt x="804" y="3032"/>
                  <a:pt x="778" y="3032"/>
                  <a:pt x="804" y="3032"/>
                </a:cubicBezTo>
                <a:cubicBezTo>
                  <a:pt x="804" y="3032"/>
                  <a:pt x="831" y="3058"/>
                  <a:pt x="831" y="3085"/>
                </a:cubicBezTo>
                <a:cubicBezTo>
                  <a:pt x="831" y="3111"/>
                  <a:pt x="831" y="3166"/>
                  <a:pt x="831" y="3166"/>
                </a:cubicBezTo>
                <a:cubicBezTo>
                  <a:pt x="831" y="3192"/>
                  <a:pt x="831" y="3219"/>
                  <a:pt x="831" y="3219"/>
                </a:cubicBezTo>
                <a:lnTo>
                  <a:pt x="858" y="3246"/>
                </a:lnTo>
                <a:cubicBezTo>
                  <a:pt x="831" y="3273"/>
                  <a:pt x="831" y="3273"/>
                  <a:pt x="831" y="3273"/>
                </a:cubicBezTo>
                <a:cubicBezTo>
                  <a:pt x="858" y="3273"/>
                  <a:pt x="858" y="3273"/>
                  <a:pt x="858" y="3273"/>
                </a:cubicBezTo>
                <a:lnTo>
                  <a:pt x="858" y="3299"/>
                </a:lnTo>
                <a:lnTo>
                  <a:pt x="885" y="3299"/>
                </a:lnTo>
                <a:cubicBezTo>
                  <a:pt x="885" y="3326"/>
                  <a:pt x="885" y="3326"/>
                  <a:pt x="912" y="3326"/>
                </a:cubicBezTo>
                <a:cubicBezTo>
                  <a:pt x="912" y="3326"/>
                  <a:pt x="938" y="3326"/>
                  <a:pt x="966" y="3326"/>
                </a:cubicBezTo>
                <a:cubicBezTo>
                  <a:pt x="966" y="3299"/>
                  <a:pt x="966" y="3299"/>
                  <a:pt x="966" y="3299"/>
                </a:cubicBezTo>
                <a:lnTo>
                  <a:pt x="966" y="3326"/>
                </a:lnTo>
                <a:cubicBezTo>
                  <a:pt x="992" y="3299"/>
                  <a:pt x="992" y="3299"/>
                  <a:pt x="992" y="3326"/>
                </a:cubicBezTo>
                <a:cubicBezTo>
                  <a:pt x="1019" y="3326"/>
                  <a:pt x="1019" y="3326"/>
                  <a:pt x="1045" y="3326"/>
                </a:cubicBezTo>
                <a:cubicBezTo>
                  <a:pt x="1045" y="3326"/>
                  <a:pt x="1019" y="3326"/>
                  <a:pt x="1045" y="3326"/>
                </a:cubicBezTo>
                <a:cubicBezTo>
                  <a:pt x="1045" y="3299"/>
                  <a:pt x="1073" y="3299"/>
                  <a:pt x="1045" y="3299"/>
                </a:cubicBezTo>
                <a:lnTo>
                  <a:pt x="1019" y="3299"/>
                </a:lnTo>
                <a:cubicBezTo>
                  <a:pt x="1019" y="3273"/>
                  <a:pt x="1019" y="3246"/>
                  <a:pt x="1019" y="3246"/>
                </a:cubicBezTo>
                <a:cubicBezTo>
                  <a:pt x="992" y="3246"/>
                  <a:pt x="992" y="3246"/>
                  <a:pt x="992" y="3246"/>
                </a:cubicBezTo>
                <a:cubicBezTo>
                  <a:pt x="966" y="3246"/>
                  <a:pt x="966" y="3273"/>
                  <a:pt x="938" y="3246"/>
                </a:cubicBezTo>
                <a:cubicBezTo>
                  <a:pt x="938" y="3246"/>
                  <a:pt x="912" y="3273"/>
                  <a:pt x="912" y="3246"/>
                </a:cubicBezTo>
                <a:cubicBezTo>
                  <a:pt x="912" y="3246"/>
                  <a:pt x="885" y="3219"/>
                  <a:pt x="912" y="3219"/>
                </a:cubicBezTo>
                <a:lnTo>
                  <a:pt x="938" y="3192"/>
                </a:lnTo>
                <a:cubicBezTo>
                  <a:pt x="966" y="3192"/>
                  <a:pt x="966" y="3219"/>
                  <a:pt x="966" y="3219"/>
                </a:cubicBezTo>
                <a:cubicBezTo>
                  <a:pt x="992" y="3219"/>
                  <a:pt x="1019" y="3219"/>
                  <a:pt x="1019" y="3192"/>
                </a:cubicBezTo>
                <a:cubicBezTo>
                  <a:pt x="1019" y="3192"/>
                  <a:pt x="1019" y="3166"/>
                  <a:pt x="1019" y="3139"/>
                </a:cubicBezTo>
                <a:cubicBezTo>
                  <a:pt x="1019" y="3139"/>
                  <a:pt x="992" y="3139"/>
                  <a:pt x="992" y="3111"/>
                </a:cubicBezTo>
                <a:cubicBezTo>
                  <a:pt x="992" y="3111"/>
                  <a:pt x="992" y="3111"/>
                  <a:pt x="992" y="3085"/>
                </a:cubicBezTo>
                <a:cubicBezTo>
                  <a:pt x="992" y="3085"/>
                  <a:pt x="966" y="3111"/>
                  <a:pt x="966" y="3085"/>
                </a:cubicBezTo>
                <a:lnTo>
                  <a:pt x="938" y="3058"/>
                </a:lnTo>
                <a:cubicBezTo>
                  <a:pt x="938" y="3058"/>
                  <a:pt x="938" y="3085"/>
                  <a:pt x="912" y="3085"/>
                </a:cubicBezTo>
                <a:cubicBezTo>
                  <a:pt x="912" y="3058"/>
                  <a:pt x="858" y="3032"/>
                  <a:pt x="885" y="3032"/>
                </a:cubicBezTo>
                <a:cubicBezTo>
                  <a:pt x="885" y="3032"/>
                  <a:pt x="912" y="3004"/>
                  <a:pt x="912" y="3032"/>
                </a:cubicBezTo>
                <a:cubicBezTo>
                  <a:pt x="938" y="3058"/>
                  <a:pt x="938" y="3058"/>
                  <a:pt x="938" y="3058"/>
                </a:cubicBezTo>
                <a:cubicBezTo>
                  <a:pt x="938" y="3058"/>
                  <a:pt x="938" y="3032"/>
                  <a:pt x="966" y="3032"/>
                </a:cubicBezTo>
                <a:lnTo>
                  <a:pt x="992" y="3058"/>
                </a:lnTo>
                <a:cubicBezTo>
                  <a:pt x="1019" y="3058"/>
                  <a:pt x="1019" y="3032"/>
                  <a:pt x="1019" y="3032"/>
                </a:cubicBezTo>
                <a:lnTo>
                  <a:pt x="1019" y="3004"/>
                </a:lnTo>
                <a:lnTo>
                  <a:pt x="1045" y="2951"/>
                </a:lnTo>
                <a:cubicBezTo>
                  <a:pt x="1045" y="2951"/>
                  <a:pt x="1045" y="2951"/>
                  <a:pt x="1073" y="2951"/>
                </a:cubicBezTo>
                <a:lnTo>
                  <a:pt x="1073" y="2924"/>
                </a:lnTo>
                <a:cubicBezTo>
                  <a:pt x="1073" y="2897"/>
                  <a:pt x="1073" y="2897"/>
                  <a:pt x="1073" y="2924"/>
                </a:cubicBezTo>
                <a:cubicBezTo>
                  <a:pt x="1045" y="2924"/>
                  <a:pt x="1045" y="2924"/>
                  <a:pt x="1045" y="2924"/>
                </a:cubicBezTo>
                <a:cubicBezTo>
                  <a:pt x="1045" y="2897"/>
                  <a:pt x="1045" y="2870"/>
                  <a:pt x="1045" y="2870"/>
                </a:cubicBezTo>
                <a:cubicBezTo>
                  <a:pt x="1045" y="2870"/>
                  <a:pt x="1045" y="2870"/>
                  <a:pt x="1019" y="2870"/>
                </a:cubicBezTo>
                <a:cubicBezTo>
                  <a:pt x="1019" y="2870"/>
                  <a:pt x="1019" y="2870"/>
                  <a:pt x="992" y="2870"/>
                </a:cubicBezTo>
                <a:lnTo>
                  <a:pt x="966" y="2844"/>
                </a:lnTo>
                <a:lnTo>
                  <a:pt x="938" y="2817"/>
                </a:lnTo>
                <a:cubicBezTo>
                  <a:pt x="966" y="2817"/>
                  <a:pt x="966" y="2817"/>
                  <a:pt x="966" y="2844"/>
                </a:cubicBezTo>
                <a:cubicBezTo>
                  <a:pt x="992" y="2844"/>
                  <a:pt x="992" y="2844"/>
                  <a:pt x="992" y="2844"/>
                </a:cubicBezTo>
                <a:cubicBezTo>
                  <a:pt x="1019" y="2844"/>
                  <a:pt x="1019" y="2844"/>
                  <a:pt x="1019" y="2844"/>
                </a:cubicBezTo>
                <a:cubicBezTo>
                  <a:pt x="1019" y="2844"/>
                  <a:pt x="1045" y="2817"/>
                  <a:pt x="1019" y="2817"/>
                </a:cubicBezTo>
                <a:cubicBezTo>
                  <a:pt x="1019" y="2844"/>
                  <a:pt x="1019" y="2844"/>
                  <a:pt x="1019" y="2844"/>
                </a:cubicBezTo>
                <a:cubicBezTo>
                  <a:pt x="992" y="2844"/>
                  <a:pt x="992" y="2817"/>
                  <a:pt x="992" y="2817"/>
                </a:cubicBezTo>
                <a:lnTo>
                  <a:pt x="1019" y="2817"/>
                </a:lnTo>
                <a:lnTo>
                  <a:pt x="992" y="2790"/>
                </a:lnTo>
                <a:cubicBezTo>
                  <a:pt x="992" y="2790"/>
                  <a:pt x="992" y="2790"/>
                  <a:pt x="966" y="2790"/>
                </a:cubicBezTo>
                <a:cubicBezTo>
                  <a:pt x="966" y="2790"/>
                  <a:pt x="992" y="2790"/>
                  <a:pt x="966" y="2790"/>
                </a:cubicBezTo>
                <a:cubicBezTo>
                  <a:pt x="966" y="2763"/>
                  <a:pt x="966" y="2763"/>
                  <a:pt x="966" y="2763"/>
                </a:cubicBezTo>
                <a:lnTo>
                  <a:pt x="938" y="2763"/>
                </a:lnTo>
                <a:cubicBezTo>
                  <a:pt x="966" y="2763"/>
                  <a:pt x="966" y="2763"/>
                  <a:pt x="966" y="2736"/>
                </a:cubicBezTo>
                <a:cubicBezTo>
                  <a:pt x="966" y="2736"/>
                  <a:pt x="938" y="2763"/>
                  <a:pt x="938" y="2736"/>
                </a:cubicBezTo>
                <a:lnTo>
                  <a:pt x="938" y="2710"/>
                </a:lnTo>
                <a:cubicBezTo>
                  <a:pt x="912" y="2710"/>
                  <a:pt x="912" y="2710"/>
                  <a:pt x="912" y="2710"/>
                </a:cubicBezTo>
                <a:cubicBezTo>
                  <a:pt x="885" y="2710"/>
                  <a:pt x="885" y="2710"/>
                  <a:pt x="885" y="2710"/>
                </a:cubicBezTo>
                <a:close/>
                <a:moveTo>
                  <a:pt x="1045" y="2736"/>
                </a:moveTo>
                <a:lnTo>
                  <a:pt x="1045" y="2736"/>
                </a:lnTo>
                <a:lnTo>
                  <a:pt x="1073" y="2682"/>
                </a:lnTo>
                <a:cubicBezTo>
                  <a:pt x="1073" y="2682"/>
                  <a:pt x="1073" y="2682"/>
                  <a:pt x="1100" y="2710"/>
                </a:cubicBezTo>
                <a:cubicBezTo>
                  <a:pt x="1100" y="2710"/>
                  <a:pt x="1100" y="2710"/>
                  <a:pt x="1073" y="2736"/>
                </a:cubicBezTo>
                <a:lnTo>
                  <a:pt x="1045" y="2736"/>
                </a:lnTo>
                <a:close/>
                <a:moveTo>
                  <a:pt x="858" y="2548"/>
                </a:moveTo>
                <a:lnTo>
                  <a:pt x="858" y="2548"/>
                </a:lnTo>
                <a:lnTo>
                  <a:pt x="831" y="2575"/>
                </a:lnTo>
                <a:lnTo>
                  <a:pt x="858" y="2575"/>
                </a:lnTo>
                <a:cubicBezTo>
                  <a:pt x="831" y="2603"/>
                  <a:pt x="831" y="2603"/>
                  <a:pt x="831" y="2603"/>
                </a:cubicBezTo>
                <a:cubicBezTo>
                  <a:pt x="858" y="2603"/>
                  <a:pt x="858" y="2603"/>
                  <a:pt x="858" y="2629"/>
                </a:cubicBezTo>
                <a:lnTo>
                  <a:pt x="858" y="2656"/>
                </a:lnTo>
                <a:cubicBezTo>
                  <a:pt x="885" y="2656"/>
                  <a:pt x="885" y="2656"/>
                  <a:pt x="912" y="2682"/>
                </a:cubicBezTo>
                <a:cubicBezTo>
                  <a:pt x="938" y="2682"/>
                  <a:pt x="966" y="2710"/>
                  <a:pt x="966" y="2682"/>
                </a:cubicBezTo>
                <a:cubicBezTo>
                  <a:pt x="966" y="2682"/>
                  <a:pt x="938" y="2682"/>
                  <a:pt x="966" y="2682"/>
                </a:cubicBezTo>
                <a:cubicBezTo>
                  <a:pt x="992" y="2682"/>
                  <a:pt x="1019" y="2710"/>
                  <a:pt x="1019" y="2682"/>
                </a:cubicBezTo>
                <a:cubicBezTo>
                  <a:pt x="1019" y="2682"/>
                  <a:pt x="1019" y="2682"/>
                  <a:pt x="1045" y="2682"/>
                </a:cubicBezTo>
                <a:lnTo>
                  <a:pt x="1045" y="2656"/>
                </a:lnTo>
                <a:cubicBezTo>
                  <a:pt x="1045" y="2656"/>
                  <a:pt x="966" y="2629"/>
                  <a:pt x="992" y="2629"/>
                </a:cubicBezTo>
                <a:lnTo>
                  <a:pt x="992" y="2603"/>
                </a:lnTo>
                <a:lnTo>
                  <a:pt x="1019" y="2603"/>
                </a:lnTo>
                <a:cubicBezTo>
                  <a:pt x="1019" y="2575"/>
                  <a:pt x="1019" y="2575"/>
                  <a:pt x="992" y="2575"/>
                </a:cubicBezTo>
                <a:cubicBezTo>
                  <a:pt x="992" y="2548"/>
                  <a:pt x="992" y="2548"/>
                  <a:pt x="992" y="2548"/>
                </a:cubicBezTo>
                <a:cubicBezTo>
                  <a:pt x="966" y="2548"/>
                  <a:pt x="966" y="2548"/>
                  <a:pt x="938" y="2548"/>
                </a:cubicBezTo>
                <a:cubicBezTo>
                  <a:pt x="912" y="2548"/>
                  <a:pt x="912" y="2548"/>
                  <a:pt x="912" y="2522"/>
                </a:cubicBezTo>
                <a:cubicBezTo>
                  <a:pt x="912" y="2522"/>
                  <a:pt x="912" y="2495"/>
                  <a:pt x="885" y="2495"/>
                </a:cubicBezTo>
                <a:cubicBezTo>
                  <a:pt x="885" y="2522"/>
                  <a:pt x="885" y="2548"/>
                  <a:pt x="885" y="2548"/>
                </a:cubicBezTo>
                <a:cubicBezTo>
                  <a:pt x="885" y="2548"/>
                  <a:pt x="885" y="2548"/>
                  <a:pt x="858" y="2548"/>
                </a:cubicBezTo>
                <a:close/>
                <a:moveTo>
                  <a:pt x="1073" y="2522"/>
                </a:moveTo>
                <a:lnTo>
                  <a:pt x="1073" y="2522"/>
                </a:lnTo>
                <a:cubicBezTo>
                  <a:pt x="1073" y="2522"/>
                  <a:pt x="1100" y="2522"/>
                  <a:pt x="1100" y="2548"/>
                </a:cubicBezTo>
                <a:cubicBezTo>
                  <a:pt x="1100" y="2548"/>
                  <a:pt x="1100" y="2575"/>
                  <a:pt x="1100" y="2548"/>
                </a:cubicBezTo>
                <a:lnTo>
                  <a:pt x="1100" y="2522"/>
                </a:lnTo>
                <a:lnTo>
                  <a:pt x="1100" y="2495"/>
                </a:lnTo>
                <a:lnTo>
                  <a:pt x="1100" y="2522"/>
                </a:lnTo>
                <a:cubicBezTo>
                  <a:pt x="1073" y="2522"/>
                  <a:pt x="1073" y="2522"/>
                  <a:pt x="1073" y="2522"/>
                </a:cubicBezTo>
                <a:close/>
                <a:moveTo>
                  <a:pt x="1019" y="2548"/>
                </a:moveTo>
                <a:lnTo>
                  <a:pt x="1019" y="2548"/>
                </a:lnTo>
                <a:lnTo>
                  <a:pt x="1019" y="2522"/>
                </a:lnTo>
                <a:cubicBezTo>
                  <a:pt x="1019" y="2522"/>
                  <a:pt x="1019" y="2522"/>
                  <a:pt x="992" y="2522"/>
                </a:cubicBezTo>
                <a:cubicBezTo>
                  <a:pt x="992" y="2495"/>
                  <a:pt x="1019" y="2495"/>
                  <a:pt x="1045" y="2522"/>
                </a:cubicBezTo>
                <a:lnTo>
                  <a:pt x="1073" y="2548"/>
                </a:lnTo>
                <a:cubicBezTo>
                  <a:pt x="1073" y="2548"/>
                  <a:pt x="1045" y="2548"/>
                  <a:pt x="1045" y="2522"/>
                </a:cubicBezTo>
                <a:cubicBezTo>
                  <a:pt x="1019" y="2522"/>
                  <a:pt x="1019" y="2548"/>
                  <a:pt x="1019" y="2548"/>
                </a:cubicBezTo>
                <a:close/>
                <a:moveTo>
                  <a:pt x="938" y="2468"/>
                </a:moveTo>
                <a:lnTo>
                  <a:pt x="938" y="2468"/>
                </a:lnTo>
                <a:lnTo>
                  <a:pt x="966" y="2468"/>
                </a:lnTo>
                <a:cubicBezTo>
                  <a:pt x="938" y="2468"/>
                  <a:pt x="938" y="2468"/>
                  <a:pt x="938" y="2468"/>
                </a:cubicBezTo>
                <a:close/>
                <a:moveTo>
                  <a:pt x="858" y="2415"/>
                </a:moveTo>
                <a:lnTo>
                  <a:pt x="858" y="2415"/>
                </a:lnTo>
                <a:cubicBezTo>
                  <a:pt x="858" y="2415"/>
                  <a:pt x="885" y="2441"/>
                  <a:pt x="885" y="2468"/>
                </a:cubicBezTo>
                <a:lnTo>
                  <a:pt x="885" y="2495"/>
                </a:lnTo>
                <a:cubicBezTo>
                  <a:pt x="885" y="2495"/>
                  <a:pt x="912" y="2468"/>
                  <a:pt x="885" y="2441"/>
                </a:cubicBezTo>
                <a:lnTo>
                  <a:pt x="912" y="2441"/>
                </a:lnTo>
                <a:cubicBezTo>
                  <a:pt x="912" y="2415"/>
                  <a:pt x="885" y="2415"/>
                  <a:pt x="885" y="2415"/>
                </a:cubicBezTo>
                <a:cubicBezTo>
                  <a:pt x="858" y="2415"/>
                  <a:pt x="858" y="2415"/>
                  <a:pt x="858" y="2415"/>
                </a:cubicBezTo>
                <a:close/>
                <a:moveTo>
                  <a:pt x="1073" y="2227"/>
                </a:moveTo>
                <a:lnTo>
                  <a:pt x="1073" y="2227"/>
                </a:lnTo>
                <a:cubicBezTo>
                  <a:pt x="1073" y="2200"/>
                  <a:pt x="1073" y="2200"/>
                  <a:pt x="1045" y="2200"/>
                </a:cubicBezTo>
                <a:lnTo>
                  <a:pt x="1073" y="2227"/>
                </a:lnTo>
                <a:lnTo>
                  <a:pt x="1073" y="2253"/>
                </a:lnTo>
                <a:cubicBezTo>
                  <a:pt x="1073" y="2253"/>
                  <a:pt x="1100" y="2281"/>
                  <a:pt x="1126" y="2281"/>
                </a:cubicBezTo>
                <a:cubicBezTo>
                  <a:pt x="1126" y="2307"/>
                  <a:pt x="1100" y="2307"/>
                  <a:pt x="1100" y="2307"/>
                </a:cubicBezTo>
                <a:cubicBezTo>
                  <a:pt x="1100" y="2307"/>
                  <a:pt x="1100" y="2307"/>
                  <a:pt x="1126" y="2307"/>
                </a:cubicBezTo>
                <a:cubicBezTo>
                  <a:pt x="1153" y="2334"/>
                  <a:pt x="1180" y="2307"/>
                  <a:pt x="1180" y="2307"/>
                </a:cubicBezTo>
                <a:cubicBezTo>
                  <a:pt x="1207" y="2307"/>
                  <a:pt x="1153" y="2361"/>
                  <a:pt x="1126" y="2388"/>
                </a:cubicBezTo>
                <a:lnTo>
                  <a:pt x="1100" y="2361"/>
                </a:lnTo>
                <a:cubicBezTo>
                  <a:pt x="1073" y="2334"/>
                  <a:pt x="1100" y="2361"/>
                  <a:pt x="1100" y="2361"/>
                </a:cubicBezTo>
                <a:cubicBezTo>
                  <a:pt x="1073" y="2361"/>
                  <a:pt x="1073" y="2361"/>
                  <a:pt x="1045" y="2361"/>
                </a:cubicBezTo>
                <a:cubicBezTo>
                  <a:pt x="1045" y="2361"/>
                  <a:pt x="1045" y="2361"/>
                  <a:pt x="1019" y="2361"/>
                </a:cubicBezTo>
                <a:cubicBezTo>
                  <a:pt x="992" y="2361"/>
                  <a:pt x="1019" y="2361"/>
                  <a:pt x="1045" y="2361"/>
                </a:cubicBezTo>
                <a:lnTo>
                  <a:pt x="1045" y="2388"/>
                </a:lnTo>
                <a:cubicBezTo>
                  <a:pt x="1045" y="2388"/>
                  <a:pt x="1100" y="2388"/>
                  <a:pt x="1100" y="2415"/>
                </a:cubicBezTo>
                <a:lnTo>
                  <a:pt x="1126" y="2388"/>
                </a:lnTo>
                <a:cubicBezTo>
                  <a:pt x="1153" y="2388"/>
                  <a:pt x="1153" y="2415"/>
                  <a:pt x="1153" y="2415"/>
                </a:cubicBezTo>
                <a:cubicBezTo>
                  <a:pt x="1153" y="2441"/>
                  <a:pt x="1126" y="2468"/>
                  <a:pt x="1100" y="2468"/>
                </a:cubicBezTo>
                <a:cubicBezTo>
                  <a:pt x="1100" y="2495"/>
                  <a:pt x="1100" y="2468"/>
                  <a:pt x="1100" y="2468"/>
                </a:cubicBezTo>
                <a:lnTo>
                  <a:pt x="1073" y="2468"/>
                </a:lnTo>
                <a:cubicBezTo>
                  <a:pt x="1073" y="2441"/>
                  <a:pt x="1045" y="2468"/>
                  <a:pt x="1045" y="2468"/>
                </a:cubicBezTo>
                <a:cubicBezTo>
                  <a:pt x="1019" y="2468"/>
                  <a:pt x="1019" y="2468"/>
                  <a:pt x="1019" y="2468"/>
                </a:cubicBezTo>
                <a:cubicBezTo>
                  <a:pt x="1019" y="2441"/>
                  <a:pt x="992" y="2468"/>
                  <a:pt x="966" y="2468"/>
                </a:cubicBezTo>
                <a:cubicBezTo>
                  <a:pt x="938" y="2441"/>
                  <a:pt x="966" y="2441"/>
                  <a:pt x="938" y="2441"/>
                </a:cubicBezTo>
                <a:cubicBezTo>
                  <a:pt x="938" y="2415"/>
                  <a:pt x="938" y="2415"/>
                  <a:pt x="912" y="2415"/>
                </a:cubicBezTo>
                <a:cubicBezTo>
                  <a:pt x="912" y="2388"/>
                  <a:pt x="938" y="2388"/>
                  <a:pt x="938" y="2388"/>
                </a:cubicBezTo>
                <a:cubicBezTo>
                  <a:pt x="938" y="2388"/>
                  <a:pt x="938" y="2388"/>
                  <a:pt x="912" y="2388"/>
                </a:cubicBezTo>
                <a:cubicBezTo>
                  <a:pt x="885" y="2388"/>
                  <a:pt x="858" y="2361"/>
                  <a:pt x="831" y="2361"/>
                </a:cubicBezTo>
                <a:cubicBezTo>
                  <a:pt x="831" y="2334"/>
                  <a:pt x="831" y="2334"/>
                  <a:pt x="858" y="2307"/>
                </a:cubicBezTo>
                <a:cubicBezTo>
                  <a:pt x="858" y="2307"/>
                  <a:pt x="831" y="2307"/>
                  <a:pt x="831" y="2334"/>
                </a:cubicBezTo>
                <a:cubicBezTo>
                  <a:pt x="831" y="2334"/>
                  <a:pt x="831" y="2334"/>
                  <a:pt x="804" y="2334"/>
                </a:cubicBezTo>
                <a:cubicBezTo>
                  <a:pt x="804" y="2307"/>
                  <a:pt x="804" y="2334"/>
                  <a:pt x="804" y="2334"/>
                </a:cubicBezTo>
                <a:cubicBezTo>
                  <a:pt x="804" y="2361"/>
                  <a:pt x="804" y="2361"/>
                  <a:pt x="804" y="2361"/>
                </a:cubicBezTo>
                <a:cubicBezTo>
                  <a:pt x="778" y="2361"/>
                  <a:pt x="778" y="2361"/>
                  <a:pt x="778" y="2361"/>
                </a:cubicBezTo>
                <a:lnTo>
                  <a:pt x="751" y="2334"/>
                </a:lnTo>
                <a:lnTo>
                  <a:pt x="751" y="2307"/>
                </a:lnTo>
                <a:lnTo>
                  <a:pt x="724" y="2307"/>
                </a:lnTo>
                <a:cubicBezTo>
                  <a:pt x="697" y="2307"/>
                  <a:pt x="697" y="2307"/>
                  <a:pt x="697" y="2281"/>
                </a:cubicBezTo>
                <a:cubicBezTo>
                  <a:pt x="724" y="2281"/>
                  <a:pt x="724" y="2253"/>
                  <a:pt x="724" y="2253"/>
                </a:cubicBezTo>
                <a:cubicBezTo>
                  <a:pt x="724" y="2253"/>
                  <a:pt x="724" y="2227"/>
                  <a:pt x="751" y="2227"/>
                </a:cubicBezTo>
                <a:cubicBezTo>
                  <a:pt x="751" y="2227"/>
                  <a:pt x="751" y="2227"/>
                  <a:pt x="751" y="2200"/>
                </a:cubicBezTo>
                <a:lnTo>
                  <a:pt x="751" y="2173"/>
                </a:lnTo>
                <a:cubicBezTo>
                  <a:pt x="751" y="2146"/>
                  <a:pt x="778" y="2146"/>
                  <a:pt x="778" y="2173"/>
                </a:cubicBezTo>
                <a:cubicBezTo>
                  <a:pt x="778" y="2173"/>
                  <a:pt x="778" y="2173"/>
                  <a:pt x="804" y="2173"/>
                </a:cubicBezTo>
                <a:cubicBezTo>
                  <a:pt x="831" y="2173"/>
                  <a:pt x="858" y="2146"/>
                  <a:pt x="858" y="2146"/>
                </a:cubicBezTo>
                <a:cubicBezTo>
                  <a:pt x="885" y="2146"/>
                  <a:pt x="858" y="2173"/>
                  <a:pt x="858" y="2173"/>
                </a:cubicBezTo>
                <a:lnTo>
                  <a:pt x="831" y="2173"/>
                </a:lnTo>
                <a:cubicBezTo>
                  <a:pt x="831" y="2200"/>
                  <a:pt x="858" y="2200"/>
                  <a:pt x="858" y="2227"/>
                </a:cubicBezTo>
                <a:cubicBezTo>
                  <a:pt x="885" y="2227"/>
                  <a:pt x="885" y="2173"/>
                  <a:pt x="885" y="2173"/>
                </a:cubicBezTo>
                <a:cubicBezTo>
                  <a:pt x="885" y="2146"/>
                  <a:pt x="912" y="2146"/>
                  <a:pt x="912" y="2146"/>
                </a:cubicBezTo>
                <a:cubicBezTo>
                  <a:pt x="938" y="2146"/>
                  <a:pt x="912" y="2146"/>
                  <a:pt x="912" y="2119"/>
                </a:cubicBezTo>
                <a:cubicBezTo>
                  <a:pt x="912" y="2119"/>
                  <a:pt x="938" y="2119"/>
                  <a:pt x="938" y="2093"/>
                </a:cubicBezTo>
                <a:cubicBezTo>
                  <a:pt x="966" y="2093"/>
                  <a:pt x="938" y="2119"/>
                  <a:pt x="938" y="2119"/>
                </a:cubicBezTo>
                <a:lnTo>
                  <a:pt x="938" y="2146"/>
                </a:lnTo>
                <a:cubicBezTo>
                  <a:pt x="938" y="2146"/>
                  <a:pt x="938" y="2173"/>
                  <a:pt x="912" y="2173"/>
                </a:cubicBezTo>
                <a:lnTo>
                  <a:pt x="938" y="2173"/>
                </a:lnTo>
                <a:cubicBezTo>
                  <a:pt x="938" y="2200"/>
                  <a:pt x="938" y="2173"/>
                  <a:pt x="966" y="2173"/>
                </a:cubicBezTo>
                <a:lnTo>
                  <a:pt x="966" y="2200"/>
                </a:lnTo>
                <a:cubicBezTo>
                  <a:pt x="966" y="2173"/>
                  <a:pt x="992" y="2200"/>
                  <a:pt x="992" y="2200"/>
                </a:cubicBezTo>
                <a:cubicBezTo>
                  <a:pt x="992" y="2200"/>
                  <a:pt x="1019" y="2173"/>
                  <a:pt x="1045" y="2173"/>
                </a:cubicBezTo>
                <a:cubicBezTo>
                  <a:pt x="1045" y="2173"/>
                  <a:pt x="1019" y="2173"/>
                  <a:pt x="1019" y="2146"/>
                </a:cubicBezTo>
                <a:cubicBezTo>
                  <a:pt x="992" y="2146"/>
                  <a:pt x="1045" y="2119"/>
                  <a:pt x="1073" y="2119"/>
                </a:cubicBezTo>
                <a:cubicBezTo>
                  <a:pt x="1073" y="2146"/>
                  <a:pt x="1073" y="2119"/>
                  <a:pt x="1073" y="2119"/>
                </a:cubicBezTo>
                <a:cubicBezTo>
                  <a:pt x="1073" y="2093"/>
                  <a:pt x="1100" y="2119"/>
                  <a:pt x="1100" y="2146"/>
                </a:cubicBezTo>
                <a:cubicBezTo>
                  <a:pt x="1100" y="2146"/>
                  <a:pt x="1073" y="2146"/>
                  <a:pt x="1073" y="2173"/>
                </a:cubicBezTo>
                <a:cubicBezTo>
                  <a:pt x="1100" y="2200"/>
                  <a:pt x="1073" y="2200"/>
                  <a:pt x="1073" y="2227"/>
                </a:cubicBezTo>
                <a:close/>
                <a:moveTo>
                  <a:pt x="1207" y="2253"/>
                </a:moveTo>
                <a:lnTo>
                  <a:pt x="1207" y="2253"/>
                </a:lnTo>
                <a:lnTo>
                  <a:pt x="1233" y="2200"/>
                </a:lnTo>
                <a:cubicBezTo>
                  <a:pt x="1207" y="2173"/>
                  <a:pt x="1207" y="2200"/>
                  <a:pt x="1180" y="2200"/>
                </a:cubicBezTo>
                <a:lnTo>
                  <a:pt x="1153" y="2200"/>
                </a:lnTo>
                <a:cubicBezTo>
                  <a:pt x="1126" y="2173"/>
                  <a:pt x="1126" y="2173"/>
                  <a:pt x="1126" y="2200"/>
                </a:cubicBezTo>
                <a:cubicBezTo>
                  <a:pt x="1126" y="2200"/>
                  <a:pt x="1100" y="2227"/>
                  <a:pt x="1126" y="2227"/>
                </a:cubicBezTo>
                <a:cubicBezTo>
                  <a:pt x="1153" y="2227"/>
                  <a:pt x="1180" y="2200"/>
                  <a:pt x="1180" y="2200"/>
                </a:cubicBezTo>
                <a:cubicBezTo>
                  <a:pt x="1180" y="2227"/>
                  <a:pt x="1180" y="2227"/>
                  <a:pt x="1180" y="2227"/>
                </a:cubicBezTo>
                <a:cubicBezTo>
                  <a:pt x="1153" y="2227"/>
                  <a:pt x="1153" y="2227"/>
                  <a:pt x="1153" y="2253"/>
                </a:cubicBezTo>
                <a:cubicBezTo>
                  <a:pt x="1180" y="2253"/>
                  <a:pt x="1180" y="2281"/>
                  <a:pt x="1180" y="2253"/>
                </a:cubicBezTo>
                <a:cubicBezTo>
                  <a:pt x="1207" y="2253"/>
                  <a:pt x="1207" y="2253"/>
                  <a:pt x="1207" y="2253"/>
                </a:cubicBezTo>
                <a:close/>
                <a:moveTo>
                  <a:pt x="1287" y="2039"/>
                </a:moveTo>
                <a:lnTo>
                  <a:pt x="1287" y="2039"/>
                </a:lnTo>
                <a:cubicBezTo>
                  <a:pt x="1287" y="2039"/>
                  <a:pt x="1287" y="2039"/>
                  <a:pt x="1287" y="2012"/>
                </a:cubicBezTo>
                <a:lnTo>
                  <a:pt x="1260" y="2039"/>
                </a:lnTo>
                <a:cubicBezTo>
                  <a:pt x="1287" y="2039"/>
                  <a:pt x="1287" y="2039"/>
                  <a:pt x="1287" y="2039"/>
                </a:cubicBezTo>
                <a:close/>
                <a:moveTo>
                  <a:pt x="1287" y="2065"/>
                </a:moveTo>
                <a:lnTo>
                  <a:pt x="1287" y="2065"/>
                </a:lnTo>
                <a:lnTo>
                  <a:pt x="1314" y="2039"/>
                </a:lnTo>
                <a:lnTo>
                  <a:pt x="1287" y="2065"/>
                </a:lnTo>
                <a:close/>
                <a:moveTo>
                  <a:pt x="1287" y="2093"/>
                </a:moveTo>
                <a:lnTo>
                  <a:pt x="1287" y="2093"/>
                </a:lnTo>
                <a:lnTo>
                  <a:pt x="1260" y="2065"/>
                </a:lnTo>
                <a:lnTo>
                  <a:pt x="1287" y="2065"/>
                </a:lnTo>
                <a:cubicBezTo>
                  <a:pt x="1287" y="2093"/>
                  <a:pt x="1287" y="2093"/>
                  <a:pt x="1287" y="2093"/>
                </a:cubicBezTo>
                <a:close/>
                <a:moveTo>
                  <a:pt x="992" y="2093"/>
                </a:moveTo>
                <a:lnTo>
                  <a:pt x="992" y="2093"/>
                </a:lnTo>
                <a:cubicBezTo>
                  <a:pt x="992" y="2065"/>
                  <a:pt x="966" y="2065"/>
                  <a:pt x="992" y="2065"/>
                </a:cubicBezTo>
                <a:cubicBezTo>
                  <a:pt x="992" y="2065"/>
                  <a:pt x="992" y="2065"/>
                  <a:pt x="992" y="2039"/>
                </a:cubicBezTo>
                <a:cubicBezTo>
                  <a:pt x="992" y="2039"/>
                  <a:pt x="938" y="2039"/>
                  <a:pt x="966" y="2039"/>
                </a:cubicBezTo>
                <a:cubicBezTo>
                  <a:pt x="966" y="2065"/>
                  <a:pt x="966" y="2065"/>
                  <a:pt x="966" y="2065"/>
                </a:cubicBezTo>
                <a:cubicBezTo>
                  <a:pt x="992" y="2093"/>
                  <a:pt x="992" y="2093"/>
                  <a:pt x="992" y="2093"/>
                </a:cubicBezTo>
                <a:close/>
                <a:moveTo>
                  <a:pt x="1045" y="2065"/>
                </a:moveTo>
                <a:lnTo>
                  <a:pt x="1045" y="2065"/>
                </a:lnTo>
                <a:lnTo>
                  <a:pt x="1073" y="2012"/>
                </a:lnTo>
                <a:cubicBezTo>
                  <a:pt x="1100" y="2012"/>
                  <a:pt x="1100" y="1985"/>
                  <a:pt x="1126" y="2012"/>
                </a:cubicBezTo>
                <a:cubicBezTo>
                  <a:pt x="1153" y="2012"/>
                  <a:pt x="1126" y="2039"/>
                  <a:pt x="1126" y="2039"/>
                </a:cubicBezTo>
                <a:cubicBezTo>
                  <a:pt x="1100" y="2039"/>
                  <a:pt x="1100" y="2065"/>
                  <a:pt x="1100" y="2065"/>
                </a:cubicBezTo>
                <a:cubicBezTo>
                  <a:pt x="1073" y="2065"/>
                  <a:pt x="1045" y="2065"/>
                  <a:pt x="1045" y="2065"/>
                </a:cubicBezTo>
                <a:close/>
                <a:moveTo>
                  <a:pt x="1207" y="1931"/>
                </a:moveTo>
                <a:lnTo>
                  <a:pt x="1207" y="1931"/>
                </a:lnTo>
                <a:cubicBezTo>
                  <a:pt x="1207" y="1959"/>
                  <a:pt x="1207" y="1959"/>
                  <a:pt x="1207" y="1959"/>
                </a:cubicBezTo>
                <a:lnTo>
                  <a:pt x="1207" y="2012"/>
                </a:lnTo>
                <a:cubicBezTo>
                  <a:pt x="1233" y="2012"/>
                  <a:pt x="1233" y="2012"/>
                  <a:pt x="1233" y="2012"/>
                </a:cubicBezTo>
                <a:cubicBezTo>
                  <a:pt x="1207" y="2012"/>
                  <a:pt x="1207" y="1985"/>
                  <a:pt x="1207" y="1985"/>
                </a:cubicBezTo>
                <a:cubicBezTo>
                  <a:pt x="1207" y="1959"/>
                  <a:pt x="1207" y="1959"/>
                  <a:pt x="1233" y="1959"/>
                </a:cubicBezTo>
                <a:cubicBezTo>
                  <a:pt x="1233" y="1959"/>
                  <a:pt x="1260" y="1985"/>
                  <a:pt x="1233" y="1959"/>
                </a:cubicBezTo>
                <a:cubicBezTo>
                  <a:pt x="1207" y="1959"/>
                  <a:pt x="1207" y="1931"/>
                  <a:pt x="1207" y="1931"/>
                </a:cubicBezTo>
                <a:close/>
                <a:moveTo>
                  <a:pt x="1529" y="993"/>
                </a:moveTo>
                <a:lnTo>
                  <a:pt x="1529" y="993"/>
                </a:lnTo>
                <a:cubicBezTo>
                  <a:pt x="1529" y="993"/>
                  <a:pt x="1529" y="966"/>
                  <a:pt x="1502" y="966"/>
                </a:cubicBezTo>
                <a:cubicBezTo>
                  <a:pt x="1502" y="966"/>
                  <a:pt x="1502" y="993"/>
                  <a:pt x="1502" y="966"/>
                </a:cubicBezTo>
                <a:lnTo>
                  <a:pt x="1475" y="939"/>
                </a:lnTo>
                <a:cubicBezTo>
                  <a:pt x="1475" y="913"/>
                  <a:pt x="1475" y="913"/>
                  <a:pt x="1475" y="913"/>
                </a:cubicBezTo>
                <a:cubicBezTo>
                  <a:pt x="1448" y="913"/>
                  <a:pt x="1421" y="885"/>
                  <a:pt x="1421" y="913"/>
                </a:cubicBezTo>
                <a:lnTo>
                  <a:pt x="1448" y="939"/>
                </a:lnTo>
                <a:cubicBezTo>
                  <a:pt x="1475" y="939"/>
                  <a:pt x="1475" y="966"/>
                  <a:pt x="1475" y="993"/>
                </a:cubicBezTo>
                <a:lnTo>
                  <a:pt x="1448" y="993"/>
                </a:lnTo>
                <a:lnTo>
                  <a:pt x="1475" y="1020"/>
                </a:lnTo>
                <a:cubicBezTo>
                  <a:pt x="1502" y="993"/>
                  <a:pt x="1502" y="993"/>
                  <a:pt x="1502" y="993"/>
                </a:cubicBezTo>
                <a:cubicBezTo>
                  <a:pt x="1529" y="993"/>
                  <a:pt x="1529" y="993"/>
                  <a:pt x="1529" y="993"/>
                </a:cubicBezTo>
                <a:close/>
                <a:moveTo>
                  <a:pt x="1582" y="1020"/>
                </a:moveTo>
                <a:cubicBezTo>
                  <a:pt x="1582" y="1020"/>
                  <a:pt x="1609" y="1020"/>
                  <a:pt x="1582" y="1020"/>
                </a:cubicBezTo>
                <a:close/>
                <a:moveTo>
                  <a:pt x="1180" y="1422"/>
                </a:moveTo>
                <a:lnTo>
                  <a:pt x="1180" y="1422"/>
                </a:lnTo>
                <a:lnTo>
                  <a:pt x="1180" y="1395"/>
                </a:lnTo>
                <a:cubicBezTo>
                  <a:pt x="1180" y="1395"/>
                  <a:pt x="1153" y="1368"/>
                  <a:pt x="1126" y="1368"/>
                </a:cubicBezTo>
                <a:lnTo>
                  <a:pt x="1100" y="1395"/>
                </a:lnTo>
                <a:cubicBezTo>
                  <a:pt x="1126" y="1422"/>
                  <a:pt x="1126" y="1422"/>
                  <a:pt x="1126" y="1422"/>
                </a:cubicBezTo>
                <a:cubicBezTo>
                  <a:pt x="1126" y="1422"/>
                  <a:pt x="1126" y="1422"/>
                  <a:pt x="1153" y="1422"/>
                </a:cubicBezTo>
                <a:lnTo>
                  <a:pt x="1180" y="1449"/>
                </a:lnTo>
                <a:lnTo>
                  <a:pt x="1180" y="1422"/>
                </a:lnTo>
                <a:close/>
                <a:moveTo>
                  <a:pt x="1260" y="1690"/>
                </a:moveTo>
                <a:lnTo>
                  <a:pt x="1260" y="1690"/>
                </a:lnTo>
                <a:cubicBezTo>
                  <a:pt x="1260" y="1664"/>
                  <a:pt x="1260" y="1637"/>
                  <a:pt x="1260" y="1637"/>
                </a:cubicBezTo>
                <a:cubicBezTo>
                  <a:pt x="1260" y="1637"/>
                  <a:pt x="1287" y="1610"/>
                  <a:pt x="1314" y="1610"/>
                </a:cubicBezTo>
                <a:cubicBezTo>
                  <a:pt x="1314" y="1637"/>
                  <a:pt x="1314" y="1664"/>
                  <a:pt x="1314" y="1664"/>
                </a:cubicBezTo>
                <a:cubicBezTo>
                  <a:pt x="1314" y="1690"/>
                  <a:pt x="1287" y="1690"/>
                  <a:pt x="1287" y="1690"/>
                </a:cubicBezTo>
                <a:lnTo>
                  <a:pt x="1260" y="1690"/>
                </a:lnTo>
                <a:close/>
                <a:moveTo>
                  <a:pt x="1207" y="1717"/>
                </a:moveTo>
                <a:lnTo>
                  <a:pt x="1207" y="1717"/>
                </a:lnTo>
                <a:cubicBezTo>
                  <a:pt x="1207" y="1690"/>
                  <a:pt x="1207" y="1664"/>
                  <a:pt x="1233" y="1690"/>
                </a:cubicBezTo>
                <a:lnTo>
                  <a:pt x="1207" y="1717"/>
                </a:lnTo>
                <a:close/>
                <a:moveTo>
                  <a:pt x="1663" y="1717"/>
                </a:moveTo>
                <a:lnTo>
                  <a:pt x="1663" y="1717"/>
                </a:lnTo>
                <a:lnTo>
                  <a:pt x="1689" y="1744"/>
                </a:lnTo>
                <a:lnTo>
                  <a:pt x="1663" y="1744"/>
                </a:lnTo>
                <a:lnTo>
                  <a:pt x="1636" y="1717"/>
                </a:lnTo>
                <a:lnTo>
                  <a:pt x="1663" y="1717"/>
                </a:lnTo>
                <a:close/>
                <a:moveTo>
                  <a:pt x="1931" y="1449"/>
                </a:moveTo>
                <a:lnTo>
                  <a:pt x="1931" y="1449"/>
                </a:lnTo>
                <a:lnTo>
                  <a:pt x="1958" y="1449"/>
                </a:lnTo>
                <a:cubicBezTo>
                  <a:pt x="1958" y="1449"/>
                  <a:pt x="1958" y="1422"/>
                  <a:pt x="1931" y="1422"/>
                </a:cubicBezTo>
                <a:lnTo>
                  <a:pt x="1931" y="1449"/>
                </a:lnTo>
                <a:close/>
                <a:moveTo>
                  <a:pt x="1984" y="1208"/>
                </a:moveTo>
                <a:lnTo>
                  <a:pt x="1984" y="1208"/>
                </a:lnTo>
                <a:lnTo>
                  <a:pt x="2011" y="1208"/>
                </a:lnTo>
                <a:cubicBezTo>
                  <a:pt x="2011" y="1180"/>
                  <a:pt x="2011" y="1180"/>
                  <a:pt x="1984" y="1180"/>
                </a:cubicBezTo>
                <a:lnTo>
                  <a:pt x="1984" y="1208"/>
                </a:lnTo>
                <a:close/>
                <a:moveTo>
                  <a:pt x="2253" y="913"/>
                </a:moveTo>
                <a:lnTo>
                  <a:pt x="2253" y="913"/>
                </a:lnTo>
                <a:cubicBezTo>
                  <a:pt x="2253" y="939"/>
                  <a:pt x="2253" y="939"/>
                  <a:pt x="2253" y="939"/>
                </a:cubicBezTo>
                <a:cubicBezTo>
                  <a:pt x="2253" y="939"/>
                  <a:pt x="2253" y="939"/>
                  <a:pt x="2253" y="966"/>
                </a:cubicBezTo>
                <a:cubicBezTo>
                  <a:pt x="2253" y="966"/>
                  <a:pt x="2253" y="993"/>
                  <a:pt x="2226" y="993"/>
                </a:cubicBezTo>
                <a:cubicBezTo>
                  <a:pt x="2226" y="1020"/>
                  <a:pt x="2172" y="1020"/>
                  <a:pt x="2172" y="1020"/>
                </a:cubicBezTo>
                <a:cubicBezTo>
                  <a:pt x="2172" y="1047"/>
                  <a:pt x="2199" y="1047"/>
                  <a:pt x="2172" y="1047"/>
                </a:cubicBezTo>
                <a:cubicBezTo>
                  <a:pt x="2172" y="1047"/>
                  <a:pt x="2146" y="1073"/>
                  <a:pt x="2146" y="1047"/>
                </a:cubicBezTo>
                <a:cubicBezTo>
                  <a:pt x="2118" y="1047"/>
                  <a:pt x="2118" y="1020"/>
                  <a:pt x="2092" y="1020"/>
                </a:cubicBezTo>
                <a:cubicBezTo>
                  <a:pt x="2065" y="1020"/>
                  <a:pt x="2038" y="1073"/>
                  <a:pt x="2038" y="1047"/>
                </a:cubicBezTo>
                <a:cubicBezTo>
                  <a:pt x="2011" y="1020"/>
                  <a:pt x="2038" y="1020"/>
                  <a:pt x="2011" y="1020"/>
                </a:cubicBezTo>
                <a:cubicBezTo>
                  <a:pt x="2011" y="1020"/>
                  <a:pt x="1984" y="993"/>
                  <a:pt x="1984" y="1020"/>
                </a:cubicBezTo>
                <a:cubicBezTo>
                  <a:pt x="1984" y="1020"/>
                  <a:pt x="2011" y="1047"/>
                  <a:pt x="1984" y="1047"/>
                </a:cubicBezTo>
                <a:cubicBezTo>
                  <a:pt x="1984" y="1073"/>
                  <a:pt x="1984" y="1073"/>
                  <a:pt x="1984" y="1073"/>
                </a:cubicBezTo>
                <a:cubicBezTo>
                  <a:pt x="1984" y="1073"/>
                  <a:pt x="2011" y="1073"/>
                  <a:pt x="2011" y="1101"/>
                </a:cubicBezTo>
                <a:lnTo>
                  <a:pt x="2011" y="1127"/>
                </a:lnTo>
                <a:lnTo>
                  <a:pt x="2011" y="1154"/>
                </a:lnTo>
                <a:cubicBezTo>
                  <a:pt x="1984" y="1154"/>
                  <a:pt x="1958" y="1154"/>
                  <a:pt x="1958" y="1154"/>
                </a:cubicBezTo>
                <a:cubicBezTo>
                  <a:pt x="1958" y="1154"/>
                  <a:pt x="1931" y="1154"/>
                  <a:pt x="1958" y="1154"/>
                </a:cubicBezTo>
                <a:lnTo>
                  <a:pt x="1958" y="1180"/>
                </a:lnTo>
                <a:cubicBezTo>
                  <a:pt x="1931" y="1180"/>
                  <a:pt x="1904" y="1154"/>
                  <a:pt x="1904" y="1154"/>
                </a:cubicBezTo>
                <a:cubicBezTo>
                  <a:pt x="1904" y="1154"/>
                  <a:pt x="1850" y="1127"/>
                  <a:pt x="1877" y="1154"/>
                </a:cubicBezTo>
                <a:cubicBezTo>
                  <a:pt x="1877" y="1154"/>
                  <a:pt x="1904" y="1154"/>
                  <a:pt x="1904" y="1180"/>
                </a:cubicBezTo>
                <a:cubicBezTo>
                  <a:pt x="1904" y="1180"/>
                  <a:pt x="1904" y="1208"/>
                  <a:pt x="1904" y="1180"/>
                </a:cubicBezTo>
                <a:cubicBezTo>
                  <a:pt x="1904" y="1180"/>
                  <a:pt x="1958" y="1180"/>
                  <a:pt x="1931" y="1180"/>
                </a:cubicBezTo>
                <a:cubicBezTo>
                  <a:pt x="1931" y="1208"/>
                  <a:pt x="1931" y="1235"/>
                  <a:pt x="1904" y="1235"/>
                </a:cubicBezTo>
                <a:cubicBezTo>
                  <a:pt x="1904" y="1235"/>
                  <a:pt x="1850" y="1208"/>
                  <a:pt x="1850" y="1235"/>
                </a:cubicBezTo>
                <a:cubicBezTo>
                  <a:pt x="1824" y="1235"/>
                  <a:pt x="1824" y="1235"/>
                  <a:pt x="1824" y="1235"/>
                </a:cubicBezTo>
                <a:cubicBezTo>
                  <a:pt x="1824" y="1235"/>
                  <a:pt x="1824" y="1261"/>
                  <a:pt x="1796" y="1261"/>
                </a:cubicBezTo>
                <a:lnTo>
                  <a:pt x="1743" y="1261"/>
                </a:lnTo>
                <a:cubicBezTo>
                  <a:pt x="1770" y="1261"/>
                  <a:pt x="1770" y="1288"/>
                  <a:pt x="1796" y="1288"/>
                </a:cubicBezTo>
                <a:cubicBezTo>
                  <a:pt x="1796" y="1261"/>
                  <a:pt x="1796" y="1261"/>
                  <a:pt x="1796" y="1261"/>
                </a:cubicBezTo>
                <a:cubicBezTo>
                  <a:pt x="1824" y="1261"/>
                  <a:pt x="1824" y="1261"/>
                  <a:pt x="1850" y="1261"/>
                </a:cubicBezTo>
                <a:lnTo>
                  <a:pt x="1877" y="1261"/>
                </a:lnTo>
                <a:cubicBezTo>
                  <a:pt x="1904" y="1261"/>
                  <a:pt x="1904" y="1261"/>
                  <a:pt x="1904" y="1261"/>
                </a:cubicBezTo>
                <a:lnTo>
                  <a:pt x="1931" y="1261"/>
                </a:lnTo>
                <a:cubicBezTo>
                  <a:pt x="1958" y="1235"/>
                  <a:pt x="1958" y="1208"/>
                  <a:pt x="1958" y="1235"/>
                </a:cubicBezTo>
                <a:cubicBezTo>
                  <a:pt x="1984" y="1235"/>
                  <a:pt x="1984" y="1235"/>
                  <a:pt x="1984" y="1261"/>
                </a:cubicBezTo>
                <a:lnTo>
                  <a:pt x="1984" y="1288"/>
                </a:lnTo>
                <a:cubicBezTo>
                  <a:pt x="1984" y="1261"/>
                  <a:pt x="1984" y="1261"/>
                  <a:pt x="1984" y="1261"/>
                </a:cubicBezTo>
                <a:cubicBezTo>
                  <a:pt x="1984" y="1288"/>
                  <a:pt x="1984" y="1315"/>
                  <a:pt x="1984" y="1315"/>
                </a:cubicBezTo>
                <a:cubicBezTo>
                  <a:pt x="2011" y="1315"/>
                  <a:pt x="2011" y="1315"/>
                  <a:pt x="2011" y="1315"/>
                </a:cubicBezTo>
                <a:cubicBezTo>
                  <a:pt x="2011" y="1342"/>
                  <a:pt x="2011" y="1342"/>
                  <a:pt x="1984" y="1342"/>
                </a:cubicBezTo>
                <a:cubicBezTo>
                  <a:pt x="1958" y="1342"/>
                  <a:pt x="1877" y="1342"/>
                  <a:pt x="1904" y="1342"/>
                </a:cubicBezTo>
                <a:cubicBezTo>
                  <a:pt x="1904" y="1342"/>
                  <a:pt x="1931" y="1368"/>
                  <a:pt x="1958" y="1368"/>
                </a:cubicBezTo>
                <a:cubicBezTo>
                  <a:pt x="1984" y="1368"/>
                  <a:pt x="2011" y="1342"/>
                  <a:pt x="2011" y="1368"/>
                </a:cubicBezTo>
                <a:lnTo>
                  <a:pt x="2011" y="1395"/>
                </a:lnTo>
                <a:cubicBezTo>
                  <a:pt x="2011" y="1422"/>
                  <a:pt x="2011" y="1449"/>
                  <a:pt x="1984" y="1449"/>
                </a:cubicBezTo>
                <a:cubicBezTo>
                  <a:pt x="1958" y="1422"/>
                  <a:pt x="1958" y="1422"/>
                  <a:pt x="1958" y="1422"/>
                </a:cubicBezTo>
                <a:lnTo>
                  <a:pt x="1931" y="1395"/>
                </a:lnTo>
                <a:lnTo>
                  <a:pt x="1931" y="1422"/>
                </a:lnTo>
                <a:cubicBezTo>
                  <a:pt x="1904" y="1422"/>
                  <a:pt x="1904" y="1395"/>
                  <a:pt x="1904" y="1395"/>
                </a:cubicBezTo>
                <a:cubicBezTo>
                  <a:pt x="1877" y="1395"/>
                  <a:pt x="1877" y="1422"/>
                  <a:pt x="1877" y="1422"/>
                </a:cubicBezTo>
                <a:cubicBezTo>
                  <a:pt x="1850" y="1422"/>
                  <a:pt x="1877" y="1422"/>
                  <a:pt x="1850" y="1422"/>
                </a:cubicBezTo>
                <a:lnTo>
                  <a:pt x="1824" y="1422"/>
                </a:lnTo>
                <a:cubicBezTo>
                  <a:pt x="1796" y="1422"/>
                  <a:pt x="1770" y="1422"/>
                  <a:pt x="1770" y="1449"/>
                </a:cubicBezTo>
                <a:cubicBezTo>
                  <a:pt x="1770" y="1449"/>
                  <a:pt x="1717" y="1449"/>
                  <a:pt x="1743" y="1449"/>
                </a:cubicBezTo>
                <a:lnTo>
                  <a:pt x="1824" y="1449"/>
                </a:lnTo>
                <a:cubicBezTo>
                  <a:pt x="1824" y="1449"/>
                  <a:pt x="1824" y="1449"/>
                  <a:pt x="1850" y="1449"/>
                </a:cubicBezTo>
                <a:lnTo>
                  <a:pt x="1877" y="1449"/>
                </a:lnTo>
                <a:cubicBezTo>
                  <a:pt x="1904" y="1449"/>
                  <a:pt x="1931" y="1476"/>
                  <a:pt x="1904" y="1476"/>
                </a:cubicBezTo>
                <a:cubicBezTo>
                  <a:pt x="1904" y="1476"/>
                  <a:pt x="1904" y="1476"/>
                  <a:pt x="1904" y="1502"/>
                </a:cubicBezTo>
                <a:cubicBezTo>
                  <a:pt x="1904" y="1502"/>
                  <a:pt x="1931" y="1502"/>
                  <a:pt x="1904" y="1530"/>
                </a:cubicBezTo>
                <a:lnTo>
                  <a:pt x="1904" y="1583"/>
                </a:lnTo>
                <a:cubicBezTo>
                  <a:pt x="1877" y="1583"/>
                  <a:pt x="1877" y="1556"/>
                  <a:pt x="1877" y="1583"/>
                </a:cubicBezTo>
                <a:cubicBezTo>
                  <a:pt x="1850" y="1583"/>
                  <a:pt x="1850" y="1610"/>
                  <a:pt x="1850" y="1583"/>
                </a:cubicBezTo>
                <a:cubicBezTo>
                  <a:pt x="1824" y="1583"/>
                  <a:pt x="1824" y="1556"/>
                  <a:pt x="1824" y="1556"/>
                </a:cubicBezTo>
                <a:cubicBezTo>
                  <a:pt x="1824" y="1556"/>
                  <a:pt x="1824" y="1502"/>
                  <a:pt x="1824" y="1530"/>
                </a:cubicBezTo>
                <a:cubicBezTo>
                  <a:pt x="1796" y="1530"/>
                  <a:pt x="1796" y="1583"/>
                  <a:pt x="1796" y="1583"/>
                </a:cubicBezTo>
                <a:cubicBezTo>
                  <a:pt x="1824" y="1583"/>
                  <a:pt x="1824" y="1583"/>
                  <a:pt x="1824" y="1610"/>
                </a:cubicBezTo>
                <a:cubicBezTo>
                  <a:pt x="1824" y="1610"/>
                  <a:pt x="1824" y="1610"/>
                  <a:pt x="1796" y="1610"/>
                </a:cubicBezTo>
                <a:cubicBezTo>
                  <a:pt x="1796" y="1610"/>
                  <a:pt x="1796" y="1583"/>
                  <a:pt x="1770" y="1610"/>
                </a:cubicBezTo>
                <a:cubicBezTo>
                  <a:pt x="1770" y="1610"/>
                  <a:pt x="1770" y="1637"/>
                  <a:pt x="1770" y="1610"/>
                </a:cubicBezTo>
                <a:lnTo>
                  <a:pt x="1743" y="1583"/>
                </a:lnTo>
                <a:cubicBezTo>
                  <a:pt x="1743" y="1556"/>
                  <a:pt x="1743" y="1556"/>
                  <a:pt x="1743" y="1556"/>
                </a:cubicBezTo>
                <a:cubicBezTo>
                  <a:pt x="1743" y="1556"/>
                  <a:pt x="1743" y="1556"/>
                  <a:pt x="1717" y="1556"/>
                </a:cubicBezTo>
                <a:cubicBezTo>
                  <a:pt x="1717" y="1556"/>
                  <a:pt x="1717" y="1530"/>
                  <a:pt x="1689" y="1530"/>
                </a:cubicBezTo>
                <a:cubicBezTo>
                  <a:pt x="1689" y="1530"/>
                  <a:pt x="1689" y="1556"/>
                  <a:pt x="1717" y="1556"/>
                </a:cubicBezTo>
                <a:lnTo>
                  <a:pt x="1717" y="1583"/>
                </a:lnTo>
                <a:cubicBezTo>
                  <a:pt x="1717" y="1610"/>
                  <a:pt x="1717" y="1637"/>
                  <a:pt x="1689" y="1610"/>
                </a:cubicBezTo>
                <a:cubicBezTo>
                  <a:pt x="1689" y="1610"/>
                  <a:pt x="1636" y="1502"/>
                  <a:pt x="1636" y="1476"/>
                </a:cubicBezTo>
                <a:cubicBezTo>
                  <a:pt x="1636" y="1449"/>
                  <a:pt x="1636" y="1422"/>
                  <a:pt x="1636" y="1422"/>
                </a:cubicBezTo>
                <a:cubicBezTo>
                  <a:pt x="1636" y="1395"/>
                  <a:pt x="1663" y="1368"/>
                  <a:pt x="1663" y="1368"/>
                </a:cubicBezTo>
                <a:lnTo>
                  <a:pt x="1689" y="1368"/>
                </a:lnTo>
                <a:cubicBezTo>
                  <a:pt x="1689" y="1342"/>
                  <a:pt x="1689" y="1342"/>
                  <a:pt x="1663" y="1342"/>
                </a:cubicBezTo>
                <a:cubicBezTo>
                  <a:pt x="1663" y="1342"/>
                  <a:pt x="1636" y="1368"/>
                  <a:pt x="1636" y="1395"/>
                </a:cubicBezTo>
                <a:cubicBezTo>
                  <a:pt x="1609" y="1395"/>
                  <a:pt x="1609" y="1422"/>
                  <a:pt x="1582" y="1422"/>
                </a:cubicBezTo>
                <a:cubicBezTo>
                  <a:pt x="1582" y="1422"/>
                  <a:pt x="1555" y="1422"/>
                  <a:pt x="1555" y="1449"/>
                </a:cubicBezTo>
                <a:cubicBezTo>
                  <a:pt x="1582" y="1449"/>
                  <a:pt x="1582" y="1449"/>
                  <a:pt x="1582" y="1449"/>
                </a:cubicBezTo>
                <a:lnTo>
                  <a:pt x="1582" y="1476"/>
                </a:lnTo>
                <a:cubicBezTo>
                  <a:pt x="1609" y="1476"/>
                  <a:pt x="1609" y="1530"/>
                  <a:pt x="1609" y="1530"/>
                </a:cubicBezTo>
                <a:cubicBezTo>
                  <a:pt x="1609" y="1530"/>
                  <a:pt x="1555" y="1530"/>
                  <a:pt x="1582" y="1556"/>
                </a:cubicBezTo>
                <a:lnTo>
                  <a:pt x="1609" y="1556"/>
                </a:lnTo>
                <a:cubicBezTo>
                  <a:pt x="1609" y="1556"/>
                  <a:pt x="1609" y="1556"/>
                  <a:pt x="1636" y="1556"/>
                </a:cubicBezTo>
                <a:lnTo>
                  <a:pt x="1663" y="1610"/>
                </a:lnTo>
                <a:cubicBezTo>
                  <a:pt x="1636" y="1637"/>
                  <a:pt x="1609" y="1637"/>
                  <a:pt x="1609" y="1637"/>
                </a:cubicBezTo>
                <a:cubicBezTo>
                  <a:pt x="1636" y="1637"/>
                  <a:pt x="1663" y="1664"/>
                  <a:pt x="1663" y="1664"/>
                </a:cubicBezTo>
                <a:cubicBezTo>
                  <a:pt x="1689" y="1690"/>
                  <a:pt x="1689" y="1690"/>
                  <a:pt x="1663" y="1690"/>
                </a:cubicBezTo>
                <a:cubicBezTo>
                  <a:pt x="1663" y="1690"/>
                  <a:pt x="1636" y="1690"/>
                  <a:pt x="1609" y="1690"/>
                </a:cubicBezTo>
                <a:cubicBezTo>
                  <a:pt x="1609" y="1690"/>
                  <a:pt x="1609" y="1690"/>
                  <a:pt x="1582" y="1690"/>
                </a:cubicBezTo>
                <a:cubicBezTo>
                  <a:pt x="1582" y="1664"/>
                  <a:pt x="1582" y="1664"/>
                  <a:pt x="1582" y="1664"/>
                </a:cubicBezTo>
                <a:cubicBezTo>
                  <a:pt x="1555" y="1664"/>
                  <a:pt x="1582" y="1664"/>
                  <a:pt x="1555" y="1664"/>
                </a:cubicBezTo>
                <a:cubicBezTo>
                  <a:pt x="1555" y="1664"/>
                  <a:pt x="1555" y="1664"/>
                  <a:pt x="1529" y="1664"/>
                </a:cubicBezTo>
                <a:lnTo>
                  <a:pt x="1502" y="1664"/>
                </a:lnTo>
                <a:cubicBezTo>
                  <a:pt x="1529" y="1664"/>
                  <a:pt x="1555" y="1690"/>
                  <a:pt x="1529" y="1690"/>
                </a:cubicBezTo>
                <a:lnTo>
                  <a:pt x="1502" y="1690"/>
                </a:lnTo>
                <a:cubicBezTo>
                  <a:pt x="1502" y="1717"/>
                  <a:pt x="1529" y="1717"/>
                  <a:pt x="1529" y="1744"/>
                </a:cubicBezTo>
                <a:cubicBezTo>
                  <a:pt x="1529" y="1744"/>
                  <a:pt x="1529" y="1771"/>
                  <a:pt x="1529" y="1744"/>
                </a:cubicBezTo>
                <a:cubicBezTo>
                  <a:pt x="1555" y="1744"/>
                  <a:pt x="1555" y="1717"/>
                  <a:pt x="1555" y="1744"/>
                </a:cubicBezTo>
                <a:lnTo>
                  <a:pt x="1555" y="1771"/>
                </a:lnTo>
                <a:cubicBezTo>
                  <a:pt x="1555" y="1771"/>
                  <a:pt x="1609" y="1798"/>
                  <a:pt x="1582" y="1798"/>
                </a:cubicBezTo>
                <a:cubicBezTo>
                  <a:pt x="1582" y="1824"/>
                  <a:pt x="1555" y="1798"/>
                  <a:pt x="1555" y="1798"/>
                </a:cubicBezTo>
                <a:cubicBezTo>
                  <a:pt x="1555" y="1798"/>
                  <a:pt x="1555" y="1824"/>
                  <a:pt x="1555" y="1798"/>
                </a:cubicBezTo>
                <a:cubicBezTo>
                  <a:pt x="1529" y="1798"/>
                  <a:pt x="1502" y="1771"/>
                  <a:pt x="1529" y="1798"/>
                </a:cubicBezTo>
                <a:cubicBezTo>
                  <a:pt x="1529" y="1824"/>
                  <a:pt x="1529" y="1824"/>
                  <a:pt x="1529" y="1852"/>
                </a:cubicBezTo>
                <a:lnTo>
                  <a:pt x="1475" y="1824"/>
                </a:lnTo>
                <a:cubicBezTo>
                  <a:pt x="1475" y="1798"/>
                  <a:pt x="1502" y="1798"/>
                  <a:pt x="1475" y="1798"/>
                </a:cubicBezTo>
                <a:cubicBezTo>
                  <a:pt x="1475" y="1798"/>
                  <a:pt x="1448" y="1771"/>
                  <a:pt x="1448" y="1798"/>
                </a:cubicBezTo>
                <a:cubicBezTo>
                  <a:pt x="1448" y="1798"/>
                  <a:pt x="1475" y="1824"/>
                  <a:pt x="1475" y="1852"/>
                </a:cubicBezTo>
                <a:cubicBezTo>
                  <a:pt x="1475" y="1852"/>
                  <a:pt x="1448" y="1824"/>
                  <a:pt x="1448" y="1852"/>
                </a:cubicBezTo>
                <a:lnTo>
                  <a:pt x="1448" y="1878"/>
                </a:lnTo>
                <a:cubicBezTo>
                  <a:pt x="1448" y="1878"/>
                  <a:pt x="1421" y="1852"/>
                  <a:pt x="1421" y="1878"/>
                </a:cubicBezTo>
                <a:cubicBezTo>
                  <a:pt x="1421" y="1905"/>
                  <a:pt x="1448" y="1931"/>
                  <a:pt x="1421" y="1931"/>
                </a:cubicBezTo>
                <a:lnTo>
                  <a:pt x="1395" y="1905"/>
                </a:lnTo>
                <a:lnTo>
                  <a:pt x="1395" y="1931"/>
                </a:lnTo>
                <a:cubicBezTo>
                  <a:pt x="1367" y="1905"/>
                  <a:pt x="1367" y="1905"/>
                  <a:pt x="1367" y="1931"/>
                </a:cubicBezTo>
                <a:cubicBezTo>
                  <a:pt x="1367" y="1931"/>
                  <a:pt x="1395" y="1931"/>
                  <a:pt x="1395" y="1959"/>
                </a:cubicBezTo>
                <a:cubicBezTo>
                  <a:pt x="1367" y="1959"/>
                  <a:pt x="1367" y="1931"/>
                  <a:pt x="1367" y="1959"/>
                </a:cubicBezTo>
                <a:lnTo>
                  <a:pt x="1367" y="1985"/>
                </a:lnTo>
                <a:cubicBezTo>
                  <a:pt x="1341" y="2012"/>
                  <a:pt x="1341" y="1985"/>
                  <a:pt x="1341" y="1985"/>
                </a:cubicBezTo>
                <a:cubicBezTo>
                  <a:pt x="1314" y="2012"/>
                  <a:pt x="1341" y="2039"/>
                  <a:pt x="1341" y="2012"/>
                </a:cubicBezTo>
                <a:cubicBezTo>
                  <a:pt x="1314" y="2012"/>
                  <a:pt x="1287" y="1959"/>
                  <a:pt x="1287" y="1959"/>
                </a:cubicBezTo>
                <a:cubicBezTo>
                  <a:pt x="1287" y="1931"/>
                  <a:pt x="1287" y="1931"/>
                  <a:pt x="1287" y="1931"/>
                </a:cubicBezTo>
                <a:cubicBezTo>
                  <a:pt x="1260" y="1931"/>
                  <a:pt x="1260" y="1931"/>
                  <a:pt x="1260" y="1931"/>
                </a:cubicBezTo>
                <a:cubicBezTo>
                  <a:pt x="1260" y="1905"/>
                  <a:pt x="1207" y="1878"/>
                  <a:pt x="1207" y="1878"/>
                </a:cubicBezTo>
                <a:cubicBezTo>
                  <a:pt x="1207" y="1852"/>
                  <a:pt x="1207" y="1852"/>
                  <a:pt x="1207" y="1852"/>
                </a:cubicBezTo>
                <a:cubicBezTo>
                  <a:pt x="1180" y="1852"/>
                  <a:pt x="1153" y="1798"/>
                  <a:pt x="1153" y="1798"/>
                </a:cubicBezTo>
                <a:cubicBezTo>
                  <a:pt x="1180" y="1798"/>
                  <a:pt x="1180" y="1771"/>
                  <a:pt x="1180" y="1798"/>
                </a:cubicBezTo>
                <a:lnTo>
                  <a:pt x="1207" y="1824"/>
                </a:lnTo>
                <a:lnTo>
                  <a:pt x="1207" y="1852"/>
                </a:lnTo>
                <a:cubicBezTo>
                  <a:pt x="1207" y="1824"/>
                  <a:pt x="1207" y="1824"/>
                  <a:pt x="1233" y="1824"/>
                </a:cubicBezTo>
                <a:lnTo>
                  <a:pt x="1260" y="1824"/>
                </a:lnTo>
                <a:lnTo>
                  <a:pt x="1260" y="1798"/>
                </a:lnTo>
                <a:lnTo>
                  <a:pt x="1287" y="1798"/>
                </a:lnTo>
                <a:cubicBezTo>
                  <a:pt x="1287" y="1798"/>
                  <a:pt x="1287" y="1798"/>
                  <a:pt x="1287" y="1771"/>
                </a:cubicBezTo>
                <a:lnTo>
                  <a:pt x="1314" y="1771"/>
                </a:lnTo>
                <a:cubicBezTo>
                  <a:pt x="1314" y="1744"/>
                  <a:pt x="1314" y="1717"/>
                  <a:pt x="1314" y="1744"/>
                </a:cubicBezTo>
                <a:cubicBezTo>
                  <a:pt x="1341" y="1744"/>
                  <a:pt x="1314" y="1744"/>
                  <a:pt x="1341" y="1744"/>
                </a:cubicBezTo>
                <a:cubicBezTo>
                  <a:pt x="1341" y="1744"/>
                  <a:pt x="1341" y="1744"/>
                  <a:pt x="1367" y="1744"/>
                </a:cubicBezTo>
                <a:cubicBezTo>
                  <a:pt x="1367" y="1744"/>
                  <a:pt x="1367" y="1717"/>
                  <a:pt x="1367" y="1744"/>
                </a:cubicBezTo>
                <a:cubicBezTo>
                  <a:pt x="1395" y="1744"/>
                  <a:pt x="1395" y="1771"/>
                  <a:pt x="1395" y="1744"/>
                </a:cubicBezTo>
                <a:cubicBezTo>
                  <a:pt x="1395" y="1744"/>
                  <a:pt x="1421" y="1744"/>
                  <a:pt x="1395" y="1717"/>
                </a:cubicBezTo>
                <a:lnTo>
                  <a:pt x="1341" y="1690"/>
                </a:lnTo>
                <a:cubicBezTo>
                  <a:pt x="1341" y="1664"/>
                  <a:pt x="1395" y="1637"/>
                  <a:pt x="1421" y="1637"/>
                </a:cubicBezTo>
                <a:lnTo>
                  <a:pt x="1475" y="1664"/>
                </a:lnTo>
                <a:cubicBezTo>
                  <a:pt x="1502" y="1664"/>
                  <a:pt x="1502" y="1664"/>
                  <a:pt x="1502" y="1664"/>
                </a:cubicBezTo>
                <a:cubicBezTo>
                  <a:pt x="1502" y="1637"/>
                  <a:pt x="1448" y="1637"/>
                  <a:pt x="1475" y="1610"/>
                </a:cubicBezTo>
                <a:lnTo>
                  <a:pt x="1502" y="1610"/>
                </a:lnTo>
                <a:cubicBezTo>
                  <a:pt x="1502" y="1583"/>
                  <a:pt x="1475" y="1583"/>
                  <a:pt x="1448" y="1583"/>
                </a:cubicBezTo>
                <a:lnTo>
                  <a:pt x="1421" y="1583"/>
                </a:lnTo>
                <a:cubicBezTo>
                  <a:pt x="1421" y="1556"/>
                  <a:pt x="1421" y="1530"/>
                  <a:pt x="1421" y="1530"/>
                </a:cubicBezTo>
                <a:cubicBezTo>
                  <a:pt x="1421" y="1556"/>
                  <a:pt x="1395" y="1556"/>
                  <a:pt x="1395" y="1556"/>
                </a:cubicBezTo>
                <a:cubicBezTo>
                  <a:pt x="1395" y="1556"/>
                  <a:pt x="1395" y="1583"/>
                  <a:pt x="1395" y="1556"/>
                </a:cubicBezTo>
                <a:lnTo>
                  <a:pt x="1367" y="1556"/>
                </a:lnTo>
                <a:cubicBezTo>
                  <a:pt x="1341" y="1556"/>
                  <a:pt x="1341" y="1556"/>
                  <a:pt x="1314" y="1530"/>
                </a:cubicBezTo>
                <a:cubicBezTo>
                  <a:pt x="1314" y="1530"/>
                  <a:pt x="1287" y="1502"/>
                  <a:pt x="1287" y="1530"/>
                </a:cubicBezTo>
                <a:cubicBezTo>
                  <a:pt x="1287" y="1530"/>
                  <a:pt x="1314" y="1530"/>
                  <a:pt x="1287" y="1530"/>
                </a:cubicBezTo>
                <a:lnTo>
                  <a:pt x="1233" y="1530"/>
                </a:lnTo>
                <a:lnTo>
                  <a:pt x="1233" y="1502"/>
                </a:lnTo>
                <a:cubicBezTo>
                  <a:pt x="1233" y="1502"/>
                  <a:pt x="1207" y="1530"/>
                  <a:pt x="1207" y="1502"/>
                </a:cubicBezTo>
                <a:lnTo>
                  <a:pt x="1207" y="1476"/>
                </a:lnTo>
                <a:lnTo>
                  <a:pt x="1180" y="1476"/>
                </a:lnTo>
                <a:cubicBezTo>
                  <a:pt x="1180" y="1449"/>
                  <a:pt x="1207" y="1449"/>
                  <a:pt x="1207" y="1449"/>
                </a:cubicBezTo>
                <a:cubicBezTo>
                  <a:pt x="1207" y="1422"/>
                  <a:pt x="1207" y="1422"/>
                  <a:pt x="1207" y="1422"/>
                </a:cubicBezTo>
                <a:lnTo>
                  <a:pt x="1233" y="1449"/>
                </a:lnTo>
                <a:cubicBezTo>
                  <a:pt x="1233" y="1422"/>
                  <a:pt x="1260" y="1422"/>
                  <a:pt x="1233" y="1422"/>
                </a:cubicBezTo>
                <a:cubicBezTo>
                  <a:pt x="1233" y="1422"/>
                  <a:pt x="1233" y="1395"/>
                  <a:pt x="1260" y="1395"/>
                </a:cubicBezTo>
                <a:cubicBezTo>
                  <a:pt x="1260" y="1395"/>
                  <a:pt x="1287" y="1368"/>
                  <a:pt x="1314" y="1368"/>
                </a:cubicBezTo>
                <a:cubicBezTo>
                  <a:pt x="1341" y="1368"/>
                  <a:pt x="1341" y="1368"/>
                  <a:pt x="1341" y="1368"/>
                </a:cubicBezTo>
                <a:cubicBezTo>
                  <a:pt x="1341" y="1368"/>
                  <a:pt x="1341" y="1342"/>
                  <a:pt x="1367" y="1342"/>
                </a:cubicBezTo>
                <a:cubicBezTo>
                  <a:pt x="1395" y="1342"/>
                  <a:pt x="1421" y="1342"/>
                  <a:pt x="1395" y="1342"/>
                </a:cubicBezTo>
                <a:cubicBezTo>
                  <a:pt x="1395" y="1342"/>
                  <a:pt x="1341" y="1342"/>
                  <a:pt x="1314" y="1342"/>
                </a:cubicBezTo>
                <a:lnTo>
                  <a:pt x="1260" y="1368"/>
                </a:lnTo>
                <a:lnTo>
                  <a:pt x="1233" y="1342"/>
                </a:lnTo>
                <a:cubicBezTo>
                  <a:pt x="1260" y="1342"/>
                  <a:pt x="1260" y="1342"/>
                  <a:pt x="1287" y="1342"/>
                </a:cubicBezTo>
                <a:cubicBezTo>
                  <a:pt x="1260" y="1315"/>
                  <a:pt x="1260" y="1315"/>
                  <a:pt x="1260" y="1315"/>
                </a:cubicBezTo>
                <a:cubicBezTo>
                  <a:pt x="1233" y="1342"/>
                  <a:pt x="1233" y="1315"/>
                  <a:pt x="1233" y="1315"/>
                </a:cubicBezTo>
                <a:cubicBezTo>
                  <a:pt x="1260" y="1315"/>
                  <a:pt x="1260" y="1315"/>
                  <a:pt x="1260" y="1315"/>
                </a:cubicBezTo>
                <a:lnTo>
                  <a:pt x="1287" y="1315"/>
                </a:lnTo>
                <a:cubicBezTo>
                  <a:pt x="1287" y="1288"/>
                  <a:pt x="1287" y="1288"/>
                  <a:pt x="1260" y="1261"/>
                </a:cubicBezTo>
                <a:cubicBezTo>
                  <a:pt x="1260" y="1261"/>
                  <a:pt x="1260" y="1288"/>
                  <a:pt x="1233" y="1288"/>
                </a:cubicBezTo>
                <a:cubicBezTo>
                  <a:pt x="1207" y="1288"/>
                  <a:pt x="1207" y="1288"/>
                  <a:pt x="1207" y="1288"/>
                </a:cubicBezTo>
                <a:cubicBezTo>
                  <a:pt x="1180" y="1288"/>
                  <a:pt x="1180" y="1235"/>
                  <a:pt x="1180" y="1235"/>
                </a:cubicBezTo>
                <a:lnTo>
                  <a:pt x="1180" y="1208"/>
                </a:lnTo>
                <a:cubicBezTo>
                  <a:pt x="1180" y="1208"/>
                  <a:pt x="1153" y="1208"/>
                  <a:pt x="1153" y="1180"/>
                </a:cubicBezTo>
                <a:cubicBezTo>
                  <a:pt x="1153" y="1180"/>
                  <a:pt x="1153" y="1180"/>
                  <a:pt x="1153" y="1154"/>
                </a:cubicBezTo>
                <a:lnTo>
                  <a:pt x="1180" y="1154"/>
                </a:lnTo>
                <a:lnTo>
                  <a:pt x="1180" y="1127"/>
                </a:lnTo>
                <a:lnTo>
                  <a:pt x="1207" y="1101"/>
                </a:lnTo>
                <a:lnTo>
                  <a:pt x="1180" y="1073"/>
                </a:lnTo>
                <a:cubicBezTo>
                  <a:pt x="1207" y="1047"/>
                  <a:pt x="1207" y="1047"/>
                  <a:pt x="1207" y="1047"/>
                </a:cubicBezTo>
                <a:cubicBezTo>
                  <a:pt x="1207" y="1073"/>
                  <a:pt x="1207" y="1073"/>
                  <a:pt x="1233" y="1073"/>
                </a:cubicBezTo>
                <a:lnTo>
                  <a:pt x="1260" y="1101"/>
                </a:lnTo>
                <a:lnTo>
                  <a:pt x="1260" y="1073"/>
                </a:lnTo>
                <a:cubicBezTo>
                  <a:pt x="1260" y="1073"/>
                  <a:pt x="1260" y="1047"/>
                  <a:pt x="1260" y="1073"/>
                </a:cubicBezTo>
                <a:cubicBezTo>
                  <a:pt x="1287" y="1073"/>
                  <a:pt x="1314" y="1073"/>
                  <a:pt x="1287" y="1073"/>
                </a:cubicBezTo>
                <a:cubicBezTo>
                  <a:pt x="1287" y="1047"/>
                  <a:pt x="1287" y="1047"/>
                  <a:pt x="1287" y="1047"/>
                </a:cubicBezTo>
                <a:cubicBezTo>
                  <a:pt x="1287" y="1020"/>
                  <a:pt x="1260" y="1020"/>
                  <a:pt x="1260" y="1020"/>
                </a:cubicBezTo>
                <a:cubicBezTo>
                  <a:pt x="1260" y="993"/>
                  <a:pt x="1260" y="993"/>
                  <a:pt x="1260" y="993"/>
                </a:cubicBezTo>
                <a:cubicBezTo>
                  <a:pt x="1260" y="1020"/>
                  <a:pt x="1260" y="1047"/>
                  <a:pt x="1260" y="1020"/>
                </a:cubicBezTo>
                <a:lnTo>
                  <a:pt x="1233" y="993"/>
                </a:lnTo>
                <a:cubicBezTo>
                  <a:pt x="1260" y="993"/>
                  <a:pt x="1260" y="939"/>
                  <a:pt x="1260" y="966"/>
                </a:cubicBezTo>
                <a:cubicBezTo>
                  <a:pt x="1287" y="966"/>
                  <a:pt x="1287" y="939"/>
                  <a:pt x="1287" y="966"/>
                </a:cubicBezTo>
                <a:cubicBezTo>
                  <a:pt x="1314" y="966"/>
                  <a:pt x="1341" y="993"/>
                  <a:pt x="1341" y="993"/>
                </a:cubicBezTo>
                <a:lnTo>
                  <a:pt x="1341" y="966"/>
                </a:lnTo>
                <a:cubicBezTo>
                  <a:pt x="1341" y="966"/>
                  <a:pt x="1421" y="993"/>
                  <a:pt x="1395" y="1020"/>
                </a:cubicBezTo>
                <a:lnTo>
                  <a:pt x="1367" y="1020"/>
                </a:lnTo>
                <a:cubicBezTo>
                  <a:pt x="1367" y="993"/>
                  <a:pt x="1341" y="1020"/>
                  <a:pt x="1341" y="1020"/>
                </a:cubicBezTo>
                <a:cubicBezTo>
                  <a:pt x="1341" y="1020"/>
                  <a:pt x="1367" y="1047"/>
                  <a:pt x="1395" y="1073"/>
                </a:cubicBezTo>
                <a:cubicBezTo>
                  <a:pt x="1395" y="1073"/>
                  <a:pt x="1421" y="1047"/>
                  <a:pt x="1421" y="1073"/>
                </a:cubicBezTo>
                <a:cubicBezTo>
                  <a:pt x="1421" y="1073"/>
                  <a:pt x="1421" y="1180"/>
                  <a:pt x="1448" y="1208"/>
                </a:cubicBezTo>
                <a:cubicBezTo>
                  <a:pt x="1448" y="1180"/>
                  <a:pt x="1448" y="1154"/>
                  <a:pt x="1448" y="1154"/>
                </a:cubicBezTo>
                <a:cubicBezTo>
                  <a:pt x="1448" y="1154"/>
                  <a:pt x="1421" y="1127"/>
                  <a:pt x="1448" y="1101"/>
                </a:cubicBezTo>
                <a:lnTo>
                  <a:pt x="1448" y="1073"/>
                </a:lnTo>
                <a:lnTo>
                  <a:pt x="1475" y="1073"/>
                </a:lnTo>
                <a:cubicBezTo>
                  <a:pt x="1475" y="1073"/>
                  <a:pt x="1448" y="1047"/>
                  <a:pt x="1475" y="1047"/>
                </a:cubicBezTo>
                <a:cubicBezTo>
                  <a:pt x="1502" y="1047"/>
                  <a:pt x="1502" y="1020"/>
                  <a:pt x="1502" y="1020"/>
                </a:cubicBezTo>
                <a:cubicBezTo>
                  <a:pt x="1529" y="1047"/>
                  <a:pt x="1529" y="1020"/>
                  <a:pt x="1529" y="1047"/>
                </a:cubicBezTo>
                <a:lnTo>
                  <a:pt x="1555" y="1073"/>
                </a:lnTo>
                <a:lnTo>
                  <a:pt x="1555" y="1047"/>
                </a:lnTo>
                <a:cubicBezTo>
                  <a:pt x="1555" y="1047"/>
                  <a:pt x="1582" y="1047"/>
                  <a:pt x="1582" y="1073"/>
                </a:cubicBezTo>
                <a:cubicBezTo>
                  <a:pt x="1582" y="1073"/>
                  <a:pt x="1582" y="1101"/>
                  <a:pt x="1609" y="1101"/>
                </a:cubicBezTo>
                <a:cubicBezTo>
                  <a:pt x="1609" y="1101"/>
                  <a:pt x="1636" y="1101"/>
                  <a:pt x="1636" y="1073"/>
                </a:cubicBezTo>
                <a:cubicBezTo>
                  <a:pt x="1636" y="1073"/>
                  <a:pt x="1609" y="1073"/>
                  <a:pt x="1636" y="1073"/>
                </a:cubicBezTo>
                <a:cubicBezTo>
                  <a:pt x="1636" y="1047"/>
                  <a:pt x="1609" y="1047"/>
                  <a:pt x="1609" y="1047"/>
                </a:cubicBezTo>
                <a:cubicBezTo>
                  <a:pt x="1609" y="1020"/>
                  <a:pt x="1609" y="993"/>
                  <a:pt x="1582" y="993"/>
                </a:cubicBezTo>
                <a:lnTo>
                  <a:pt x="1529" y="939"/>
                </a:lnTo>
                <a:cubicBezTo>
                  <a:pt x="1555" y="913"/>
                  <a:pt x="1555" y="913"/>
                  <a:pt x="1555" y="913"/>
                </a:cubicBezTo>
                <a:lnTo>
                  <a:pt x="1529" y="913"/>
                </a:lnTo>
                <a:cubicBezTo>
                  <a:pt x="1529" y="885"/>
                  <a:pt x="1502" y="885"/>
                  <a:pt x="1529" y="885"/>
                </a:cubicBezTo>
                <a:cubicBezTo>
                  <a:pt x="1529" y="859"/>
                  <a:pt x="1555" y="859"/>
                  <a:pt x="1529" y="859"/>
                </a:cubicBezTo>
                <a:lnTo>
                  <a:pt x="1502" y="859"/>
                </a:lnTo>
                <a:cubicBezTo>
                  <a:pt x="1502" y="832"/>
                  <a:pt x="1529" y="832"/>
                  <a:pt x="1529" y="832"/>
                </a:cubicBezTo>
                <a:lnTo>
                  <a:pt x="1529" y="805"/>
                </a:lnTo>
                <a:cubicBezTo>
                  <a:pt x="1555" y="805"/>
                  <a:pt x="1582" y="805"/>
                  <a:pt x="1582" y="805"/>
                </a:cubicBezTo>
                <a:lnTo>
                  <a:pt x="1582" y="779"/>
                </a:lnTo>
                <a:lnTo>
                  <a:pt x="1609" y="805"/>
                </a:lnTo>
                <a:cubicBezTo>
                  <a:pt x="1609" y="779"/>
                  <a:pt x="1609" y="779"/>
                  <a:pt x="1609" y="751"/>
                </a:cubicBezTo>
                <a:lnTo>
                  <a:pt x="1636" y="751"/>
                </a:lnTo>
                <a:cubicBezTo>
                  <a:pt x="1663" y="751"/>
                  <a:pt x="1663" y="725"/>
                  <a:pt x="1663" y="725"/>
                </a:cubicBezTo>
                <a:lnTo>
                  <a:pt x="1689" y="725"/>
                </a:lnTo>
                <a:cubicBezTo>
                  <a:pt x="1689" y="725"/>
                  <a:pt x="1689" y="725"/>
                  <a:pt x="1689" y="698"/>
                </a:cubicBezTo>
                <a:cubicBezTo>
                  <a:pt x="1689" y="725"/>
                  <a:pt x="1689" y="725"/>
                  <a:pt x="1717" y="725"/>
                </a:cubicBezTo>
                <a:lnTo>
                  <a:pt x="1770" y="672"/>
                </a:lnTo>
                <a:cubicBezTo>
                  <a:pt x="1796" y="672"/>
                  <a:pt x="1796" y="672"/>
                  <a:pt x="1824" y="672"/>
                </a:cubicBezTo>
                <a:cubicBezTo>
                  <a:pt x="1824" y="644"/>
                  <a:pt x="1850" y="617"/>
                  <a:pt x="1850" y="617"/>
                </a:cubicBezTo>
                <a:cubicBezTo>
                  <a:pt x="1850" y="591"/>
                  <a:pt x="1850" y="591"/>
                  <a:pt x="1877" y="591"/>
                </a:cubicBezTo>
                <a:cubicBezTo>
                  <a:pt x="1877" y="591"/>
                  <a:pt x="1931" y="564"/>
                  <a:pt x="1931" y="537"/>
                </a:cubicBezTo>
                <a:cubicBezTo>
                  <a:pt x="1931" y="537"/>
                  <a:pt x="1931" y="537"/>
                  <a:pt x="1931" y="510"/>
                </a:cubicBezTo>
                <a:cubicBezTo>
                  <a:pt x="1931" y="510"/>
                  <a:pt x="2011" y="484"/>
                  <a:pt x="2011" y="457"/>
                </a:cubicBezTo>
                <a:cubicBezTo>
                  <a:pt x="2038" y="457"/>
                  <a:pt x="2038" y="430"/>
                  <a:pt x="2038" y="430"/>
                </a:cubicBezTo>
                <a:cubicBezTo>
                  <a:pt x="2065" y="430"/>
                  <a:pt x="2092" y="430"/>
                  <a:pt x="2092" y="430"/>
                </a:cubicBezTo>
                <a:cubicBezTo>
                  <a:pt x="2092" y="430"/>
                  <a:pt x="2118" y="403"/>
                  <a:pt x="2118" y="376"/>
                </a:cubicBezTo>
                <a:cubicBezTo>
                  <a:pt x="2118" y="376"/>
                  <a:pt x="2118" y="376"/>
                  <a:pt x="2118" y="349"/>
                </a:cubicBezTo>
                <a:lnTo>
                  <a:pt x="2146" y="349"/>
                </a:lnTo>
                <a:lnTo>
                  <a:pt x="2146" y="376"/>
                </a:lnTo>
                <a:lnTo>
                  <a:pt x="2172" y="403"/>
                </a:lnTo>
                <a:cubicBezTo>
                  <a:pt x="2199" y="430"/>
                  <a:pt x="2226" y="457"/>
                  <a:pt x="2226" y="457"/>
                </a:cubicBezTo>
                <a:cubicBezTo>
                  <a:pt x="2199" y="457"/>
                  <a:pt x="2199" y="484"/>
                  <a:pt x="2199" y="484"/>
                </a:cubicBezTo>
                <a:cubicBezTo>
                  <a:pt x="2226" y="510"/>
                  <a:pt x="2253" y="537"/>
                  <a:pt x="2226" y="564"/>
                </a:cubicBezTo>
                <a:lnTo>
                  <a:pt x="2199" y="591"/>
                </a:lnTo>
                <a:cubicBezTo>
                  <a:pt x="2199" y="591"/>
                  <a:pt x="2172" y="644"/>
                  <a:pt x="2172" y="672"/>
                </a:cubicBezTo>
                <a:lnTo>
                  <a:pt x="2199" y="698"/>
                </a:lnTo>
                <a:cubicBezTo>
                  <a:pt x="2226" y="698"/>
                  <a:pt x="2226" y="725"/>
                  <a:pt x="2253" y="725"/>
                </a:cubicBezTo>
                <a:lnTo>
                  <a:pt x="2226" y="725"/>
                </a:lnTo>
                <a:lnTo>
                  <a:pt x="2199" y="725"/>
                </a:lnTo>
                <a:cubicBezTo>
                  <a:pt x="2199" y="725"/>
                  <a:pt x="2199" y="751"/>
                  <a:pt x="2172" y="751"/>
                </a:cubicBezTo>
                <a:cubicBezTo>
                  <a:pt x="2172" y="779"/>
                  <a:pt x="2172" y="779"/>
                  <a:pt x="2146" y="779"/>
                </a:cubicBezTo>
                <a:cubicBezTo>
                  <a:pt x="2146" y="779"/>
                  <a:pt x="2146" y="779"/>
                  <a:pt x="2146" y="805"/>
                </a:cubicBezTo>
                <a:lnTo>
                  <a:pt x="2146" y="832"/>
                </a:lnTo>
                <a:cubicBezTo>
                  <a:pt x="2146" y="832"/>
                  <a:pt x="2118" y="805"/>
                  <a:pt x="2118" y="832"/>
                </a:cubicBezTo>
                <a:cubicBezTo>
                  <a:pt x="2092" y="832"/>
                  <a:pt x="2092" y="832"/>
                  <a:pt x="2118" y="832"/>
                </a:cubicBezTo>
                <a:cubicBezTo>
                  <a:pt x="2118" y="832"/>
                  <a:pt x="2118" y="859"/>
                  <a:pt x="2092" y="859"/>
                </a:cubicBezTo>
                <a:cubicBezTo>
                  <a:pt x="2092" y="885"/>
                  <a:pt x="2065" y="859"/>
                  <a:pt x="2065" y="885"/>
                </a:cubicBezTo>
                <a:cubicBezTo>
                  <a:pt x="2065" y="885"/>
                  <a:pt x="2038" y="913"/>
                  <a:pt x="2065" y="913"/>
                </a:cubicBezTo>
                <a:cubicBezTo>
                  <a:pt x="2065" y="913"/>
                  <a:pt x="2065" y="913"/>
                  <a:pt x="2065" y="939"/>
                </a:cubicBezTo>
                <a:lnTo>
                  <a:pt x="2038" y="939"/>
                </a:lnTo>
                <a:cubicBezTo>
                  <a:pt x="2011" y="939"/>
                  <a:pt x="1984" y="913"/>
                  <a:pt x="1984" y="939"/>
                </a:cubicBezTo>
                <a:cubicBezTo>
                  <a:pt x="2011" y="939"/>
                  <a:pt x="2011" y="939"/>
                  <a:pt x="2011" y="966"/>
                </a:cubicBezTo>
                <a:lnTo>
                  <a:pt x="1984" y="966"/>
                </a:lnTo>
                <a:lnTo>
                  <a:pt x="2011" y="993"/>
                </a:lnTo>
                <a:cubicBezTo>
                  <a:pt x="2038" y="993"/>
                  <a:pt x="2038" y="966"/>
                  <a:pt x="2038" y="966"/>
                </a:cubicBezTo>
                <a:cubicBezTo>
                  <a:pt x="2065" y="993"/>
                  <a:pt x="2065" y="993"/>
                  <a:pt x="2065" y="993"/>
                </a:cubicBezTo>
                <a:lnTo>
                  <a:pt x="2092" y="1020"/>
                </a:lnTo>
                <a:lnTo>
                  <a:pt x="2118" y="993"/>
                </a:lnTo>
                <a:lnTo>
                  <a:pt x="2146" y="966"/>
                </a:lnTo>
                <a:lnTo>
                  <a:pt x="2172" y="966"/>
                </a:lnTo>
                <a:cubicBezTo>
                  <a:pt x="2172" y="939"/>
                  <a:pt x="2172" y="966"/>
                  <a:pt x="2172" y="939"/>
                </a:cubicBezTo>
                <a:cubicBezTo>
                  <a:pt x="2199" y="939"/>
                  <a:pt x="2199" y="939"/>
                  <a:pt x="2199" y="939"/>
                </a:cubicBezTo>
                <a:cubicBezTo>
                  <a:pt x="2199" y="913"/>
                  <a:pt x="2199" y="913"/>
                  <a:pt x="2199" y="913"/>
                </a:cubicBezTo>
                <a:cubicBezTo>
                  <a:pt x="2226" y="913"/>
                  <a:pt x="2226" y="913"/>
                  <a:pt x="2226" y="913"/>
                </a:cubicBezTo>
                <a:cubicBezTo>
                  <a:pt x="2253" y="913"/>
                  <a:pt x="2226" y="885"/>
                  <a:pt x="2253" y="885"/>
                </a:cubicBezTo>
                <a:lnTo>
                  <a:pt x="2253" y="913"/>
                </a:lnTo>
                <a:close/>
                <a:moveTo>
                  <a:pt x="10191" y="13597"/>
                </a:moveTo>
                <a:lnTo>
                  <a:pt x="10191" y="13597"/>
                </a:lnTo>
                <a:lnTo>
                  <a:pt x="10217" y="13571"/>
                </a:lnTo>
                <a:cubicBezTo>
                  <a:pt x="10244" y="13571"/>
                  <a:pt x="10298" y="13571"/>
                  <a:pt x="10298" y="13571"/>
                </a:cubicBezTo>
                <a:cubicBezTo>
                  <a:pt x="10270" y="13571"/>
                  <a:pt x="10244" y="13624"/>
                  <a:pt x="10217" y="13624"/>
                </a:cubicBezTo>
                <a:lnTo>
                  <a:pt x="10191" y="13624"/>
                </a:lnTo>
                <a:cubicBezTo>
                  <a:pt x="10191" y="13597"/>
                  <a:pt x="10191" y="13597"/>
                  <a:pt x="10191" y="13597"/>
                </a:cubicBezTo>
                <a:close/>
                <a:moveTo>
                  <a:pt x="10029" y="14322"/>
                </a:moveTo>
                <a:lnTo>
                  <a:pt x="10029" y="14322"/>
                </a:lnTo>
                <a:cubicBezTo>
                  <a:pt x="10029" y="14322"/>
                  <a:pt x="10003" y="14295"/>
                  <a:pt x="10003" y="14267"/>
                </a:cubicBezTo>
                <a:lnTo>
                  <a:pt x="10003" y="14241"/>
                </a:lnTo>
                <a:cubicBezTo>
                  <a:pt x="10003" y="14214"/>
                  <a:pt x="9976" y="14214"/>
                  <a:pt x="10003" y="14214"/>
                </a:cubicBezTo>
                <a:cubicBezTo>
                  <a:pt x="10029" y="14214"/>
                  <a:pt x="10056" y="14241"/>
                  <a:pt x="10083" y="14241"/>
                </a:cubicBezTo>
                <a:cubicBezTo>
                  <a:pt x="10083" y="14241"/>
                  <a:pt x="10163" y="14241"/>
                  <a:pt x="10163" y="14267"/>
                </a:cubicBezTo>
                <a:cubicBezTo>
                  <a:pt x="10191" y="14267"/>
                  <a:pt x="10191" y="14295"/>
                  <a:pt x="10191" y="14295"/>
                </a:cubicBezTo>
                <a:cubicBezTo>
                  <a:pt x="10217" y="14295"/>
                  <a:pt x="10244" y="14322"/>
                  <a:pt x="10217" y="14348"/>
                </a:cubicBezTo>
                <a:cubicBezTo>
                  <a:pt x="10217" y="14348"/>
                  <a:pt x="10217" y="14348"/>
                  <a:pt x="10191" y="14348"/>
                </a:cubicBezTo>
                <a:cubicBezTo>
                  <a:pt x="10191" y="14375"/>
                  <a:pt x="10191" y="14375"/>
                  <a:pt x="10163" y="14375"/>
                </a:cubicBezTo>
                <a:lnTo>
                  <a:pt x="10137" y="14348"/>
                </a:lnTo>
                <a:cubicBezTo>
                  <a:pt x="10110" y="14348"/>
                  <a:pt x="10110" y="14348"/>
                  <a:pt x="10083" y="14348"/>
                </a:cubicBezTo>
                <a:cubicBezTo>
                  <a:pt x="10056" y="14322"/>
                  <a:pt x="10029" y="14322"/>
                  <a:pt x="10029" y="14322"/>
                </a:cubicBezTo>
                <a:close/>
                <a:moveTo>
                  <a:pt x="6945" y="15555"/>
                </a:moveTo>
                <a:lnTo>
                  <a:pt x="6945" y="15555"/>
                </a:lnTo>
                <a:cubicBezTo>
                  <a:pt x="6945" y="15555"/>
                  <a:pt x="6918" y="15555"/>
                  <a:pt x="6945" y="15528"/>
                </a:cubicBezTo>
                <a:cubicBezTo>
                  <a:pt x="6945" y="15528"/>
                  <a:pt x="6945" y="15528"/>
                  <a:pt x="6972" y="15528"/>
                </a:cubicBezTo>
                <a:lnTo>
                  <a:pt x="6945" y="15555"/>
                </a:lnTo>
                <a:close/>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834634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rrow Bullets">
    <p:spTree>
      <p:nvGrpSpPr>
        <p:cNvPr id="1" name=""/>
        <p:cNvGrpSpPr/>
        <p:nvPr/>
      </p:nvGrpSpPr>
      <p:grpSpPr>
        <a:xfrm>
          <a:off x="0" y="0"/>
          <a:ext cx="0" cy="0"/>
          <a:chOff x="0" y="0"/>
          <a:chExt cx="0" cy="0"/>
        </a:xfrm>
      </p:grpSpPr>
      <p:sp>
        <p:nvSpPr>
          <p:cNvPr id="3" name="Freeform 1"/>
          <p:cNvSpPr>
            <a:spLocks noChangeArrowheads="1"/>
          </p:cNvSpPr>
          <p:nvPr/>
        </p:nvSpPr>
        <p:spPr bwMode="auto">
          <a:xfrm>
            <a:off x="1331913" y="1268413"/>
            <a:ext cx="520700" cy="522287"/>
          </a:xfrm>
          <a:custGeom>
            <a:avLst/>
            <a:gdLst>
              <a:gd name="T0" fmla="*/ 520940 w 1750"/>
              <a:gd name="T1" fmla="*/ 260470 h 1751"/>
              <a:gd name="T2" fmla="*/ 520940 w 1750"/>
              <a:gd name="T3" fmla="*/ 260470 h 1751"/>
              <a:gd name="T4" fmla="*/ 260619 w 1750"/>
              <a:gd name="T5" fmla="*/ 520939 h 1751"/>
              <a:gd name="T6" fmla="*/ 0 w 1750"/>
              <a:gd name="T7" fmla="*/ 260470 h 1751"/>
              <a:gd name="T8" fmla="*/ 260619 w 1750"/>
              <a:gd name="T9" fmla="*/ 0 h 1751"/>
              <a:gd name="T10" fmla="*/ 520940 w 1750"/>
              <a:gd name="T11" fmla="*/ 260470 h 17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51">
                <a:moveTo>
                  <a:pt x="1749" y="875"/>
                </a:moveTo>
                <a:lnTo>
                  <a:pt x="1749" y="875"/>
                </a:lnTo>
                <a:cubicBezTo>
                  <a:pt x="1749" y="1343"/>
                  <a:pt x="1343" y="1750"/>
                  <a:pt x="875" y="1750"/>
                </a:cubicBezTo>
                <a:cubicBezTo>
                  <a:pt x="375" y="1750"/>
                  <a:pt x="0" y="1343"/>
                  <a:pt x="0" y="875"/>
                </a:cubicBezTo>
                <a:cubicBezTo>
                  <a:pt x="0" y="375"/>
                  <a:pt x="375" y="0"/>
                  <a:pt x="875" y="0"/>
                </a:cubicBezTo>
                <a:cubicBezTo>
                  <a:pt x="1343" y="0"/>
                  <a:pt x="1749" y="375"/>
                  <a:pt x="1749" y="875"/>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1462088" y="1398588"/>
            <a:ext cx="258762" cy="261937"/>
          </a:xfrm>
          <a:custGeom>
            <a:avLst/>
            <a:gdLst>
              <a:gd name="T0" fmla="*/ 129832 w 875"/>
              <a:gd name="T1" fmla="*/ 0 h 876"/>
              <a:gd name="T2" fmla="*/ 129832 w 875"/>
              <a:gd name="T3" fmla="*/ 0 h 876"/>
              <a:gd name="T4" fmla="*/ 111412 w 875"/>
              <a:gd name="T5" fmla="*/ 18790 h 876"/>
              <a:gd name="T6" fmla="*/ 129832 w 875"/>
              <a:gd name="T7" fmla="*/ 37283 h 876"/>
              <a:gd name="T8" fmla="*/ 148253 w 875"/>
              <a:gd name="T9" fmla="*/ 18790 h 876"/>
              <a:gd name="T10" fmla="*/ 129832 w 875"/>
              <a:gd name="T11" fmla="*/ 0 h 876"/>
              <a:gd name="T12" fmla="*/ 185390 w 875"/>
              <a:gd name="T13" fmla="*/ 56073 h 876"/>
              <a:gd name="T14" fmla="*/ 185390 w 875"/>
              <a:gd name="T15" fmla="*/ 56073 h 876"/>
              <a:gd name="T16" fmla="*/ 166673 w 875"/>
              <a:gd name="T17" fmla="*/ 74565 h 876"/>
              <a:gd name="T18" fmla="*/ 185390 w 875"/>
              <a:gd name="T19" fmla="*/ 93355 h 876"/>
              <a:gd name="T20" fmla="*/ 203810 w 875"/>
              <a:gd name="T21" fmla="*/ 74565 h 876"/>
              <a:gd name="T22" fmla="*/ 185390 w 875"/>
              <a:gd name="T23" fmla="*/ 56073 h 876"/>
              <a:gd name="T24" fmla="*/ 18420 w 875"/>
              <a:gd name="T25" fmla="*/ 111848 h 876"/>
              <a:gd name="T26" fmla="*/ 18420 w 875"/>
              <a:gd name="T27" fmla="*/ 111848 h 876"/>
              <a:gd name="T28" fmla="*/ 0 w 875"/>
              <a:gd name="T29" fmla="*/ 130638 h 876"/>
              <a:gd name="T30" fmla="*/ 18420 w 875"/>
              <a:gd name="T31" fmla="*/ 149130 h 876"/>
              <a:gd name="T32" fmla="*/ 37137 w 875"/>
              <a:gd name="T33" fmla="*/ 130638 h 876"/>
              <a:gd name="T34" fmla="*/ 18420 w 875"/>
              <a:gd name="T35" fmla="*/ 111848 h 876"/>
              <a:gd name="T36" fmla="*/ 74275 w 875"/>
              <a:gd name="T37" fmla="*/ 111848 h 876"/>
              <a:gd name="T38" fmla="*/ 74275 w 875"/>
              <a:gd name="T39" fmla="*/ 111848 h 876"/>
              <a:gd name="T40" fmla="*/ 55558 w 875"/>
              <a:gd name="T41" fmla="*/ 130638 h 876"/>
              <a:gd name="T42" fmla="*/ 74275 w 875"/>
              <a:gd name="T43" fmla="*/ 149130 h 876"/>
              <a:gd name="T44" fmla="*/ 92695 w 875"/>
              <a:gd name="T45" fmla="*/ 130638 h 876"/>
              <a:gd name="T46" fmla="*/ 74275 w 875"/>
              <a:gd name="T47" fmla="*/ 111848 h 876"/>
              <a:gd name="T48" fmla="*/ 129832 w 875"/>
              <a:gd name="T49" fmla="*/ 111848 h 876"/>
              <a:gd name="T50" fmla="*/ 129832 w 875"/>
              <a:gd name="T51" fmla="*/ 111848 h 876"/>
              <a:gd name="T52" fmla="*/ 111412 w 875"/>
              <a:gd name="T53" fmla="*/ 130638 h 876"/>
              <a:gd name="T54" fmla="*/ 129832 w 875"/>
              <a:gd name="T55" fmla="*/ 149130 h 876"/>
              <a:gd name="T56" fmla="*/ 148253 w 875"/>
              <a:gd name="T57" fmla="*/ 130638 h 876"/>
              <a:gd name="T58" fmla="*/ 129832 w 875"/>
              <a:gd name="T59" fmla="*/ 111848 h 876"/>
              <a:gd name="T60" fmla="*/ 185390 w 875"/>
              <a:gd name="T61" fmla="*/ 111848 h 876"/>
              <a:gd name="T62" fmla="*/ 185390 w 875"/>
              <a:gd name="T63" fmla="*/ 111848 h 876"/>
              <a:gd name="T64" fmla="*/ 166673 w 875"/>
              <a:gd name="T65" fmla="*/ 130638 h 876"/>
              <a:gd name="T66" fmla="*/ 185390 w 875"/>
              <a:gd name="T67" fmla="*/ 149130 h 876"/>
              <a:gd name="T68" fmla="*/ 203810 w 875"/>
              <a:gd name="T69" fmla="*/ 130638 h 876"/>
              <a:gd name="T70" fmla="*/ 185390 w 875"/>
              <a:gd name="T71" fmla="*/ 111848 h 876"/>
              <a:gd name="T72" fmla="*/ 240948 w 875"/>
              <a:gd name="T73" fmla="*/ 111848 h 876"/>
              <a:gd name="T74" fmla="*/ 240948 w 875"/>
              <a:gd name="T75" fmla="*/ 111848 h 876"/>
              <a:gd name="T76" fmla="*/ 222527 w 875"/>
              <a:gd name="T77" fmla="*/ 130638 h 876"/>
              <a:gd name="T78" fmla="*/ 240948 w 875"/>
              <a:gd name="T79" fmla="*/ 149130 h 876"/>
              <a:gd name="T80" fmla="*/ 259665 w 875"/>
              <a:gd name="T81" fmla="*/ 130638 h 876"/>
              <a:gd name="T82" fmla="*/ 240948 w 875"/>
              <a:gd name="T83" fmla="*/ 111848 h 876"/>
              <a:gd name="T84" fmla="*/ 185390 w 875"/>
              <a:gd name="T85" fmla="*/ 167921 h 876"/>
              <a:gd name="T86" fmla="*/ 185390 w 875"/>
              <a:gd name="T87" fmla="*/ 167921 h 876"/>
              <a:gd name="T88" fmla="*/ 166673 w 875"/>
              <a:gd name="T89" fmla="*/ 186413 h 876"/>
              <a:gd name="T90" fmla="*/ 185390 w 875"/>
              <a:gd name="T91" fmla="*/ 205203 h 876"/>
              <a:gd name="T92" fmla="*/ 203810 w 875"/>
              <a:gd name="T93" fmla="*/ 186413 h 876"/>
              <a:gd name="T94" fmla="*/ 185390 w 875"/>
              <a:gd name="T95" fmla="*/ 167921 h 876"/>
              <a:gd name="T96" fmla="*/ 129832 w 875"/>
              <a:gd name="T97" fmla="*/ 223695 h 876"/>
              <a:gd name="T98" fmla="*/ 129832 w 875"/>
              <a:gd name="T99" fmla="*/ 223695 h 876"/>
              <a:gd name="T100" fmla="*/ 111412 w 875"/>
              <a:gd name="T101" fmla="*/ 242486 h 876"/>
              <a:gd name="T102" fmla="*/ 129832 w 875"/>
              <a:gd name="T103" fmla="*/ 260978 h 876"/>
              <a:gd name="T104" fmla="*/ 148253 w 875"/>
              <a:gd name="T105" fmla="*/ 242486 h 876"/>
              <a:gd name="T106" fmla="*/ 129832 w 875"/>
              <a:gd name="T107" fmla="*/ 223695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1"/>
                  <a:pt x="375" y="63"/>
                </a:cubicBezTo>
                <a:cubicBezTo>
                  <a:pt x="375" y="94"/>
                  <a:pt x="406" y="125"/>
                  <a:pt x="437" y="125"/>
                </a:cubicBezTo>
                <a:cubicBezTo>
                  <a:pt x="468" y="125"/>
                  <a:pt x="499" y="94"/>
                  <a:pt x="499" y="63"/>
                </a:cubicBezTo>
                <a:cubicBezTo>
                  <a:pt x="499" y="31"/>
                  <a:pt x="468" y="0"/>
                  <a:pt x="437" y="0"/>
                </a:cubicBezTo>
                <a:close/>
                <a:moveTo>
                  <a:pt x="624" y="188"/>
                </a:moveTo>
                <a:lnTo>
                  <a:pt x="624" y="188"/>
                </a:lnTo>
                <a:cubicBezTo>
                  <a:pt x="593" y="188"/>
                  <a:pt x="561" y="219"/>
                  <a:pt x="561" y="250"/>
                </a:cubicBezTo>
                <a:cubicBezTo>
                  <a:pt x="561" y="281"/>
                  <a:pt x="593" y="313"/>
                  <a:pt x="624" y="313"/>
                </a:cubicBezTo>
                <a:cubicBezTo>
                  <a:pt x="655" y="313"/>
                  <a:pt x="686" y="281"/>
                  <a:pt x="686" y="250"/>
                </a:cubicBezTo>
                <a:cubicBezTo>
                  <a:pt x="686" y="219"/>
                  <a:pt x="655" y="188"/>
                  <a:pt x="624" y="188"/>
                </a:cubicBezTo>
                <a:close/>
                <a:moveTo>
                  <a:pt x="62" y="375"/>
                </a:moveTo>
                <a:lnTo>
                  <a:pt x="62" y="375"/>
                </a:lnTo>
                <a:cubicBezTo>
                  <a:pt x="31" y="375"/>
                  <a:pt x="0" y="406"/>
                  <a:pt x="0" y="438"/>
                </a:cubicBezTo>
                <a:cubicBezTo>
                  <a:pt x="0" y="469"/>
                  <a:pt x="31" y="500"/>
                  <a:pt x="62" y="500"/>
                </a:cubicBezTo>
                <a:cubicBezTo>
                  <a:pt x="94" y="500"/>
                  <a:pt x="125" y="469"/>
                  <a:pt x="125" y="438"/>
                </a:cubicBezTo>
                <a:cubicBezTo>
                  <a:pt x="125" y="406"/>
                  <a:pt x="94" y="375"/>
                  <a:pt x="62" y="375"/>
                </a:cubicBezTo>
                <a:close/>
                <a:moveTo>
                  <a:pt x="250" y="375"/>
                </a:moveTo>
                <a:lnTo>
                  <a:pt x="250" y="375"/>
                </a:lnTo>
                <a:cubicBezTo>
                  <a:pt x="218" y="375"/>
                  <a:pt x="187" y="406"/>
                  <a:pt x="187" y="438"/>
                </a:cubicBezTo>
                <a:cubicBezTo>
                  <a:pt x="187" y="469"/>
                  <a:pt x="218" y="500"/>
                  <a:pt x="250" y="500"/>
                </a:cubicBezTo>
                <a:cubicBezTo>
                  <a:pt x="281" y="500"/>
                  <a:pt x="312" y="469"/>
                  <a:pt x="312" y="438"/>
                </a:cubicBezTo>
                <a:cubicBezTo>
                  <a:pt x="312" y="406"/>
                  <a:pt x="281" y="375"/>
                  <a:pt x="250" y="375"/>
                </a:cubicBezTo>
                <a:close/>
                <a:moveTo>
                  <a:pt x="437" y="375"/>
                </a:moveTo>
                <a:lnTo>
                  <a:pt x="437" y="375"/>
                </a:lnTo>
                <a:cubicBezTo>
                  <a:pt x="406" y="375"/>
                  <a:pt x="375" y="406"/>
                  <a:pt x="375" y="438"/>
                </a:cubicBezTo>
                <a:cubicBezTo>
                  <a:pt x="375" y="469"/>
                  <a:pt x="406" y="500"/>
                  <a:pt x="437" y="500"/>
                </a:cubicBezTo>
                <a:cubicBezTo>
                  <a:pt x="468" y="500"/>
                  <a:pt x="499" y="469"/>
                  <a:pt x="499" y="438"/>
                </a:cubicBezTo>
                <a:cubicBezTo>
                  <a:pt x="499" y="406"/>
                  <a:pt x="468" y="375"/>
                  <a:pt x="437" y="375"/>
                </a:cubicBezTo>
                <a:close/>
                <a:moveTo>
                  <a:pt x="624" y="375"/>
                </a:moveTo>
                <a:lnTo>
                  <a:pt x="624" y="375"/>
                </a:lnTo>
                <a:cubicBezTo>
                  <a:pt x="593" y="375"/>
                  <a:pt x="561" y="406"/>
                  <a:pt x="561" y="438"/>
                </a:cubicBezTo>
                <a:cubicBezTo>
                  <a:pt x="561" y="469"/>
                  <a:pt x="593" y="500"/>
                  <a:pt x="624" y="500"/>
                </a:cubicBezTo>
                <a:cubicBezTo>
                  <a:pt x="655" y="500"/>
                  <a:pt x="686" y="469"/>
                  <a:pt x="686" y="438"/>
                </a:cubicBezTo>
                <a:cubicBezTo>
                  <a:pt x="686" y="406"/>
                  <a:pt x="655" y="375"/>
                  <a:pt x="624" y="375"/>
                </a:cubicBezTo>
                <a:close/>
                <a:moveTo>
                  <a:pt x="811" y="375"/>
                </a:moveTo>
                <a:lnTo>
                  <a:pt x="811" y="375"/>
                </a:lnTo>
                <a:cubicBezTo>
                  <a:pt x="780" y="375"/>
                  <a:pt x="749" y="406"/>
                  <a:pt x="749" y="438"/>
                </a:cubicBezTo>
                <a:cubicBezTo>
                  <a:pt x="749" y="469"/>
                  <a:pt x="780" y="500"/>
                  <a:pt x="811" y="500"/>
                </a:cubicBezTo>
                <a:cubicBezTo>
                  <a:pt x="843" y="500"/>
                  <a:pt x="874" y="469"/>
                  <a:pt x="874" y="438"/>
                </a:cubicBezTo>
                <a:cubicBezTo>
                  <a:pt x="874" y="406"/>
                  <a:pt x="843" y="375"/>
                  <a:pt x="811" y="375"/>
                </a:cubicBezTo>
                <a:close/>
                <a:moveTo>
                  <a:pt x="624" y="563"/>
                </a:moveTo>
                <a:lnTo>
                  <a:pt x="624" y="563"/>
                </a:lnTo>
                <a:cubicBezTo>
                  <a:pt x="593" y="563"/>
                  <a:pt x="561" y="594"/>
                  <a:pt x="561" y="625"/>
                </a:cubicBezTo>
                <a:cubicBezTo>
                  <a:pt x="561" y="656"/>
                  <a:pt x="593" y="688"/>
                  <a:pt x="624" y="688"/>
                </a:cubicBezTo>
                <a:cubicBezTo>
                  <a:pt x="655" y="688"/>
                  <a:pt x="686" y="656"/>
                  <a:pt x="686" y="625"/>
                </a:cubicBezTo>
                <a:cubicBezTo>
                  <a:pt x="686" y="594"/>
                  <a:pt x="655" y="563"/>
                  <a:pt x="624" y="563"/>
                </a:cubicBezTo>
                <a:close/>
                <a:moveTo>
                  <a:pt x="437" y="750"/>
                </a:moveTo>
                <a:lnTo>
                  <a:pt x="437" y="750"/>
                </a:lnTo>
                <a:cubicBezTo>
                  <a:pt x="406" y="750"/>
                  <a:pt x="375" y="781"/>
                  <a:pt x="375" y="813"/>
                </a:cubicBezTo>
                <a:cubicBezTo>
                  <a:pt x="375" y="844"/>
                  <a:pt x="406" y="875"/>
                  <a:pt x="437" y="875"/>
                </a:cubicBezTo>
                <a:cubicBezTo>
                  <a:pt x="468" y="875"/>
                  <a:pt x="499" y="844"/>
                  <a:pt x="499" y="813"/>
                </a:cubicBezTo>
                <a:cubicBezTo>
                  <a:pt x="499" y="781"/>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5" name="Freeform 3"/>
          <p:cNvSpPr>
            <a:spLocks noChangeArrowheads="1"/>
          </p:cNvSpPr>
          <p:nvPr/>
        </p:nvSpPr>
        <p:spPr bwMode="auto">
          <a:xfrm>
            <a:off x="1331913" y="2003425"/>
            <a:ext cx="520700" cy="511175"/>
          </a:xfrm>
          <a:custGeom>
            <a:avLst/>
            <a:gdLst>
              <a:gd name="T0" fmla="*/ 520940 w 1750"/>
              <a:gd name="T1" fmla="*/ 251260 h 1720"/>
              <a:gd name="T2" fmla="*/ 520940 w 1750"/>
              <a:gd name="T3" fmla="*/ 251260 h 1720"/>
              <a:gd name="T4" fmla="*/ 260619 w 1750"/>
              <a:gd name="T5" fmla="*/ 511749 h 1720"/>
              <a:gd name="T6" fmla="*/ 0 w 1750"/>
              <a:gd name="T7" fmla="*/ 251260 h 1720"/>
              <a:gd name="T8" fmla="*/ 260619 w 1750"/>
              <a:gd name="T9" fmla="*/ 0 h 1720"/>
              <a:gd name="T10" fmla="*/ 520940 w 1750"/>
              <a:gd name="T11" fmla="*/ 251260 h 17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20">
                <a:moveTo>
                  <a:pt x="1749" y="844"/>
                </a:moveTo>
                <a:lnTo>
                  <a:pt x="1749" y="844"/>
                </a:lnTo>
                <a:cubicBezTo>
                  <a:pt x="1749" y="1344"/>
                  <a:pt x="1343" y="1719"/>
                  <a:pt x="875" y="1719"/>
                </a:cubicBezTo>
                <a:cubicBezTo>
                  <a:pt x="375" y="1719"/>
                  <a:pt x="0" y="1344"/>
                  <a:pt x="0" y="844"/>
                </a:cubicBezTo>
                <a:cubicBezTo>
                  <a:pt x="0" y="375"/>
                  <a:pt x="375" y="0"/>
                  <a:pt x="875" y="0"/>
                </a:cubicBezTo>
                <a:cubicBezTo>
                  <a:pt x="1343" y="0"/>
                  <a:pt x="1749" y="375"/>
                  <a:pt x="1749" y="844"/>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1462088" y="2124075"/>
            <a:ext cx="258762" cy="261938"/>
          </a:xfrm>
          <a:custGeom>
            <a:avLst/>
            <a:gdLst>
              <a:gd name="T0" fmla="*/ 129832 w 875"/>
              <a:gd name="T1" fmla="*/ 0 h 876"/>
              <a:gd name="T2" fmla="*/ 129832 w 875"/>
              <a:gd name="T3" fmla="*/ 0 h 876"/>
              <a:gd name="T4" fmla="*/ 111412 w 875"/>
              <a:gd name="T5" fmla="*/ 18492 h 876"/>
              <a:gd name="T6" fmla="*/ 129832 w 875"/>
              <a:gd name="T7" fmla="*/ 37282 h 876"/>
              <a:gd name="T8" fmla="*/ 148253 w 875"/>
              <a:gd name="T9" fmla="*/ 18492 h 876"/>
              <a:gd name="T10" fmla="*/ 129832 w 875"/>
              <a:gd name="T11" fmla="*/ 0 h 876"/>
              <a:gd name="T12" fmla="*/ 185390 w 875"/>
              <a:gd name="T13" fmla="*/ 55774 h 876"/>
              <a:gd name="T14" fmla="*/ 185390 w 875"/>
              <a:gd name="T15" fmla="*/ 55774 h 876"/>
              <a:gd name="T16" fmla="*/ 166673 w 875"/>
              <a:gd name="T17" fmla="*/ 74565 h 876"/>
              <a:gd name="T18" fmla="*/ 185390 w 875"/>
              <a:gd name="T19" fmla="*/ 93057 h 876"/>
              <a:gd name="T20" fmla="*/ 203810 w 875"/>
              <a:gd name="T21" fmla="*/ 74565 h 876"/>
              <a:gd name="T22" fmla="*/ 185390 w 875"/>
              <a:gd name="T23" fmla="*/ 55774 h 876"/>
              <a:gd name="T24" fmla="*/ 18420 w 875"/>
              <a:gd name="T25" fmla="*/ 111847 h 876"/>
              <a:gd name="T26" fmla="*/ 18420 w 875"/>
              <a:gd name="T27" fmla="*/ 111847 h 876"/>
              <a:gd name="T28" fmla="*/ 0 w 875"/>
              <a:gd name="T29" fmla="*/ 130339 h 876"/>
              <a:gd name="T30" fmla="*/ 18420 w 875"/>
              <a:gd name="T31" fmla="*/ 149130 h 876"/>
              <a:gd name="T32" fmla="*/ 37137 w 875"/>
              <a:gd name="T33" fmla="*/ 130339 h 876"/>
              <a:gd name="T34" fmla="*/ 18420 w 875"/>
              <a:gd name="T35" fmla="*/ 111847 h 876"/>
              <a:gd name="T36" fmla="*/ 74275 w 875"/>
              <a:gd name="T37" fmla="*/ 111847 h 876"/>
              <a:gd name="T38" fmla="*/ 74275 w 875"/>
              <a:gd name="T39" fmla="*/ 111847 h 876"/>
              <a:gd name="T40" fmla="*/ 55558 w 875"/>
              <a:gd name="T41" fmla="*/ 130339 h 876"/>
              <a:gd name="T42" fmla="*/ 74275 w 875"/>
              <a:gd name="T43" fmla="*/ 149130 h 876"/>
              <a:gd name="T44" fmla="*/ 92695 w 875"/>
              <a:gd name="T45" fmla="*/ 130339 h 876"/>
              <a:gd name="T46" fmla="*/ 74275 w 875"/>
              <a:gd name="T47" fmla="*/ 111847 h 876"/>
              <a:gd name="T48" fmla="*/ 129832 w 875"/>
              <a:gd name="T49" fmla="*/ 111847 h 876"/>
              <a:gd name="T50" fmla="*/ 129832 w 875"/>
              <a:gd name="T51" fmla="*/ 111847 h 876"/>
              <a:gd name="T52" fmla="*/ 111412 w 875"/>
              <a:gd name="T53" fmla="*/ 130339 h 876"/>
              <a:gd name="T54" fmla="*/ 129832 w 875"/>
              <a:gd name="T55" fmla="*/ 149130 h 876"/>
              <a:gd name="T56" fmla="*/ 148253 w 875"/>
              <a:gd name="T57" fmla="*/ 130339 h 876"/>
              <a:gd name="T58" fmla="*/ 129832 w 875"/>
              <a:gd name="T59" fmla="*/ 111847 h 876"/>
              <a:gd name="T60" fmla="*/ 185390 w 875"/>
              <a:gd name="T61" fmla="*/ 111847 h 876"/>
              <a:gd name="T62" fmla="*/ 185390 w 875"/>
              <a:gd name="T63" fmla="*/ 111847 h 876"/>
              <a:gd name="T64" fmla="*/ 166673 w 875"/>
              <a:gd name="T65" fmla="*/ 130339 h 876"/>
              <a:gd name="T66" fmla="*/ 185390 w 875"/>
              <a:gd name="T67" fmla="*/ 149130 h 876"/>
              <a:gd name="T68" fmla="*/ 203810 w 875"/>
              <a:gd name="T69" fmla="*/ 130339 h 876"/>
              <a:gd name="T70" fmla="*/ 185390 w 875"/>
              <a:gd name="T71" fmla="*/ 111847 h 876"/>
              <a:gd name="T72" fmla="*/ 240948 w 875"/>
              <a:gd name="T73" fmla="*/ 111847 h 876"/>
              <a:gd name="T74" fmla="*/ 240948 w 875"/>
              <a:gd name="T75" fmla="*/ 111847 h 876"/>
              <a:gd name="T76" fmla="*/ 222527 w 875"/>
              <a:gd name="T77" fmla="*/ 130339 h 876"/>
              <a:gd name="T78" fmla="*/ 240948 w 875"/>
              <a:gd name="T79" fmla="*/ 149130 h 876"/>
              <a:gd name="T80" fmla="*/ 259665 w 875"/>
              <a:gd name="T81" fmla="*/ 130339 h 876"/>
              <a:gd name="T82" fmla="*/ 240948 w 875"/>
              <a:gd name="T83" fmla="*/ 111847 h 876"/>
              <a:gd name="T84" fmla="*/ 185390 w 875"/>
              <a:gd name="T85" fmla="*/ 167622 h 876"/>
              <a:gd name="T86" fmla="*/ 185390 w 875"/>
              <a:gd name="T87" fmla="*/ 167622 h 876"/>
              <a:gd name="T88" fmla="*/ 166673 w 875"/>
              <a:gd name="T89" fmla="*/ 186412 h 876"/>
              <a:gd name="T90" fmla="*/ 185390 w 875"/>
              <a:gd name="T91" fmla="*/ 204904 h 876"/>
              <a:gd name="T92" fmla="*/ 203810 w 875"/>
              <a:gd name="T93" fmla="*/ 186412 h 876"/>
              <a:gd name="T94" fmla="*/ 185390 w 875"/>
              <a:gd name="T95" fmla="*/ 167622 h 876"/>
              <a:gd name="T96" fmla="*/ 129832 w 875"/>
              <a:gd name="T97" fmla="*/ 223694 h 876"/>
              <a:gd name="T98" fmla="*/ 129832 w 875"/>
              <a:gd name="T99" fmla="*/ 223694 h 876"/>
              <a:gd name="T100" fmla="*/ 111412 w 875"/>
              <a:gd name="T101" fmla="*/ 242186 h 876"/>
              <a:gd name="T102" fmla="*/ 129832 w 875"/>
              <a:gd name="T103" fmla="*/ 260977 h 876"/>
              <a:gd name="T104" fmla="*/ 148253 w 875"/>
              <a:gd name="T105" fmla="*/ 242186 h 876"/>
              <a:gd name="T106" fmla="*/ 129832 w 875"/>
              <a:gd name="T107" fmla="*/ 223694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1"/>
                  <a:pt x="375" y="62"/>
                </a:cubicBezTo>
                <a:cubicBezTo>
                  <a:pt x="375" y="125"/>
                  <a:pt x="406" y="125"/>
                  <a:pt x="437" y="125"/>
                </a:cubicBezTo>
                <a:cubicBezTo>
                  <a:pt x="468" y="125"/>
                  <a:pt x="499" y="125"/>
                  <a:pt x="499" y="62"/>
                </a:cubicBezTo>
                <a:cubicBezTo>
                  <a:pt x="499" y="31"/>
                  <a:pt x="468" y="0"/>
                  <a:pt x="437" y="0"/>
                </a:cubicBezTo>
                <a:close/>
                <a:moveTo>
                  <a:pt x="624" y="187"/>
                </a:moveTo>
                <a:lnTo>
                  <a:pt x="624" y="187"/>
                </a:lnTo>
                <a:cubicBezTo>
                  <a:pt x="593" y="187"/>
                  <a:pt x="561" y="218"/>
                  <a:pt x="561" y="250"/>
                </a:cubicBezTo>
                <a:cubicBezTo>
                  <a:pt x="561" y="312"/>
                  <a:pt x="593" y="312"/>
                  <a:pt x="624" y="312"/>
                </a:cubicBezTo>
                <a:cubicBezTo>
                  <a:pt x="655" y="312"/>
                  <a:pt x="686" y="312"/>
                  <a:pt x="686" y="250"/>
                </a:cubicBezTo>
                <a:cubicBezTo>
                  <a:pt x="686" y="218"/>
                  <a:pt x="655" y="187"/>
                  <a:pt x="624" y="187"/>
                </a:cubicBezTo>
                <a:close/>
                <a:moveTo>
                  <a:pt x="62" y="375"/>
                </a:moveTo>
                <a:lnTo>
                  <a:pt x="62" y="375"/>
                </a:lnTo>
                <a:cubicBezTo>
                  <a:pt x="31" y="375"/>
                  <a:pt x="0" y="406"/>
                  <a:pt x="0" y="437"/>
                </a:cubicBezTo>
                <a:cubicBezTo>
                  <a:pt x="0" y="500"/>
                  <a:pt x="31" y="500"/>
                  <a:pt x="62" y="500"/>
                </a:cubicBezTo>
                <a:cubicBezTo>
                  <a:pt x="94" y="500"/>
                  <a:pt x="125" y="500"/>
                  <a:pt x="125" y="437"/>
                </a:cubicBezTo>
                <a:cubicBezTo>
                  <a:pt x="125" y="406"/>
                  <a:pt x="94" y="375"/>
                  <a:pt x="62" y="375"/>
                </a:cubicBezTo>
                <a:close/>
                <a:moveTo>
                  <a:pt x="250" y="375"/>
                </a:moveTo>
                <a:lnTo>
                  <a:pt x="250" y="375"/>
                </a:lnTo>
                <a:cubicBezTo>
                  <a:pt x="218" y="375"/>
                  <a:pt x="187" y="406"/>
                  <a:pt x="187" y="437"/>
                </a:cubicBezTo>
                <a:cubicBezTo>
                  <a:pt x="187" y="500"/>
                  <a:pt x="218" y="500"/>
                  <a:pt x="250" y="500"/>
                </a:cubicBezTo>
                <a:cubicBezTo>
                  <a:pt x="281" y="500"/>
                  <a:pt x="312" y="500"/>
                  <a:pt x="312" y="437"/>
                </a:cubicBezTo>
                <a:cubicBezTo>
                  <a:pt x="312" y="406"/>
                  <a:pt x="281" y="375"/>
                  <a:pt x="250" y="375"/>
                </a:cubicBezTo>
                <a:close/>
                <a:moveTo>
                  <a:pt x="437" y="375"/>
                </a:moveTo>
                <a:lnTo>
                  <a:pt x="437" y="375"/>
                </a:lnTo>
                <a:cubicBezTo>
                  <a:pt x="406" y="375"/>
                  <a:pt x="375" y="406"/>
                  <a:pt x="375" y="437"/>
                </a:cubicBezTo>
                <a:cubicBezTo>
                  <a:pt x="375" y="500"/>
                  <a:pt x="406" y="500"/>
                  <a:pt x="437" y="500"/>
                </a:cubicBezTo>
                <a:cubicBezTo>
                  <a:pt x="468" y="500"/>
                  <a:pt x="499" y="500"/>
                  <a:pt x="499" y="437"/>
                </a:cubicBezTo>
                <a:cubicBezTo>
                  <a:pt x="499" y="406"/>
                  <a:pt x="468" y="375"/>
                  <a:pt x="437" y="375"/>
                </a:cubicBezTo>
                <a:close/>
                <a:moveTo>
                  <a:pt x="624" y="375"/>
                </a:moveTo>
                <a:lnTo>
                  <a:pt x="624" y="375"/>
                </a:lnTo>
                <a:cubicBezTo>
                  <a:pt x="593" y="375"/>
                  <a:pt x="561" y="406"/>
                  <a:pt x="561" y="437"/>
                </a:cubicBezTo>
                <a:cubicBezTo>
                  <a:pt x="561" y="500"/>
                  <a:pt x="593" y="500"/>
                  <a:pt x="624" y="500"/>
                </a:cubicBezTo>
                <a:cubicBezTo>
                  <a:pt x="655" y="500"/>
                  <a:pt x="686" y="500"/>
                  <a:pt x="686" y="437"/>
                </a:cubicBezTo>
                <a:cubicBezTo>
                  <a:pt x="686" y="406"/>
                  <a:pt x="655" y="375"/>
                  <a:pt x="624" y="375"/>
                </a:cubicBezTo>
                <a:close/>
                <a:moveTo>
                  <a:pt x="811" y="375"/>
                </a:moveTo>
                <a:lnTo>
                  <a:pt x="811" y="375"/>
                </a:lnTo>
                <a:cubicBezTo>
                  <a:pt x="780" y="375"/>
                  <a:pt x="749" y="406"/>
                  <a:pt x="749" y="437"/>
                </a:cubicBezTo>
                <a:cubicBezTo>
                  <a:pt x="749" y="500"/>
                  <a:pt x="780" y="500"/>
                  <a:pt x="811" y="500"/>
                </a:cubicBezTo>
                <a:cubicBezTo>
                  <a:pt x="843" y="500"/>
                  <a:pt x="874" y="500"/>
                  <a:pt x="874" y="437"/>
                </a:cubicBezTo>
                <a:cubicBezTo>
                  <a:pt x="874" y="406"/>
                  <a:pt x="843" y="375"/>
                  <a:pt x="811" y="375"/>
                </a:cubicBezTo>
                <a:close/>
                <a:moveTo>
                  <a:pt x="624" y="562"/>
                </a:moveTo>
                <a:lnTo>
                  <a:pt x="624" y="562"/>
                </a:lnTo>
                <a:cubicBezTo>
                  <a:pt x="593" y="562"/>
                  <a:pt x="561" y="593"/>
                  <a:pt x="561" y="625"/>
                </a:cubicBezTo>
                <a:cubicBezTo>
                  <a:pt x="561" y="687"/>
                  <a:pt x="593" y="687"/>
                  <a:pt x="624" y="687"/>
                </a:cubicBezTo>
                <a:cubicBezTo>
                  <a:pt x="655" y="687"/>
                  <a:pt x="686" y="687"/>
                  <a:pt x="686" y="625"/>
                </a:cubicBezTo>
                <a:cubicBezTo>
                  <a:pt x="686" y="593"/>
                  <a:pt x="655" y="562"/>
                  <a:pt x="624" y="562"/>
                </a:cubicBezTo>
                <a:close/>
                <a:moveTo>
                  <a:pt x="437" y="750"/>
                </a:moveTo>
                <a:lnTo>
                  <a:pt x="437" y="750"/>
                </a:lnTo>
                <a:cubicBezTo>
                  <a:pt x="406" y="750"/>
                  <a:pt x="375" y="781"/>
                  <a:pt x="375" y="812"/>
                </a:cubicBezTo>
                <a:cubicBezTo>
                  <a:pt x="375" y="843"/>
                  <a:pt x="406" y="875"/>
                  <a:pt x="437" y="875"/>
                </a:cubicBezTo>
                <a:cubicBezTo>
                  <a:pt x="468" y="875"/>
                  <a:pt x="499" y="843"/>
                  <a:pt x="499" y="812"/>
                </a:cubicBezTo>
                <a:cubicBezTo>
                  <a:pt x="499" y="781"/>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7" name="Freeform 5"/>
          <p:cNvSpPr>
            <a:spLocks noChangeArrowheads="1"/>
          </p:cNvSpPr>
          <p:nvPr/>
        </p:nvSpPr>
        <p:spPr bwMode="auto">
          <a:xfrm>
            <a:off x="1331913" y="2728913"/>
            <a:ext cx="520700" cy="520700"/>
          </a:xfrm>
          <a:custGeom>
            <a:avLst/>
            <a:gdLst>
              <a:gd name="T0" fmla="*/ 520940 w 1750"/>
              <a:gd name="T1" fmla="*/ 260470 h 1751"/>
              <a:gd name="T2" fmla="*/ 520940 w 1750"/>
              <a:gd name="T3" fmla="*/ 260470 h 1751"/>
              <a:gd name="T4" fmla="*/ 260619 w 1750"/>
              <a:gd name="T5" fmla="*/ 520939 h 1751"/>
              <a:gd name="T6" fmla="*/ 0 w 1750"/>
              <a:gd name="T7" fmla="*/ 260470 h 1751"/>
              <a:gd name="T8" fmla="*/ 260619 w 1750"/>
              <a:gd name="T9" fmla="*/ 0 h 1751"/>
              <a:gd name="T10" fmla="*/ 520940 w 1750"/>
              <a:gd name="T11" fmla="*/ 260470 h 17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51">
                <a:moveTo>
                  <a:pt x="1749" y="875"/>
                </a:moveTo>
                <a:lnTo>
                  <a:pt x="1749" y="875"/>
                </a:lnTo>
                <a:cubicBezTo>
                  <a:pt x="1749" y="1344"/>
                  <a:pt x="1343" y="1750"/>
                  <a:pt x="875" y="1750"/>
                </a:cubicBezTo>
                <a:cubicBezTo>
                  <a:pt x="375" y="1750"/>
                  <a:pt x="0" y="1344"/>
                  <a:pt x="0" y="875"/>
                </a:cubicBezTo>
                <a:cubicBezTo>
                  <a:pt x="0" y="406"/>
                  <a:pt x="375" y="0"/>
                  <a:pt x="875" y="0"/>
                </a:cubicBezTo>
                <a:cubicBezTo>
                  <a:pt x="1343" y="0"/>
                  <a:pt x="1749" y="406"/>
                  <a:pt x="1749" y="875"/>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6"/>
          <p:cNvSpPr>
            <a:spLocks noChangeArrowheads="1"/>
          </p:cNvSpPr>
          <p:nvPr/>
        </p:nvSpPr>
        <p:spPr bwMode="auto">
          <a:xfrm>
            <a:off x="1462088" y="2859088"/>
            <a:ext cx="258762" cy="260350"/>
          </a:xfrm>
          <a:custGeom>
            <a:avLst/>
            <a:gdLst>
              <a:gd name="T0" fmla="*/ 129832 w 875"/>
              <a:gd name="T1" fmla="*/ 0 h 876"/>
              <a:gd name="T2" fmla="*/ 129832 w 875"/>
              <a:gd name="T3" fmla="*/ 0 h 876"/>
              <a:gd name="T4" fmla="*/ 111412 w 875"/>
              <a:gd name="T5" fmla="*/ 18790 h 876"/>
              <a:gd name="T6" fmla="*/ 129832 w 875"/>
              <a:gd name="T7" fmla="*/ 37283 h 876"/>
              <a:gd name="T8" fmla="*/ 148253 w 875"/>
              <a:gd name="T9" fmla="*/ 18790 h 876"/>
              <a:gd name="T10" fmla="*/ 129832 w 875"/>
              <a:gd name="T11" fmla="*/ 0 h 876"/>
              <a:gd name="T12" fmla="*/ 185390 w 875"/>
              <a:gd name="T13" fmla="*/ 56073 h 876"/>
              <a:gd name="T14" fmla="*/ 185390 w 875"/>
              <a:gd name="T15" fmla="*/ 56073 h 876"/>
              <a:gd name="T16" fmla="*/ 166673 w 875"/>
              <a:gd name="T17" fmla="*/ 74565 h 876"/>
              <a:gd name="T18" fmla="*/ 185390 w 875"/>
              <a:gd name="T19" fmla="*/ 93355 h 876"/>
              <a:gd name="T20" fmla="*/ 203810 w 875"/>
              <a:gd name="T21" fmla="*/ 74565 h 876"/>
              <a:gd name="T22" fmla="*/ 185390 w 875"/>
              <a:gd name="T23" fmla="*/ 56073 h 876"/>
              <a:gd name="T24" fmla="*/ 18420 w 875"/>
              <a:gd name="T25" fmla="*/ 111848 h 876"/>
              <a:gd name="T26" fmla="*/ 18420 w 875"/>
              <a:gd name="T27" fmla="*/ 111848 h 876"/>
              <a:gd name="T28" fmla="*/ 0 w 875"/>
              <a:gd name="T29" fmla="*/ 130638 h 876"/>
              <a:gd name="T30" fmla="*/ 18420 w 875"/>
              <a:gd name="T31" fmla="*/ 149130 h 876"/>
              <a:gd name="T32" fmla="*/ 37137 w 875"/>
              <a:gd name="T33" fmla="*/ 130638 h 876"/>
              <a:gd name="T34" fmla="*/ 18420 w 875"/>
              <a:gd name="T35" fmla="*/ 111848 h 876"/>
              <a:gd name="T36" fmla="*/ 74275 w 875"/>
              <a:gd name="T37" fmla="*/ 111848 h 876"/>
              <a:gd name="T38" fmla="*/ 74275 w 875"/>
              <a:gd name="T39" fmla="*/ 111848 h 876"/>
              <a:gd name="T40" fmla="*/ 55558 w 875"/>
              <a:gd name="T41" fmla="*/ 130638 h 876"/>
              <a:gd name="T42" fmla="*/ 74275 w 875"/>
              <a:gd name="T43" fmla="*/ 149130 h 876"/>
              <a:gd name="T44" fmla="*/ 92695 w 875"/>
              <a:gd name="T45" fmla="*/ 130638 h 876"/>
              <a:gd name="T46" fmla="*/ 74275 w 875"/>
              <a:gd name="T47" fmla="*/ 111848 h 876"/>
              <a:gd name="T48" fmla="*/ 129832 w 875"/>
              <a:gd name="T49" fmla="*/ 111848 h 876"/>
              <a:gd name="T50" fmla="*/ 129832 w 875"/>
              <a:gd name="T51" fmla="*/ 111848 h 876"/>
              <a:gd name="T52" fmla="*/ 111412 w 875"/>
              <a:gd name="T53" fmla="*/ 130638 h 876"/>
              <a:gd name="T54" fmla="*/ 129832 w 875"/>
              <a:gd name="T55" fmla="*/ 149130 h 876"/>
              <a:gd name="T56" fmla="*/ 148253 w 875"/>
              <a:gd name="T57" fmla="*/ 130638 h 876"/>
              <a:gd name="T58" fmla="*/ 129832 w 875"/>
              <a:gd name="T59" fmla="*/ 111848 h 876"/>
              <a:gd name="T60" fmla="*/ 185390 w 875"/>
              <a:gd name="T61" fmla="*/ 111848 h 876"/>
              <a:gd name="T62" fmla="*/ 185390 w 875"/>
              <a:gd name="T63" fmla="*/ 111848 h 876"/>
              <a:gd name="T64" fmla="*/ 166673 w 875"/>
              <a:gd name="T65" fmla="*/ 130638 h 876"/>
              <a:gd name="T66" fmla="*/ 185390 w 875"/>
              <a:gd name="T67" fmla="*/ 149130 h 876"/>
              <a:gd name="T68" fmla="*/ 203810 w 875"/>
              <a:gd name="T69" fmla="*/ 130638 h 876"/>
              <a:gd name="T70" fmla="*/ 185390 w 875"/>
              <a:gd name="T71" fmla="*/ 111848 h 876"/>
              <a:gd name="T72" fmla="*/ 240948 w 875"/>
              <a:gd name="T73" fmla="*/ 111848 h 876"/>
              <a:gd name="T74" fmla="*/ 240948 w 875"/>
              <a:gd name="T75" fmla="*/ 111848 h 876"/>
              <a:gd name="T76" fmla="*/ 222527 w 875"/>
              <a:gd name="T77" fmla="*/ 130638 h 876"/>
              <a:gd name="T78" fmla="*/ 240948 w 875"/>
              <a:gd name="T79" fmla="*/ 149130 h 876"/>
              <a:gd name="T80" fmla="*/ 259665 w 875"/>
              <a:gd name="T81" fmla="*/ 130638 h 876"/>
              <a:gd name="T82" fmla="*/ 240948 w 875"/>
              <a:gd name="T83" fmla="*/ 111848 h 876"/>
              <a:gd name="T84" fmla="*/ 185390 w 875"/>
              <a:gd name="T85" fmla="*/ 167921 h 876"/>
              <a:gd name="T86" fmla="*/ 185390 w 875"/>
              <a:gd name="T87" fmla="*/ 167921 h 876"/>
              <a:gd name="T88" fmla="*/ 166673 w 875"/>
              <a:gd name="T89" fmla="*/ 186413 h 876"/>
              <a:gd name="T90" fmla="*/ 185390 w 875"/>
              <a:gd name="T91" fmla="*/ 205203 h 876"/>
              <a:gd name="T92" fmla="*/ 203810 w 875"/>
              <a:gd name="T93" fmla="*/ 186413 h 876"/>
              <a:gd name="T94" fmla="*/ 185390 w 875"/>
              <a:gd name="T95" fmla="*/ 167921 h 876"/>
              <a:gd name="T96" fmla="*/ 129832 w 875"/>
              <a:gd name="T97" fmla="*/ 223695 h 876"/>
              <a:gd name="T98" fmla="*/ 129832 w 875"/>
              <a:gd name="T99" fmla="*/ 223695 h 876"/>
              <a:gd name="T100" fmla="*/ 111412 w 875"/>
              <a:gd name="T101" fmla="*/ 242486 h 876"/>
              <a:gd name="T102" fmla="*/ 129832 w 875"/>
              <a:gd name="T103" fmla="*/ 260978 h 876"/>
              <a:gd name="T104" fmla="*/ 148253 w 875"/>
              <a:gd name="T105" fmla="*/ 242486 h 876"/>
              <a:gd name="T106" fmla="*/ 129832 w 875"/>
              <a:gd name="T107" fmla="*/ 223695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2"/>
                  <a:pt x="375" y="63"/>
                </a:cubicBezTo>
                <a:cubicBezTo>
                  <a:pt x="375" y="94"/>
                  <a:pt x="406" y="125"/>
                  <a:pt x="437" y="125"/>
                </a:cubicBezTo>
                <a:cubicBezTo>
                  <a:pt x="468" y="125"/>
                  <a:pt x="499" y="94"/>
                  <a:pt x="499" y="63"/>
                </a:cubicBezTo>
                <a:cubicBezTo>
                  <a:pt x="499" y="32"/>
                  <a:pt x="468" y="0"/>
                  <a:pt x="437" y="0"/>
                </a:cubicBezTo>
                <a:close/>
                <a:moveTo>
                  <a:pt x="624" y="188"/>
                </a:moveTo>
                <a:lnTo>
                  <a:pt x="624" y="188"/>
                </a:lnTo>
                <a:cubicBezTo>
                  <a:pt x="593" y="188"/>
                  <a:pt x="561" y="219"/>
                  <a:pt x="561" y="250"/>
                </a:cubicBezTo>
                <a:cubicBezTo>
                  <a:pt x="561" y="282"/>
                  <a:pt x="593" y="313"/>
                  <a:pt x="624" y="313"/>
                </a:cubicBezTo>
                <a:cubicBezTo>
                  <a:pt x="655" y="313"/>
                  <a:pt x="686" y="282"/>
                  <a:pt x="686" y="250"/>
                </a:cubicBezTo>
                <a:cubicBezTo>
                  <a:pt x="686" y="219"/>
                  <a:pt x="655" y="188"/>
                  <a:pt x="624" y="188"/>
                </a:cubicBezTo>
                <a:close/>
                <a:moveTo>
                  <a:pt x="62" y="375"/>
                </a:moveTo>
                <a:lnTo>
                  <a:pt x="62" y="375"/>
                </a:lnTo>
                <a:cubicBezTo>
                  <a:pt x="31" y="375"/>
                  <a:pt x="0" y="407"/>
                  <a:pt x="0" y="438"/>
                </a:cubicBezTo>
                <a:cubicBezTo>
                  <a:pt x="0" y="469"/>
                  <a:pt x="31" y="500"/>
                  <a:pt x="62" y="500"/>
                </a:cubicBezTo>
                <a:cubicBezTo>
                  <a:pt x="94" y="500"/>
                  <a:pt x="125" y="469"/>
                  <a:pt x="125" y="438"/>
                </a:cubicBezTo>
                <a:cubicBezTo>
                  <a:pt x="125" y="407"/>
                  <a:pt x="94" y="375"/>
                  <a:pt x="62" y="375"/>
                </a:cubicBezTo>
                <a:close/>
                <a:moveTo>
                  <a:pt x="250" y="375"/>
                </a:moveTo>
                <a:lnTo>
                  <a:pt x="250" y="375"/>
                </a:lnTo>
                <a:cubicBezTo>
                  <a:pt x="218" y="375"/>
                  <a:pt x="187" y="407"/>
                  <a:pt x="187" y="438"/>
                </a:cubicBezTo>
                <a:cubicBezTo>
                  <a:pt x="187" y="469"/>
                  <a:pt x="218" y="500"/>
                  <a:pt x="250" y="500"/>
                </a:cubicBezTo>
                <a:cubicBezTo>
                  <a:pt x="281" y="500"/>
                  <a:pt x="312" y="469"/>
                  <a:pt x="312" y="438"/>
                </a:cubicBezTo>
                <a:cubicBezTo>
                  <a:pt x="312" y="407"/>
                  <a:pt x="281" y="375"/>
                  <a:pt x="250" y="375"/>
                </a:cubicBezTo>
                <a:close/>
                <a:moveTo>
                  <a:pt x="437" y="375"/>
                </a:moveTo>
                <a:lnTo>
                  <a:pt x="437" y="375"/>
                </a:lnTo>
                <a:cubicBezTo>
                  <a:pt x="406" y="375"/>
                  <a:pt x="375" y="407"/>
                  <a:pt x="375" y="438"/>
                </a:cubicBezTo>
                <a:cubicBezTo>
                  <a:pt x="375" y="469"/>
                  <a:pt x="406" y="500"/>
                  <a:pt x="437" y="500"/>
                </a:cubicBezTo>
                <a:cubicBezTo>
                  <a:pt x="468" y="500"/>
                  <a:pt x="499" y="469"/>
                  <a:pt x="499" y="438"/>
                </a:cubicBezTo>
                <a:cubicBezTo>
                  <a:pt x="499" y="407"/>
                  <a:pt x="468" y="375"/>
                  <a:pt x="437" y="375"/>
                </a:cubicBezTo>
                <a:close/>
                <a:moveTo>
                  <a:pt x="624" y="375"/>
                </a:moveTo>
                <a:lnTo>
                  <a:pt x="624" y="375"/>
                </a:lnTo>
                <a:cubicBezTo>
                  <a:pt x="593" y="375"/>
                  <a:pt x="561" y="407"/>
                  <a:pt x="561" y="438"/>
                </a:cubicBezTo>
                <a:cubicBezTo>
                  <a:pt x="561" y="469"/>
                  <a:pt x="593" y="500"/>
                  <a:pt x="624" y="500"/>
                </a:cubicBezTo>
                <a:cubicBezTo>
                  <a:pt x="655" y="500"/>
                  <a:pt x="686" y="469"/>
                  <a:pt x="686" y="438"/>
                </a:cubicBezTo>
                <a:cubicBezTo>
                  <a:pt x="686" y="407"/>
                  <a:pt x="655" y="375"/>
                  <a:pt x="624" y="375"/>
                </a:cubicBezTo>
                <a:close/>
                <a:moveTo>
                  <a:pt x="811" y="375"/>
                </a:moveTo>
                <a:lnTo>
                  <a:pt x="811" y="375"/>
                </a:lnTo>
                <a:cubicBezTo>
                  <a:pt x="780" y="375"/>
                  <a:pt x="749" y="407"/>
                  <a:pt x="749" y="438"/>
                </a:cubicBezTo>
                <a:cubicBezTo>
                  <a:pt x="749" y="469"/>
                  <a:pt x="780" y="500"/>
                  <a:pt x="811" y="500"/>
                </a:cubicBezTo>
                <a:cubicBezTo>
                  <a:pt x="843" y="500"/>
                  <a:pt x="874" y="469"/>
                  <a:pt x="874" y="438"/>
                </a:cubicBezTo>
                <a:cubicBezTo>
                  <a:pt x="874" y="407"/>
                  <a:pt x="843" y="375"/>
                  <a:pt x="811" y="375"/>
                </a:cubicBezTo>
                <a:close/>
                <a:moveTo>
                  <a:pt x="624" y="563"/>
                </a:moveTo>
                <a:lnTo>
                  <a:pt x="624" y="563"/>
                </a:lnTo>
                <a:cubicBezTo>
                  <a:pt x="593" y="563"/>
                  <a:pt x="561" y="594"/>
                  <a:pt x="561" y="625"/>
                </a:cubicBezTo>
                <a:cubicBezTo>
                  <a:pt x="561" y="657"/>
                  <a:pt x="593" y="688"/>
                  <a:pt x="624" y="688"/>
                </a:cubicBezTo>
                <a:cubicBezTo>
                  <a:pt x="655" y="688"/>
                  <a:pt x="686" y="657"/>
                  <a:pt x="686" y="625"/>
                </a:cubicBezTo>
                <a:cubicBezTo>
                  <a:pt x="686" y="594"/>
                  <a:pt x="655" y="563"/>
                  <a:pt x="624" y="563"/>
                </a:cubicBezTo>
                <a:close/>
                <a:moveTo>
                  <a:pt x="437" y="750"/>
                </a:moveTo>
                <a:lnTo>
                  <a:pt x="437" y="750"/>
                </a:lnTo>
                <a:cubicBezTo>
                  <a:pt x="406" y="750"/>
                  <a:pt x="375" y="782"/>
                  <a:pt x="375" y="813"/>
                </a:cubicBezTo>
                <a:cubicBezTo>
                  <a:pt x="375" y="844"/>
                  <a:pt x="406" y="875"/>
                  <a:pt x="437" y="875"/>
                </a:cubicBezTo>
                <a:cubicBezTo>
                  <a:pt x="468" y="875"/>
                  <a:pt x="499" y="844"/>
                  <a:pt x="499" y="813"/>
                </a:cubicBezTo>
                <a:cubicBezTo>
                  <a:pt x="499" y="782"/>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9" name="Freeform 7"/>
          <p:cNvSpPr>
            <a:spLocks noChangeArrowheads="1"/>
          </p:cNvSpPr>
          <p:nvPr/>
        </p:nvSpPr>
        <p:spPr bwMode="auto">
          <a:xfrm>
            <a:off x="1331913" y="3463925"/>
            <a:ext cx="520700" cy="520700"/>
          </a:xfrm>
          <a:custGeom>
            <a:avLst/>
            <a:gdLst>
              <a:gd name="T0" fmla="*/ 520940 w 1750"/>
              <a:gd name="T1" fmla="*/ 260470 h 1751"/>
              <a:gd name="T2" fmla="*/ 520940 w 1750"/>
              <a:gd name="T3" fmla="*/ 260470 h 1751"/>
              <a:gd name="T4" fmla="*/ 260619 w 1750"/>
              <a:gd name="T5" fmla="*/ 520939 h 1751"/>
              <a:gd name="T6" fmla="*/ 0 w 1750"/>
              <a:gd name="T7" fmla="*/ 260470 h 1751"/>
              <a:gd name="T8" fmla="*/ 260619 w 1750"/>
              <a:gd name="T9" fmla="*/ 0 h 1751"/>
              <a:gd name="T10" fmla="*/ 520940 w 1750"/>
              <a:gd name="T11" fmla="*/ 260470 h 17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51">
                <a:moveTo>
                  <a:pt x="1749" y="875"/>
                </a:moveTo>
                <a:lnTo>
                  <a:pt x="1749" y="875"/>
                </a:lnTo>
                <a:cubicBezTo>
                  <a:pt x="1749" y="1343"/>
                  <a:pt x="1343" y="1750"/>
                  <a:pt x="875" y="1750"/>
                </a:cubicBezTo>
                <a:cubicBezTo>
                  <a:pt x="375" y="1750"/>
                  <a:pt x="0" y="1343"/>
                  <a:pt x="0" y="875"/>
                </a:cubicBezTo>
                <a:cubicBezTo>
                  <a:pt x="0" y="375"/>
                  <a:pt x="375" y="0"/>
                  <a:pt x="875" y="0"/>
                </a:cubicBezTo>
                <a:cubicBezTo>
                  <a:pt x="1343" y="0"/>
                  <a:pt x="1749" y="375"/>
                  <a:pt x="1749" y="875"/>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 name="Freeform 8"/>
          <p:cNvSpPr>
            <a:spLocks noChangeArrowheads="1"/>
          </p:cNvSpPr>
          <p:nvPr/>
        </p:nvSpPr>
        <p:spPr bwMode="auto">
          <a:xfrm>
            <a:off x="1462088" y="3594100"/>
            <a:ext cx="258762" cy="261938"/>
          </a:xfrm>
          <a:custGeom>
            <a:avLst/>
            <a:gdLst>
              <a:gd name="T0" fmla="*/ 129832 w 875"/>
              <a:gd name="T1" fmla="*/ 0 h 876"/>
              <a:gd name="T2" fmla="*/ 129832 w 875"/>
              <a:gd name="T3" fmla="*/ 0 h 876"/>
              <a:gd name="T4" fmla="*/ 111412 w 875"/>
              <a:gd name="T5" fmla="*/ 18790 h 876"/>
              <a:gd name="T6" fmla="*/ 129832 w 875"/>
              <a:gd name="T7" fmla="*/ 37283 h 876"/>
              <a:gd name="T8" fmla="*/ 148253 w 875"/>
              <a:gd name="T9" fmla="*/ 18790 h 876"/>
              <a:gd name="T10" fmla="*/ 129832 w 875"/>
              <a:gd name="T11" fmla="*/ 0 h 876"/>
              <a:gd name="T12" fmla="*/ 185390 w 875"/>
              <a:gd name="T13" fmla="*/ 56073 h 876"/>
              <a:gd name="T14" fmla="*/ 185390 w 875"/>
              <a:gd name="T15" fmla="*/ 56073 h 876"/>
              <a:gd name="T16" fmla="*/ 166673 w 875"/>
              <a:gd name="T17" fmla="*/ 74565 h 876"/>
              <a:gd name="T18" fmla="*/ 185390 w 875"/>
              <a:gd name="T19" fmla="*/ 93355 h 876"/>
              <a:gd name="T20" fmla="*/ 203810 w 875"/>
              <a:gd name="T21" fmla="*/ 74565 h 876"/>
              <a:gd name="T22" fmla="*/ 185390 w 875"/>
              <a:gd name="T23" fmla="*/ 56073 h 876"/>
              <a:gd name="T24" fmla="*/ 18420 w 875"/>
              <a:gd name="T25" fmla="*/ 111848 h 876"/>
              <a:gd name="T26" fmla="*/ 18420 w 875"/>
              <a:gd name="T27" fmla="*/ 111848 h 876"/>
              <a:gd name="T28" fmla="*/ 0 w 875"/>
              <a:gd name="T29" fmla="*/ 130638 h 876"/>
              <a:gd name="T30" fmla="*/ 18420 w 875"/>
              <a:gd name="T31" fmla="*/ 149130 h 876"/>
              <a:gd name="T32" fmla="*/ 37137 w 875"/>
              <a:gd name="T33" fmla="*/ 130638 h 876"/>
              <a:gd name="T34" fmla="*/ 18420 w 875"/>
              <a:gd name="T35" fmla="*/ 111848 h 876"/>
              <a:gd name="T36" fmla="*/ 74275 w 875"/>
              <a:gd name="T37" fmla="*/ 111848 h 876"/>
              <a:gd name="T38" fmla="*/ 74275 w 875"/>
              <a:gd name="T39" fmla="*/ 111848 h 876"/>
              <a:gd name="T40" fmla="*/ 55558 w 875"/>
              <a:gd name="T41" fmla="*/ 130638 h 876"/>
              <a:gd name="T42" fmla="*/ 74275 w 875"/>
              <a:gd name="T43" fmla="*/ 149130 h 876"/>
              <a:gd name="T44" fmla="*/ 92695 w 875"/>
              <a:gd name="T45" fmla="*/ 130638 h 876"/>
              <a:gd name="T46" fmla="*/ 74275 w 875"/>
              <a:gd name="T47" fmla="*/ 111848 h 876"/>
              <a:gd name="T48" fmla="*/ 129832 w 875"/>
              <a:gd name="T49" fmla="*/ 111848 h 876"/>
              <a:gd name="T50" fmla="*/ 129832 w 875"/>
              <a:gd name="T51" fmla="*/ 111848 h 876"/>
              <a:gd name="T52" fmla="*/ 111412 w 875"/>
              <a:gd name="T53" fmla="*/ 130638 h 876"/>
              <a:gd name="T54" fmla="*/ 129832 w 875"/>
              <a:gd name="T55" fmla="*/ 149130 h 876"/>
              <a:gd name="T56" fmla="*/ 148253 w 875"/>
              <a:gd name="T57" fmla="*/ 130638 h 876"/>
              <a:gd name="T58" fmla="*/ 129832 w 875"/>
              <a:gd name="T59" fmla="*/ 111848 h 876"/>
              <a:gd name="T60" fmla="*/ 185390 w 875"/>
              <a:gd name="T61" fmla="*/ 111848 h 876"/>
              <a:gd name="T62" fmla="*/ 185390 w 875"/>
              <a:gd name="T63" fmla="*/ 111848 h 876"/>
              <a:gd name="T64" fmla="*/ 166673 w 875"/>
              <a:gd name="T65" fmla="*/ 130638 h 876"/>
              <a:gd name="T66" fmla="*/ 185390 w 875"/>
              <a:gd name="T67" fmla="*/ 149130 h 876"/>
              <a:gd name="T68" fmla="*/ 203810 w 875"/>
              <a:gd name="T69" fmla="*/ 130638 h 876"/>
              <a:gd name="T70" fmla="*/ 185390 w 875"/>
              <a:gd name="T71" fmla="*/ 111848 h 876"/>
              <a:gd name="T72" fmla="*/ 240948 w 875"/>
              <a:gd name="T73" fmla="*/ 111848 h 876"/>
              <a:gd name="T74" fmla="*/ 240948 w 875"/>
              <a:gd name="T75" fmla="*/ 111848 h 876"/>
              <a:gd name="T76" fmla="*/ 222527 w 875"/>
              <a:gd name="T77" fmla="*/ 130638 h 876"/>
              <a:gd name="T78" fmla="*/ 240948 w 875"/>
              <a:gd name="T79" fmla="*/ 149130 h 876"/>
              <a:gd name="T80" fmla="*/ 259665 w 875"/>
              <a:gd name="T81" fmla="*/ 130638 h 876"/>
              <a:gd name="T82" fmla="*/ 240948 w 875"/>
              <a:gd name="T83" fmla="*/ 111848 h 876"/>
              <a:gd name="T84" fmla="*/ 185390 w 875"/>
              <a:gd name="T85" fmla="*/ 167921 h 876"/>
              <a:gd name="T86" fmla="*/ 185390 w 875"/>
              <a:gd name="T87" fmla="*/ 167921 h 876"/>
              <a:gd name="T88" fmla="*/ 166673 w 875"/>
              <a:gd name="T89" fmla="*/ 186413 h 876"/>
              <a:gd name="T90" fmla="*/ 185390 w 875"/>
              <a:gd name="T91" fmla="*/ 205203 h 876"/>
              <a:gd name="T92" fmla="*/ 203810 w 875"/>
              <a:gd name="T93" fmla="*/ 186413 h 876"/>
              <a:gd name="T94" fmla="*/ 185390 w 875"/>
              <a:gd name="T95" fmla="*/ 167921 h 876"/>
              <a:gd name="T96" fmla="*/ 129832 w 875"/>
              <a:gd name="T97" fmla="*/ 223695 h 876"/>
              <a:gd name="T98" fmla="*/ 129832 w 875"/>
              <a:gd name="T99" fmla="*/ 223695 h 876"/>
              <a:gd name="T100" fmla="*/ 111412 w 875"/>
              <a:gd name="T101" fmla="*/ 242486 h 876"/>
              <a:gd name="T102" fmla="*/ 129832 w 875"/>
              <a:gd name="T103" fmla="*/ 260978 h 876"/>
              <a:gd name="T104" fmla="*/ 148253 w 875"/>
              <a:gd name="T105" fmla="*/ 242486 h 876"/>
              <a:gd name="T106" fmla="*/ 129832 w 875"/>
              <a:gd name="T107" fmla="*/ 223695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1"/>
                  <a:pt x="375" y="63"/>
                </a:cubicBezTo>
                <a:cubicBezTo>
                  <a:pt x="375" y="94"/>
                  <a:pt x="406" y="125"/>
                  <a:pt x="437" y="125"/>
                </a:cubicBezTo>
                <a:cubicBezTo>
                  <a:pt x="468" y="125"/>
                  <a:pt x="499" y="94"/>
                  <a:pt x="499" y="63"/>
                </a:cubicBezTo>
                <a:cubicBezTo>
                  <a:pt x="499" y="31"/>
                  <a:pt x="468" y="0"/>
                  <a:pt x="437" y="0"/>
                </a:cubicBezTo>
                <a:close/>
                <a:moveTo>
                  <a:pt x="624" y="188"/>
                </a:moveTo>
                <a:lnTo>
                  <a:pt x="624" y="188"/>
                </a:lnTo>
                <a:cubicBezTo>
                  <a:pt x="593" y="188"/>
                  <a:pt x="561" y="219"/>
                  <a:pt x="561" y="250"/>
                </a:cubicBezTo>
                <a:cubicBezTo>
                  <a:pt x="561" y="281"/>
                  <a:pt x="593" y="313"/>
                  <a:pt x="624" y="313"/>
                </a:cubicBezTo>
                <a:cubicBezTo>
                  <a:pt x="655" y="313"/>
                  <a:pt x="686" y="281"/>
                  <a:pt x="686" y="250"/>
                </a:cubicBezTo>
                <a:cubicBezTo>
                  <a:pt x="686" y="219"/>
                  <a:pt x="655" y="188"/>
                  <a:pt x="624" y="188"/>
                </a:cubicBezTo>
                <a:close/>
                <a:moveTo>
                  <a:pt x="62" y="375"/>
                </a:moveTo>
                <a:lnTo>
                  <a:pt x="62" y="375"/>
                </a:lnTo>
                <a:cubicBezTo>
                  <a:pt x="31" y="375"/>
                  <a:pt x="0" y="406"/>
                  <a:pt x="0" y="438"/>
                </a:cubicBezTo>
                <a:cubicBezTo>
                  <a:pt x="0" y="469"/>
                  <a:pt x="31" y="500"/>
                  <a:pt x="62" y="500"/>
                </a:cubicBezTo>
                <a:cubicBezTo>
                  <a:pt x="94" y="500"/>
                  <a:pt x="125" y="469"/>
                  <a:pt x="125" y="438"/>
                </a:cubicBezTo>
                <a:cubicBezTo>
                  <a:pt x="125" y="406"/>
                  <a:pt x="94" y="375"/>
                  <a:pt x="62" y="375"/>
                </a:cubicBezTo>
                <a:close/>
                <a:moveTo>
                  <a:pt x="250" y="375"/>
                </a:moveTo>
                <a:lnTo>
                  <a:pt x="250" y="375"/>
                </a:lnTo>
                <a:cubicBezTo>
                  <a:pt x="218" y="375"/>
                  <a:pt x="187" y="406"/>
                  <a:pt x="187" y="438"/>
                </a:cubicBezTo>
                <a:cubicBezTo>
                  <a:pt x="187" y="469"/>
                  <a:pt x="218" y="500"/>
                  <a:pt x="250" y="500"/>
                </a:cubicBezTo>
                <a:cubicBezTo>
                  <a:pt x="281" y="500"/>
                  <a:pt x="312" y="469"/>
                  <a:pt x="312" y="438"/>
                </a:cubicBezTo>
                <a:cubicBezTo>
                  <a:pt x="312" y="406"/>
                  <a:pt x="281" y="375"/>
                  <a:pt x="250" y="375"/>
                </a:cubicBezTo>
                <a:close/>
                <a:moveTo>
                  <a:pt x="437" y="375"/>
                </a:moveTo>
                <a:lnTo>
                  <a:pt x="437" y="375"/>
                </a:lnTo>
                <a:cubicBezTo>
                  <a:pt x="406" y="375"/>
                  <a:pt x="375" y="406"/>
                  <a:pt x="375" y="438"/>
                </a:cubicBezTo>
                <a:cubicBezTo>
                  <a:pt x="375" y="469"/>
                  <a:pt x="406" y="500"/>
                  <a:pt x="437" y="500"/>
                </a:cubicBezTo>
                <a:cubicBezTo>
                  <a:pt x="468" y="500"/>
                  <a:pt x="499" y="469"/>
                  <a:pt x="499" y="438"/>
                </a:cubicBezTo>
                <a:cubicBezTo>
                  <a:pt x="499" y="406"/>
                  <a:pt x="468" y="375"/>
                  <a:pt x="437" y="375"/>
                </a:cubicBezTo>
                <a:close/>
                <a:moveTo>
                  <a:pt x="624" y="375"/>
                </a:moveTo>
                <a:lnTo>
                  <a:pt x="624" y="375"/>
                </a:lnTo>
                <a:cubicBezTo>
                  <a:pt x="593" y="375"/>
                  <a:pt x="561" y="406"/>
                  <a:pt x="561" y="438"/>
                </a:cubicBezTo>
                <a:cubicBezTo>
                  <a:pt x="561" y="469"/>
                  <a:pt x="593" y="500"/>
                  <a:pt x="624" y="500"/>
                </a:cubicBezTo>
                <a:cubicBezTo>
                  <a:pt x="655" y="500"/>
                  <a:pt x="686" y="469"/>
                  <a:pt x="686" y="438"/>
                </a:cubicBezTo>
                <a:cubicBezTo>
                  <a:pt x="686" y="406"/>
                  <a:pt x="655" y="375"/>
                  <a:pt x="624" y="375"/>
                </a:cubicBezTo>
                <a:close/>
                <a:moveTo>
                  <a:pt x="811" y="375"/>
                </a:moveTo>
                <a:lnTo>
                  <a:pt x="811" y="375"/>
                </a:lnTo>
                <a:cubicBezTo>
                  <a:pt x="780" y="375"/>
                  <a:pt x="749" y="406"/>
                  <a:pt x="749" y="438"/>
                </a:cubicBezTo>
                <a:cubicBezTo>
                  <a:pt x="749" y="469"/>
                  <a:pt x="780" y="500"/>
                  <a:pt x="811" y="500"/>
                </a:cubicBezTo>
                <a:cubicBezTo>
                  <a:pt x="843" y="500"/>
                  <a:pt x="874" y="469"/>
                  <a:pt x="874" y="438"/>
                </a:cubicBezTo>
                <a:cubicBezTo>
                  <a:pt x="874" y="406"/>
                  <a:pt x="843" y="375"/>
                  <a:pt x="811" y="375"/>
                </a:cubicBezTo>
                <a:close/>
                <a:moveTo>
                  <a:pt x="624" y="563"/>
                </a:moveTo>
                <a:lnTo>
                  <a:pt x="624" y="563"/>
                </a:lnTo>
                <a:cubicBezTo>
                  <a:pt x="593" y="563"/>
                  <a:pt x="561" y="594"/>
                  <a:pt x="561" y="625"/>
                </a:cubicBezTo>
                <a:cubicBezTo>
                  <a:pt x="561" y="656"/>
                  <a:pt x="593" y="688"/>
                  <a:pt x="624" y="688"/>
                </a:cubicBezTo>
                <a:cubicBezTo>
                  <a:pt x="655" y="688"/>
                  <a:pt x="686" y="656"/>
                  <a:pt x="686" y="625"/>
                </a:cubicBezTo>
                <a:cubicBezTo>
                  <a:pt x="686" y="594"/>
                  <a:pt x="655" y="563"/>
                  <a:pt x="624" y="563"/>
                </a:cubicBezTo>
                <a:close/>
                <a:moveTo>
                  <a:pt x="437" y="750"/>
                </a:moveTo>
                <a:lnTo>
                  <a:pt x="437" y="750"/>
                </a:lnTo>
                <a:cubicBezTo>
                  <a:pt x="406" y="750"/>
                  <a:pt x="375" y="781"/>
                  <a:pt x="375" y="813"/>
                </a:cubicBezTo>
                <a:cubicBezTo>
                  <a:pt x="375" y="844"/>
                  <a:pt x="406" y="875"/>
                  <a:pt x="437" y="875"/>
                </a:cubicBezTo>
                <a:cubicBezTo>
                  <a:pt x="468" y="875"/>
                  <a:pt x="499" y="844"/>
                  <a:pt x="499" y="813"/>
                </a:cubicBezTo>
                <a:cubicBezTo>
                  <a:pt x="499" y="781"/>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11" name="Freeform 9"/>
          <p:cNvSpPr>
            <a:spLocks noChangeArrowheads="1"/>
          </p:cNvSpPr>
          <p:nvPr/>
        </p:nvSpPr>
        <p:spPr bwMode="auto">
          <a:xfrm>
            <a:off x="1331913" y="4198938"/>
            <a:ext cx="520700" cy="512762"/>
          </a:xfrm>
          <a:custGeom>
            <a:avLst/>
            <a:gdLst>
              <a:gd name="T0" fmla="*/ 520940 w 1750"/>
              <a:gd name="T1" fmla="*/ 251260 h 1720"/>
              <a:gd name="T2" fmla="*/ 520940 w 1750"/>
              <a:gd name="T3" fmla="*/ 251260 h 1720"/>
              <a:gd name="T4" fmla="*/ 260619 w 1750"/>
              <a:gd name="T5" fmla="*/ 511749 h 1720"/>
              <a:gd name="T6" fmla="*/ 0 w 1750"/>
              <a:gd name="T7" fmla="*/ 251260 h 1720"/>
              <a:gd name="T8" fmla="*/ 260619 w 1750"/>
              <a:gd name="T9" fmla="*/ 0 h 1720"/>
              <a:gd name="T10" fmla="*/ 520940 w 1750"/>
              <a:gd name="T11" fmla="*/ 251260 h 17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20">
                <a:moveTo>
                  <a:pt x="1749" y="844"/>
                </a:moveTo>
                <a:lnTo>
                  <a:pt x="1749" y="844"/>
                </a:lnTo>
                <a:cubicBezTo>
                  <a:pt x="1749" y="1344"/>
                  <a:pt x="1343" y="1719"/>
                  <a:pt x="875" y="1719"/>
                </a:cubicBezTo>
                <a:cubicBezTo>
                  <a:pt x="375" y="1719"/>
                  <a:pt x="0" y="1344"/>
                  <a:pt x="0" y="844"/>
                </a:cubicBezTo>
                <a:cubicBezTo>
                  <a:pt x="0" y="375"/>
                  <a:pt x="375" y="0"/>
                  <a:pt x="875" y="0"/>
                </a:cubicBezTo>
                <a:cubicBezTo>
                  <a:pt x="1343" y="0"/>
                  <a:pt x="1749" y="375"/>
                  <a:pt x="1749" y="844"/>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2" name="Freeform 10"/>
          <p:cNvSpPr>
            <a:spLocks noChangeArrowheads="1"/>
          </p:cNvSpPr>
          <p:nvPr/>
        </p:nvSpPr>
        <p:spPr bwMode="auto">
          <a:xfrm>
            <a:off x="1462088" y="4319588"/>
            <a:ext cx="258762" cy="261937"/>
          </a:xfrm>
          <a:custGeom>
            <a:avLst/>
            <a:gdLst>
              <a:gd name="T0" fmla="*/ 129832 w 875"/>
              <a:gd name="T1" fmla="*/ 0 h 876"/>
              <a:gd name="T2" fmla="*/ 129832 w 875"/>
              <a:gd name="T3" fmla="*/ 0 h 876"/>
              <a:gd name="T4" fmla="*/ 111412 w 875"/>
              <a:gd name="T5" fmla="*/ 18492 h 876"/>
              <a:gd name="T6" fmla="*/ 129832 w 875"/>
              <a:gd name="T7" fmla="*/ 37282 h 876"/>
              <a:gd name="T8" fmla="*/ 148253 w 875"/>
              <a:gd name="T9" fmla="*/ 18492 h 876"/>
              <a:gd name="T10" fmla="*/ 129832 w 875"/>
              <a:gd name="T11" fmla="*/ 0 h 876"/>
              <a:gd name="T12" fmla="*/ 185390 w 875"/>
              <a:gd name="T13" fmla="*/ 55774 h 876"/>
              <a:gd name="T14" fmla="*/ 185390 w 875"/>
              <a:gd name="T15" fmla="*/ 55774 h 876"/>
              <a:gd name="T16" fmla="*/ 166673 w 875"/>
              <a:gd name="T17" fmla="*/ 74565 h 876"/>
              <a:gd name="T18" fmla="*/ 185390 w 875"/>
              <a:gd name="T19" fmla="*/ 93057 h 876"/>
              <a:gd name="T20" fmla="*/ 203810 w 875"/>
              <a:gd name="T21" fmla="*/ 74565 h 876"/>
              <a:gd name="T22" fmla="*/ 185390 w 875"/>
              <a:gd name="T23" fmla="*/ 55774 h 876"/>
              <a:gd name="T24" fmla="*/ 18420 w 875"/>
              <a:gd name="T25" fmla="*/ 111847 h 876"/>
              <a:gd name="T26" fmla="*/ 18420 w 875"/>
              <a:gd name="T27" fmla="*/ 111847 h 876"/>
              <a:gd name="T28" fmla="*/ 0 w 875"/>
              <a:gd name="T29" fmla="*/ 130339 h 876"/>
              <a:gd name="T30" fmla="*/ 18420 w 875"/>
              <a:gd name="T31" fmla="*/ 149130 h 876"/>
              <a:gd name="T32" fmla="*/ 37137 w 875"/>
              <a:gd name="T33" fmla="*/ 130339 h 876"/>
              <a:gd name="T34" fmla="*/ 18420 w 875"/>
              <a:gd name="T35" fmla="*/ 111847 h 876"/>
              <a:gd name="T36" fmla="*/ 74275 w 875"/>
              <a:gd name="T37" fmla="*/ 111847 h 876"/>
              <a:gd name="T38" fmla="*/ 74275 w 875"/>
              <a:gd name="T39" fmla="*/ 111847 h 876"/>
              <a:gd name="T40" fmla="*/ 55558 w 875"/>
              <a:gd name="T41" fmla="*/ 130339 h 876"/>
              <a:gd name="T42" fmla="*/ 74275 w 875"/>
              <a:gd name="T43" fmla="*/ 149130 h 876"/>
              <a:gd name="T44" fmla="*/ 92695 w 875"/>
              <a:gd name="T45" fmla="*/ 130339 h 876"/>
              <a:gd name="T46" fmla="*/ 74275 w 875"/>
              <a:gd name="T47" fmla="*/ 111847 h 876"/>
              <a:gd name="T48" fmla="*/ 129832 w 875"/>
              <a:gd name="T49" fmla="*/ 111847 h 876"/>
              <a:gd name="T50" fmla="*/ 129832 w 875"/>
              <a:gd name="T51" fmla="*/ 111847 h 876"/>
              <a:gd name="T52" fmla="*/ 111412 w 875"/>
              <a:gd name="T53" fmla="*/ 130339 h 876"/>
              <a:gd name="T54" fmla="*/ 129832 w 875"/>
              <a:gd name="T55" fmla="*/ 149130 h 876"/>
              <a:gd name="T56" fmla="*/ 148253 w 875"/>
              <a:gd name="T57" fmla="*/ 130339 h 876"/>
              <a:gd name="T58" fmla="*/ 129832 w 875"/>
              <a:gd name="T59" fmla="*/ 111847 h 876"/>
              <a:gd name="T60" fmla="*/ 185390 w 875"/>
              <a:gd name="T61" fmla="*/ 111847 h 876"/>
              <a:gd name="T62" fmla="*/ 185390 w 875"/>
              <a:gd name="T63" fmla="*/ 111847 h 876"/>
              <a:gd name="T64" fmla="*/ 166673 w 875"/>
              <a:gd name="T65" fmla="*/ 130339 h 876"/>
              <a:gd name="T66" fmla="*/ 185390 w 875"/>
              <a:gd name="T67" fmla="*/ 149130 h 876"/>
              <a:gd name="T68" fmla="*/ 203810 w 875"/>
              <a:gd name="T69" fmla="*/ 130339 h 876"/>
              <a:gd name="T70" fmla="*/ 185390 w 875"/>
              <a:gd name="T71" fmla="*/ 111847 h 876"/>
              <a:gd name="T72" fmla="*/ 240948 w 875"/>
              <a:gd name="T73" fmla="*/ 111847 h 876"/>
              <a:gd name="T74" fmla="*/ 240948 w 875"/>
              <a:gd name="T75" fmla="*/ 111847 h 876"/>
              <a:gd name="T76" fmla="*/ 222527 w 875"/>
              <a:gd name="T77" fmla="*/ 130339 h 876"/>
              <a:gd name="T78" fmla="*/ 240948 w 875"/>
              <a:gd name="T79" fmla="*/ 149130 h 876"/>
              <a:gd name="T80" fmla="*/ 259665 w 875"/>
              <a:gd name="T81" fmla="*/ 130339 h 876"/>
              <a:gd name="T82" fmla="*/ 240948 w 875"/>
              <a:gd name="T83" fmla="*/ 111847 h 876"/>
              <a:gd name="T84" fmla="*/ 185390 w 875"/>
              <a:gd name="T85" fmla="*/ 167622 h 876"/>
              <a:gd name="T86" fmla="*/ 185390 w 875"/>
              <a:gd name="T87" fmla="*/ 167622 h 876"/>
              <a:gd name="T88" fmla="*/ 166673 w 875"/>
              <a:gd name="T89" fmla="*/ 186412 h 876"/>
              <a:gd name="T90" fmla="*/ 185390 w 875"/>
              <a:gd name="T91" fmla="*/ 204904 h 876"/>
              <a:gd name="T92" fmla="*/ 203810 w 875"/>
              <a:gd name="T93" fmla="*/ 186412 h 876"/>
              <a:gd name="T94" fmla="*/ 185390 w 875"/>
              <a:gd name="T95" fmla="*/ 167622 h 876"/>
              <a:gd name="T96" fmla="*/ 129832 w 875"/>
              <a:gd name="T97" fmla="*/ 223694 h 876"/>
              <a:gd name="T98" fmla="*/ 129832 w 875"/>
              <a:gd name="T99" fmla="*/ 223694 h 876"/>
              <a:gd name="T100" fmla="*/ 111412 w 875"/>
              <a:gd name="T101" fmla="*/ 242186 h 876"/>
              <a:gd name="T102" fmla="*/ 129832 w 875"/>
              <a:gd name="T103" fmla="*/ 260977 h 876"/>
              <a:gd name="T104" fmla="*/ 148253 w 875"/>
              <a:gd name="T105" fmla="*/ 242186 h 876"/>
              <a:gd name="T106" fmla="*/ 129832 w 875"/>
              <a:gd name="T107" fmla="*/ 223694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1"/>
                  <a:pt x="375" y="62"/>
                </a:cubicBezTo>
                <a:cubicBezTo>
                  <a:pt x="375" y="125"/>
                  <a:pt x="406" y="125"/>
                  <a:pt x="437" y="125"/>
                </a:cubicBezTo>
                <a:cubicBezTo>
                  <a:pt x="468" y="125"/>
                  <a:pt x="499" y="125"/>
                  <a:pt x="499" y="62"/>
                </a:cubicBezTo>
                <a:cubicBezTo>
                  <a:pt x="499" y="31"/>
                  <a:pt x="468" y="0"/>
                  <a:pt x="437" y="0"/>
                </a:cubicBezTo>
                <a:close/>
                <a:moveTo>
                  <a:pt x="624" y="187"/>
                </a:moveTo>
                <a:lnTo>
                  <a:pt x="624" y="187"/>
                </a:lnTo>
                <a:cubicBezTo>
                  <a:pt x="593" y="187"/>
                  <a:pt x="561" y="218"/>
                  <a:pt x="561" y="250"/>
                </a:cubicBezTo>
                <a:cubicBezTo>
                  <a:pt x="561" y="312"/>
                  <a:pt x="593" y="312"/>
                  <a:pt x="624" y="312"/>
                </a:cubicBezTo>
                <a:cubicBezTo>
                  <a:pt x="655" y="312"/>
                  <a:pt x="686" y="312"/>
                  <a:pt x="686" y="250"/>
                </a:cubicBezTo>
                <a:cubicBezTo>
                  <a:pt x="686" y="218"/>
                  <a:pt x="655" y="187"/>
                  <a:pt x="624" y="187"/>
                </a:cubicBezTo>
                <a:close/>
                <a:moveTo>
                  <a:pt x="62" y="375"/>
                </a:moveTo>
                <a:lnTo>
                  <a:pt x="62" y="375"/>
                </a:lnTo>
                <a:cubicBezTo>
                  <a:pt x="31" y="375"/>
                  <a:pt x="0" y="406"/>
                  <a:pt x="0" y="437"/>
                </a:cubicBezTo>
                <a:cubicBezTo>
                  <a:pt x="0" y="500"/>
                  <a:pt x="31" y="500"/>
                  <a:pt x="62" y="500"/>
                </a:cubicBezTo>
                <a:cubicBezTo>
                  <a:pt x="94" y="500"/>
                  <a:pt x="125" y="500"/>
                  <a:pt x="125" y="437"/>
                </a:cubicBezTo>
                <a:cubicBezTo>
                  <a:pt x="125" y="406"/>
                  <a:pt x="94" y="375"/>
                  <a:pt x="62" y="375"/>
                </a:cubicBezTo>
                <a:close/>
                <a:moveTo>
                  <a:pt x="250" y="375"/>
                </a:moveTo>
                <a:lnTo>
                  <a:pt x="250" y="375"/>
                </a:lnTo>
                <a:cubicBezTo>
                  <a:pt x="218" y="375"/>
                  <a:pt x="187" y="406"/>
                  <a:pt x="187" y="437"/>
                </a:cubicBezTo>
                <a:cubicBezTo>
                  <a:pt x="187" y="500"/>
                  <a:pt x="218" y="500"/>
                  <a:pt x="250" y="500"/>
                </a:cubicBezTo>
                <a:cubicBezTo>
                  <a:pt x="281" y="500"/>
                  <a:pt x="312" y="500"/>
                  <a:pt x="312" y="437"/>
                </a:cubicBezTo>
                <a:cubicBezTo>
                  <a:pt x="312" y="406"/>
                  <a:pt x="281" y="375"/>
                  <a:pt x="250" y="375"/>
                </a:cubicBezTo>
                <a:close/>
                <a:moveTo>
                  <a:pt x="437" y="375"/>
                </a:moveTo>
                <a:lnTo>
                  <a:pt x="437" y="375"/>
                </a:lnTo>
                <a:cubicBezTo>
                  <a:pt x="406" y="375"/>
                  <a:pt x="375" y="406"/>
                  <a:pt x="375" y="437"/>
                </a:cubicBezTo>
                <a:cubicBezTo>
                  <a:pt x="375" y="500"/>
                  <a:pt x="406" y="500"/>
                  <a:pt x="437" y="500"/>
                </a:cubicBezTo>
                <a:cubicBezTo>
                  <a:pt x="468" y="500"/>
                  <a:pt x="499" y="500"/>
                  <a:pt x="499" y="437"/>
                </a:cubicBezTo>
                <a:cubicBezTo>
                  <a:pt x="499" y="406"/>
                  <a:pt x="468" y="375"/>
                  <a:pt x="437" y="375"/>
                </a:cubicBezTo>
                <a:close/>
                <a:moveTo>
                  <a:pt x="624" y="375"/>
                </a:moveTo>
                <a:lnTo>
                  <a:pt x="624" y="375"/>
                </a:lnTo>
                <a:cubicBezTo>
                  <a:pt x="593" y="375"/>
                  <a:pt x="561" y="406"/>
                  <a:pt x="561" y="437"/>
                </a:cubicBezTo>
                <a:cubicBezTo>
                  <a:pt x="561" y="500"/>
                  <a:pt x="593" y="500"/>
                  <a:pt x="624" y="500"/>
                </a:cubicBezTo>
                <a:cubicBezTo>
                  <a:pt x="655" y="500"/>
                  <a:pt x="686" y="500"/>
                  <a:pt x="686" y="437"/>
                </a:cubicBezTo>
                <a:cubicBezTo>
                  <a:pt x="686" y="406"/>
                  <a:pt x="655" y="375"/>
                  <a:pt x="624" y="375"/>
                </a:cubicBezTo>
                <a:close/>
                <a:moveTo>
                  <a:pt x="811" y="375"/>
                </a:moveTo>
                <a:lnTo>
                  <a:pt x="811" y="375"/>
                </a:lnTo>
                <a:cubicBezTo>
                  <a:pt x="780" y="375"/>
                  <a:pt x="749" y="406"/>
                  <a:pt x="749" y="437"/>
                </a:cubicBezTo>
                <a:cubicBezTo>
                  <a:pt x="749" y="500"/>
                  <a:pt x="780" y="500"/>
                  <a:pt x="811" y="500"/>
                </a:cubicBezTo>
                <a:cubicBezTo>
                  <a:pt x="843" y="500"/>
                  <a:pt x="874" y="500"/>
                  <a:pt x="874" y="437"/>
                </a:cubicBezTo>
                <a:cubicBezTo>
                  <a:pt x="874" y="406"/>
                  <a:pt x="843" y="375"/>
                  <a:pt x="811" y="375"/>
                </a:cubicBezTo>
                <a:close/>
                <a:moveTo>
                  <a:pt x="624" y="562"/>
                </a:moveTo>
                <a:lnTo>
                  <a:pt x="624" y="562"/>
                </a:lnTo>
                <a:cubicBezTo>
                  <a:pt x="593" y="562"/>
                  <a:pt x="561" y="593"/>
                  <a:pt x="561" y="625"/>
                </a:cubicBezTo>
                <a:cubicBezTo>
                  <a:pt x="561" y="687"/>
                  <a:pt x="593" y="687"/>
                  <a:pt x="624" y="687"/>
                </a:cubicBezTo>
                <a:cubicBezTo>
                  <a:pt x="655" y="687"/>
                  <a:pt x="686" y="687"/>
                  <a:pt x="686" y="625"/>
                </a:cubicBezTo>
                <a:cubicBezTo>
                  <a:pt x="686" y="593"/>
                  <a:pt x="655" y="562"/>
                  <a:pt x="624" y="562"/>
                </a:cubicBezTo>
                <a:close/>
                <a:moveTo>
                  <a:pt x="437" y="750"/>
                </a:moveTo>
                <a:lnTo>
                  <a:pt x="437" y="750"/>
                </a:lnTo>
                <a:cubicBezTo>
                  <a:pt x="406" y="750"/>
                  <a:pt x="375" y="781"/>
                  <a:pt x="375" y="812"/>
                </a:cubicBezTo>
                <a:cubicBezTo>
                  <a:pt x="375" y="843"/>
                  <a:pt x="406" y="875"/>
                  <a:pt x="437" y="875"/>
                </a:cubicBezTo>
                <a:cubicBezTo>
                  <a:pt x="468" y="875"/>
                  <a:pt x="499" y="843"/>
                  <a:pt x="499" y="812"/>
                </a:cubicBezTo>
                <a:cubicBezTo>
                  <a:pt x="499" y="781"/>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13" name="Freeform 11"/>
          <p:cNvSpPr>
            <a:spLocks noChangeArrowheads="1"/>
          </p:cNvSpPr>
          <p:nvPr/>
        </p:nvSpPr>
        <p:spPr bwMode="auto">
          <a:xfrm>
            <a:off x="1331913" y="4924425"/>
            <a:ext cx="520700" cy="520700"/>
          </a:xfrm>
          <a:custGeom>
            <a:avLst/>
            <a:gdLst>
              <a:gd name="T0" fmla="*/ 520940 w 1750"/>
              <a:gd name="T1" fmla="*/ 260470 h 1751"/>
              <a:gd name="T2" fmla="*/ 520940 w 1750"/>
              <a:gd name="T3" fmla="*/ 260470 h 1751"/>
              <a:gd name="T4" fmla="*/ 260619 w 1750"/>
              <a:gd name="T5" fmla="*/ 520939 h 1751"/>
              <a:gd name="T6" fmla="*/ 0 w 1750"/>
              <a:gd name="T7" fmla="*/ 260470 h 1751"/>
              <a:gd name="T8" fmla="*/ 260619 w 1750"/>
              <a:gd name="T9" fmla="*/ 0 h 1751"/>
              <a:gd name="T10" fmla="*/ 520940 w 1750"/>
              <a:gd name="T11" fmla="*/ 260470 h 17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50" h="1751">
                <a:moveTo>
                  <a:pt x="1749" y="875"/>
                </a:moveTo>
                <a:lnTo>
                  <a:pt x="1749" y="875"/>
                </a:lnTo>
                <a:cubicBezTo>
                  <a:pt x="1749" y="1344"/>
                  <a:pt x="1343" y="1750"/>
                  <a:pt x="875" y="1750"/>
                </a:cubicBezTo>
                <a:cubicBezTo>
                  <a:pt x="375" y="1750"/>
                  <a:pt x="0" y="1344"/>
                  <a:pt x="0" y="875"/>
                </a:cubicBezTo>
                <a:cubicBezTo>
                  <a:pt x="0" y="406"/>
                  <a:pt x="375" y="0"/>
                  <a:pt x="875" y="0"/>
                </a:cubicBezTo>
                <a:cubicBezTo>
                  <a:pt x="1343" y="0"/>
                  <a:pt x="1749" y="406"/>
                  <a:pt x="1749" y="875"/>
                </a:cubicBezTo>
              </a:path>
            </a:pathLst>
          </a:custGeom>
          <a:solidFill>
            <a:srgbClr val="0B5EA7"/>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4" name="Freeform 12"/>
          <p:cNvSpPr>
            <a:spLocks noChangeArrowheads="1"/>
          </p:cNvSpPr>
          <p:nvPr/>
        </p:nvSpPr>
        <p:spPr bwMode="auto">
          <a:xfrm>
            <a:off x="1462088" y="5054600"/>
            <a:ext cx="258762" cy="261938"/>
          </a:xfrm>
          <a:custGeom>
            <a:avLst/>
            <a:gdLst>
              <a:gd name="T0" fmla="*/ 129832 w 875"/>
              <a:gd name="T1" fmla="*/ 0 h 876"/>
              <a:gd name="T2" fmla="*/ 129832 w 875"/>
              <a:gd name="T3" fmla="*/ 0 h 876"/>
              <a:gd name="T4" fmla="*/ 111412 w 875"/>
              <a:gd name="T5" fmla="*/ 18790 h 876"/>
              <a:gd name="T6" fmla="*/ 129832 w 875"/>
              <a:gd name="T7" fmla="*/ 37282 h 876"/>
              <a:gd name="T8" fmla="*/ 148253 w 875"/>
              <a:gd name="T9" fmla="*/ 18790 h 876"/>
              <a:gd name="T10" fmla="*/ 129832 w 875"/>
              <a:gd name="T11" fmla="*/ 0 h 876"/>
              <a:gd name="T12" fmla="*/ 185390 w 875"/>
              <a:gd name="T13" fmla="*/ 56073 h 876"/>
              <a:gd name="T14" fmla="*/ 185390 w 875"/>
              <a:gd name="T15" fmla="*/ 56073 h 876"/>
              <a:gd name="T16" fmla="*/ 166673 w 875"/>
              <a:gd name="T17" fmla="*/ 74565 h 876"/>
              <a:gd name="T18" fmla="*/ 185390 w 875"/>
              <a:gd name="T19" fmla="*/ 93355 h 876"/>
              <a:gd name="T20" fmla="*/ 203810 w 875"/>
              <a:gd name="T21" fmla="*/ 74565 h 876"/>
              <a:gd name="T22" fmla="*/ 185390 w 875"/>
              <a:gd name="T23" fmla="*/ 56073 h 876"/>
              <a:gd name="T24" fmla="*/ 18420 w 875"/>
              <a:gd name="T25" fmla="*/ 111847 h 876"/>
              <a:gd name="T26" fmla="*/ 18420 w 875"/>
              <a:gd name="T27" fmla="*/ 111847 h 876"/>
              <a:gd name="T28" fmla="*/ 0 w 875"/>
              <a:gd name="T29" fmla="*/ 130637 h 876"/>
              <a:gd name="T30" fmla="*/ 18420 w 875"/>
              <a:gd name="T31" fmla="*/ 149130 h 876"/>
              <a:gd name="T32" fmla="*/ 37137 w 875"/>
              <a:gd name="T33" fmla="*/ 130637 h 876"/>
              <a:gd name="T34" fmla="*/ 18420 w 875"/>
              <a:gd name="T35" fmla="*/ 111847 h 876"/>
              <a:gd name="T36" fmla="*/ 74275 w 875"/>
              <a:gd name="T37" fmla="*/ 111847 h 876"/>
              <a:gd name="T38" fmla="*/ 74275 w 875"/>
              <a:gd name="T39" fmla="*/ 111847 h 876"/>
              <a:gd name="T40" fmla="*/ 55558 w 875"/>
              <a:gd name="T41" fmla="*/ 130637 h 876"/>
              <a:gd name="T42" fmla="*/ 74275 w 875"/>
              <a:gd name="T43" fmla="*/ 149130 h 876"/>
              <a:gd name="T44" fmla="*/ 92695 w 875"/>
              <a:gd name="T45" fmla="*/ 130637 h 876"/>
              <a:gd name="T46" fmla="*/ 74275 w 875"/>
              <a:gd name="T47" fmla="*/ 111847 h 876"/>
              <a:gd name="T48" fmla="*/ 129832 w 875"/>
              <a:gd name="T49" fmla="*/ 111847 h 876"/>
              <a:gd name="T50" fmla="*/ 129832 w 875"/>
              <a:gd name="T51" fmla="*/ 111847 h 876"/>
              <a:gd name="T52" fmla="*/ 111412 w 875"/>
              <a:gd name="T53" fmla="*/ 130637 h 876"/>
              <a:gd name="T54" fmla="*/ 129832 w 875"/>
              <a:gd name="T55" fmla="*/ 149130 h 876"/>
              <a:gd name="T56" fmla="*/ 148253 w 875"/>
              <a:gd name="T57" fmla="*/ 130637 h 876"/>
              <a:gd name="T58" fmla="*/ 129832 w 875"/>
              <a:gd name="T59" fmla="*/ 111847 h 876"/>
              <a:gd name="T60" fmla="*/ 185390 w 875"/>
              <a:gd name="T61" fmla="*/ 111847 h 876"/>
              <a:gd name="T62" fmla="*/ 185390 w 875"/>
              <a:gd name="T63" fmla="*/ 111847 h 876"/>
              <a:gd name="T64" fmla="*/ 166673 w 875"/>
              <a:gd name="T65" fmla="*/ 130637 h 876"/>
              <a:gd name="T66" fmla="*/ 185390 w 875"/>
              <a:gd name="T67" fmla="*/ 149130 h 876"/>
              <a:gd name="T68" fmla="*/ 203810 w 875"/>
              <a:gd name="T69" fmla="*/ 130637 h 876"/>
              <a:gd name="T70" fmla="*/ 185390 w 875"/>
              <a:gd name="T71" fmla="*/ 111847 h 876"/>
              <a:gd name="T72" fmla="*/ 240948 w 875"/>
              <a:gd name="T73" fmla="*/ 111847 h 876"/>
              <a:gd name="T74" fmla="*/ 240948 w 875"/>
              <a:gd name="T75" fmla="*/ 111847 h 876"/>
              <a:gd name="T76" fmla="*/ 222527 w 875"/>
              <a:gd name="T77" fmla="*/ 130637 h 876"/>
              <a:gd name="T78" fmla="*/ 240948 w 875"/>
              <a:gd name="T79" fmla="*/ 149130 h 876"/>
              <a:gd name="T80" fmla="*/ 259665 w 875"/>
              <a:gd name="T81" fmla="*/ 130637 h 876"/>
              <a:gd name="T82" fmla="*/ 240948 w 875"/>
              <a:gd name="T83" fmla="*/ 111847 h 876"/>
              <a:gd name="T84" fmla="*/ 185390 w 875"/>
              <a:gd name="T85" fmla="*/ 167920 h 876"/>
              <a:gd name="T86" fmla="*/ 185390 w 875"/>
              <a:gd name="T87" fmla="*/ 167920 h 876"/>
              <a:gd name="T88" fmla="*/ 166673 w 875"/>
              <a:gd name="T89" fmla="*/ 186412 h 876"/>
              <a:gd name="T90" fmla="*/ 185390 w 875"/>
              <a:gd name="T91" fmla="*/ 205202 h 876"/>
              <a:gd name="T92" fmla="*/ 203810 w 875"/>
              <a:gd name="T93" fmla="*/ 186412 h 876"/>
              <a:gd name="T94" fmla="*/ 185390 w 875"/>
              <a:gd name="T95" fmla="*/ 167920 h 876"/>
              <a:gd name="T96" fmla="*/ 129832 w 875"/>
              <a:gd name="T97" fmla="*/ 223694 h 876"/>
              <a:gd name="T98" fmla="*/ 129832 w 875"/>
              <a:gd name="T99" fmla="*/ 223694 h 876"/>
              <a:gd name="T100" fmla="*/ 111412 w 875"/>
              <a:gd name="T101" fmla="*/ 242485 h 876"/>
              <a:gd name="T102" fmla="*/ 129832 w 875"/>
              <a:gd name="T103" fmla="*/ 260977 h 876"/>
              <a:gd name="T104" fmla="*/ 148253 w 875"/>
              <a:gd name="T105" fmla="*/ 242485 h 876"/>
              <a:gd name="T106" fmla="*/ 129832 w 875"/>
              <a:gd name="T107" fmla="*/ 223694 h 87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75" h="876">
                <a:moveTo>
                  <a:pt x="437" y="0"/>
                </a:moveTo>
                <a:lnTo>
                  <a:pt x="437" y="0"/>
                </a:lnTo>
                <a:cubicBezTo>
                  <a:pt x="406" y="0"/>
                  <a:pt x="375" y="32"/>
                  <a:pt x="375" y="63"/>
                </a:cubicBezTo>
                <a:cubicBezTo>
                  <a:pt x="375" y="94"/>
                  <a:pt x="406" y="125"/>
                  <a:pt x="437" y="125"/>
                </a:cubicBezTo>
                <a:cubicBezTo>
                  <a:pt x="468" y="125"/>
                  <a:pt x="499" y="94"/>
                  <a:pt x="499" y="63"/>
                </a:cubicBezTo>
                <a:cubicBezTo>
                  <a:pt x="499" y="32"/>
                  <a:pt x="468" y="0"/>
                  <a:pt x="437" y="0"/>
                </a:cubicBezTo>
                <a:close/>
                <a:moveTo>
                  <a:pt x="624" y="188"/>
                </a:moveTo>
                <a:lnTo>
                  <a:pt x="624" y="188"/>
                </a:lnTo>
                <a:cubicBezTo>
                  <a:pt x="593" y="188"/>
                  <a:pt x="561" y="219"/>
                  <a:pt x="561" y="250"/>
                </a:cubicBezTo>
                <a:cubicBezTo>
                  <a:pt x="561" y="282"/>
                  <a:pt x="593" y="313"/>
                  <a:pt x="624" y="313"/>
                </a:cubicBezTo>
                <a:cubicBezTo>
                  <a:pt x="655" y="313"/>
                  <a:pt x="686" y="282"/>
                  <a:pt x="686" y="250"/>
                </a:cubicBezTo>
                <a:cubicBezTo>
                  <a:pt x="686" y="219"/>
                  <a:pt x="655" y="188"/>
                  <a:pt x="624" y="188"/>
                </a:cubicBezTo>
                <a:close/>
                <a:moveTo>
                  <a:pt x="62" y="375"/>
                </a:moveTo>
                <a:lnTo>
                  <a:pt x="62" y="375"/>
                </a:lnTo>
                <a:cubicBezTo>
                  <a:pt x="31" y="375"/>
                  <a:pt x="0" y="407"/>
                  <a:pt x="0" y="438"/>
                </a:cubicBezTo>
                <a:cubicBezTo>
                  <a:pt x="0" y="469"/>
                  <a:pt x="31" y="500"/>
                  <a:pt x="62" y="500"/>
                </a:cubicBezTo>
                <a:cubicBezTo>
                  <a:pt x="94" y="500"/>
                  <a:pt x="125" y="469"/>
                  <a:pt x="125" y="438"/>
                </a:cubicBezTo>
                <a:cubicBezTo>
                  <a:pt x="125" y="407"/>
                  <a:pt x="94" y="375"/>
                  <a:pt x="62" y="375"/>
                </a:cubicBezTo>
                <a:close/>
                <a:moveTo>
                  <a:pt x="250" y="375"/>
                </a:moveTo>
                <a:lnTo>
                  <a:pt x="250" y="375"/>
                </a:lnTo>
                <a:cubicBezTo>
                  <a:pt x="218" y="375"/>
                  <a:pt x="187" y="407"/>
                  <a:pt x="187" y="438"/>
                </a:cubicBezTo>
                <a:cubicBezTo>
                  <a:pt x="187" y="469"/>
                  <a:pt x="218" y="500"/>
                  <a:pt x="250" y="500"/>
                </a:cubicBezTo>
                <a:cubicBezTo>
                  <a:pt x="281" y="500"/>
                  <a:pt x="312" y="469"/>
                  <a:pt x="312" y="438"/>
                </a:cubicBezTo>
                <a:cubicBezTo>
                  <a:pt x="312" y="407"/>
                  <a:pt x="281" y="375"/>
                  <a:pt x="250" y="375"/>
                </a:cubicBezTo>
                <a:close/>
                <a:moveTo>
                  <a:pt x="437" y="375"/>
                </a:moveTo>
                <a:lnTo>
                  <a:pt x="437" y="375"/>
                </a:lnTo>
                <a:cubicBezTo>
                  <a:pt x="406" y="375"/>
                  <a:pt x="375" y="407"/>
                  <a:pt x="375" y="438"/>
                </a:cubicBezTo>
                <a:cubicBezTo>
                  <a:pt x="375" y="469"/>
                  <a:pt x="406" y="500"/>
                  <a:pt x="437" y="500"/>
                </a:cubicBezTo>
                <a:cubicBezTo>
                  <a:pt x="468" y="500"/>
                  <a:pt x="499" y="469"/>
                  <a:pt x="499" y="438"/>
                </a:cubicBezTo>
                <a:cubicBezTo>
                  <a:pt x="499" y="407"/>
                  <a:pt x="468" y="375"/>
                  <a:pt x="437" y="375"/>
                </a:cubicBezTo>
                <a:close/>
                <a:moveTo>
                  <a:pt x="624" y="375"/>
                </a:moveTo>
                <a:lnTo>
                  <a:pt x="624" y="375"/>
                </a:lnTo>
                <a:cubicBezTo>
                  <a:pt x="593" y="375"/>
                  <a:pt x="561" y="407"/>
                  <a:pt x="561" y="438"/>
                </a:cubicBezTo>
                <a:cubicBezTo>
                  <a:pt x="561" y="469"/>
                  <a:pt x="593" y="500"/>
                  <a:pt x="624" y="500"/>
                </a:cubicBezTo>
                <a:cubicBezTo>
                  <a:pt x="655" y="500"/>
                  <a:pt x="686" y="469"/>
                  <a:pt x="686" y="438"/>
                </a:cubicBezTo>
                <a:cubicBezTo>
                  <a:pt x="686" y="407"/>
                  <a:pt x="655" y="375"/>
                  <a:pt x="624" y="375"/>
                </a:cubicBezTo>
                <a:close/>
                <a:moveTo>
                  <a:pt x="811" y="375"/>
                </a:moveTo>
                <a:lnTo>
                  <a:pt x="811" y="375"/>
                </a:lnTo>
                <a:cubicBezTo>
                  <a:pt x="780" y="375"/>
                  <a:pt x="749" y="407"/>
                  <a:pt x="749" y="438"/>
                </a:cubicBezTo>
                <a:cubicBezTo>
                  <a:pt x="749" y="469"/>
                  <a:pt x="780" y="500"/>
                  <a:pt x="811" y="500"/>
                </a:cubicBezTo>
                <a:cubicBezTo>
                  <a:pt x="843" y="500"/>
                  <a:pt x="874" y="469"/>
                  <a:pt x="874" y="438"/>
                </a:cubicBezTo>
                <a:cubicBezTo>
                  <a:pt x="874" y="407"/>
                  <a:pt x="843" y="375"/>
                  <a:pt x="811" y="375"/>
                </a:cubicBezTo>
                <a:close/>
                <a:moveTo>
                  <a:pt x="624" y="563"/>
                </a:moveTo>
                <a:lnTo>
                  <a:pt x="624" y="563"/>
                </a:lnTo>
                <a:cubicBezTo>
                  <a:pt x="593" y="563"/>
                  <a:pt x="561" y="594"/>
                  <a:pt x="561" y="625"/>
                </a:cubicBezTo>
                <a:cubicBezTo>
                  <a:pt x="561" y="657"/>
                  <a:pt x="593" y="688"/>
                  <a:pt x="624" y="688"/>
                </a:cubicBezTo>
                <a:cubicBezTo>
                  <a:pt x="655" y="688"/>
                  <a:pt x="686" y="657"/>
                  <a:pt x="686" y="625"/>
                </a:cubicBezTo>
                <a:cubicBezTo>
                  <a:pt x="686" y="594"/>
                  <a:pt x="655" y="563"/>
                  <a:pt x="624" y="563"/>
                </a:cubicBezTo>
                <a:close/>
                <a:moveTo>
                  <a:pt x="437" y="750"/>
                </a:moveTo>
                <a:lnTo>
                  <a:pt x="437" y="750"/>
                </a:lnTo>
                <a:cubicBezTo>
                  <a:pt x="406" y="750"/>
                  <a:pt x="375" y="782"/>
                  <a:pt x="375" y="813"/>
                </a:cubicBezTo>
                <a:cubicBezTo>
                  <a:pt x="375" y="844"/>
                  <a:pt x="406" y="875"/>
                  <a:pt x="437" y="875"/>
                </a:cubicBezTo>
                <a:cubicBezTo>
                  <a:pt x="468" y="875"/>
                  <a:pt x="499" y="844"/>
                  <a:pt x="499" y="813"/>
                </a:cubicBezTo>
                <a:cubicBezTo>
                  <a:pt x="499" y="782"/>
                  <a:pt x="468" y="750"/>
                  <a:pt x="437" y="750"/>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GB"/>
          </a:p>
        </p:txBody>
      </p:sp>
      <p:sp>
        <p:nvSpPr>
          <p:cNvPr id="19"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2044818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p:spTree>
      <p:nvGrpSpPr>
        <p:cNvPr id="1" name=""/>
        <p:cNvGrpSpPr/>
        <p:nvPr/>
      </p:nvGrpSpPr>
      <p:grpSpPr>
        <a:xfrm>
          <a:off x="0" y="0"/>
          <a:ext cx="0" cy="0"/>
          <a:chOff x="0" y="0"/>
          <a:chExt cx="0" cy="0"/>
        </a:xfrm>
      </p:grpSpPr>
      <p:sp>
        <p:nvSpPr>
          <p:cNvPr id="2" name="Title 1"/>
          <p:cNvSpPr>
            <a:spLocks noGrp="1"/>
          </p:cNvSpPr>
          <p:nvPr>
            <p:ph type="title"/>
          </p:nvPr>
        </p:nvSpPr>
        <p:spPr>
          <a:xfrm>
            <a:off x="461934" y="385536"/>
            <a:ext cx="8397884" cy="595032"/>
          </a:xfrm>
          <a:prstGeom prst="rect">
            <a:avLst/>
          </a:prstGeom>
        </p:spPr>
        <p:txBody>
          <a:bodyPr>
            <a:noAutofit/>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spcAft>
                <a:spcPts val="1200"/>
              </a:spcAft>
              <a:defRPr sz="3000" baseline="0">
                <a:solidFill>
                  <a:srgbClr val="92818D"/>
                </a:solidFill>
                <a:latin typeface="Arial" pitchFamily="34" charset="0"/>
                <a:cs typeface="Arial" pitchFamily="34" charset="0"/>
              </a:defRPr>
            </a:lvl1pPr>
            <a:lvl2pPr>
              <a:spcAft>
                <a:spcPts val="1200"/>
              </a:spcAft>
              <a:defRPr sz="2800" baseline="0">
                <a:solidFill>
                  <a:srgbClr val="92818D"/>
                </a:solidFill>
                <a:latin typeface="Arial" pitchFamily="34" charset="0"/>
                <a:cs typeface="Arial" pitchFamily="34" charset="0"/>
              </a:defRPr>
            </a:lvl2pPr>
            <a:lvl3pPr>
              <a:spcAft>
                <a:spcPts val="1200"/>
              </a:spcAft>
              <a:defRPr sz="2600" baseline="0">
                <a:solidFill>
                  <a:srgbClr val="92818D"/>
                </a:solidFill>
                <a:latin typeface="Arial" pitchFamily="34" charset="0"/>
                <a:cs typeface="Arial" pitchFamily="34" charset="0"/>
              </a:defRPr>
            </a:lvl3pPr>
            <a:lvl4pPr>
              <a:spcAft>
                <a:spcPts val="1200"/>
              </a:spcAft>
              <a:defRPr sz="2400" baseline="0">
                <a:solidFill>
                  <a:srgbClr val="92818D"/>
                </a:solidFill>
                <a:latin typeface="Arial" pitchFamily="34" charset="0"/>
                <a:cs typeface="Arial" pitchFamily="34" charset="0"/>
              </a:defRPr>
            </a:lvl4pPr>
            <a:lvl5pPr>
              <a:spcAft>
                <a:spcPts val="1200"/>
              </a:spcAft>
              <a:defRPr sz="2000" baseline="0">
                <a:solidFill>
                  <a:srgbClr val="92818D"/>
                </a:solidFill>
                <a:latin typeface="Arial" pitchFamily="34" charset="0"/>
                <a:cs typeface="Arial" pitchFamily="34" charset="0"/>
              </a:defRPr>
            </a:lvl5pPr>
            <a:lvl6pPr marL="2152650" indent="-323850">
              <a:spcAft>
                <a:spcPts val="1200"/>
              </a:spcAft>
              <a:buFont typeface="Arial" pitchFamily="34" charset="0"/>
              <a:buChar char="–"/>
              <a:defRPr sz="1800">
                <a:solidFill>
                  <a:srgbClr val="92818D"/>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4" name="Date Placeholder 3"/>
          <p:cNvSpPr>
            <a:spLocks noGrp="1"/>
          </p:cNvSpPr>
          <p:nvPr>
            <p:ph type="dt" sz="half" idx="10"/>
          </p:nvPr>
        </p:nvSpPr>
        <p:spPr>
          <a:xfrm>
            <a:off x="927100" y="6356350"/>
            <a:ext cx="2133600" cy="365125"/>
          </a:xfrm>
          <a:prstGeom prst="rect">
            <a:avLst/>
          </a:prstGeom>
        </p:spPr>
        <p:txBody>
          <a:bodyPr/>
          <a:lstStyle>
            <a:lvl1pPr>
              <a:defRPr/>
            </a:lvl1pPr>
          </a:lstStyle>
          <a:p>
            <a:pPr>
              <a:defRPr/>
            </a:pPr>
            <a:fld id="{5F941A17-F1C2-4356-B9D5-369BCE38DCDA}" type="datetimeFigureOut">
              <a:rPr lang="en-US"/>
              <a:pPr>
                <a:defRPr/>
              </a:pPr>
              <a:t>10/24/2020</a:t>
            </a:fld>
            <a:endParaRPr lang="en-GB"/>
          </a:p>
        </p:txBody>
      </p:sp>
      <p:sp>
        <p:nvSpPr>
          <p:cNvPr id="5" name="Slide Number Placeholder 5"/>
          <p:cNvSpPr>
            <a:spLocks noGrp="1"/>
          </p:cNvSpPr>
          <p:nvPr>
            <p:ph type="sldNum" sz="quarter" idx="11"/>
          </p:nvPr>
        </p:nvSpPr>
        <p:spPr>
          <a:xfrm>
            <a:off x="3932238" y="6302375"/>
            <a:ext cx="1279525" cy="365125"/>
          </a:xfrm>
          <a:prstGeom prst="rect">
            <a:avLst/>
          </a:prstGeom>
        </p:spPr>
        <p:txBody>
          <a:bodyPr/>
          <a:lstStyle>
            <a:lvl1pPr algn="ctr">
              <a:defRPr>
                <a:solidFill>
                  <a:schemeClr val="bg1"/>
                </a:solidFill>
              </a:defRPr>
            </a:lvl1pPr>
          </a:lstStyle>
          <a:p>
            <a:pPr>
              <a:defRPr/>
            </a:pPr>
            <a:fld id="{198B61A6-FC2A-4184-859D-894257FFE5B6}" type="slidenum">
              <a:rPr lang="en-GB"/>
              <a:pPr>
                <a:defRPr/>
              </a:pPr>
              <a:t>‹#›</a:t>
            </a:fld>
            <a:endParaRPr lang="en-GB" dirty="0"/>
          </a:p>
        </p:txBody>
      </p:sp>
    </p:spTree>
    <p:extLst>
      <p:ext uri="{BB962C8B-B14F-4D97-AF65-F5344CB8AC3E}">
        <p14:creationId xmlns:p14="http://schemas.microsoft.com/office/powerpoint/2010/main" val="281040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7"/>
            <a:ext cx="8229600" cy="47525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a:xfrm>
            <a:off x="539552" y="-27495"/>
            <a:ext cx="8229600" cy="418058"/>
          </a:xfrm>
          <a:prstGeom prst="rect">
            <a:avLst/>
          </a:prstGeom>
        </p:spPr>
        <p:txBody>
          <a:bodyPr vert="horz" anchor="b"/>
          <a:lstStyle>
            <a:lvl1pPr>
              <a:defRPr sz="3400" b="0" i="0">
                <a:latin typeface="Arial Bold"/>
                <a:cs typeface="Arial Bold"/>
              </a:defRPr>
            </a:lvl1pPr>
          </a:lstStyle>
          <a:p>
            <a:r>
              <a:rPr lang="en-US" dirty="0"/>
              <a:t>Click to edit Master title style</a:t>
            </a:r>
          </a:p>
        </p:txBody>
      </p:sp>
    </p:spTree>
    <p:extLst>
      <p:ext uri="{BB962C8B-B14F-4D97-AF65-F5344CB8AC3E}">
        <p14:creationId xmlns:p14="http://schemas.microsoft.com/office/powerpoint/2010/main" val="285835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6"/>
          <p:cNvSpPr txBox="1">
            <a:spLocks/>
          </p:cNvSpPr>
          <p:nvPr/>
        </p:nvSpPr>
        <p:spPr>
          <a:xfrm>
            <a:off x="457200" y="274638"/>
            <a:ext cx="8229600" cy="417512"/>
          </a:xfrm>
          <a:prstGeom prst="rect">
            <a:avLst/>
          </a:prstGeom>
        </p:spPr>
        <p:txBody>
          <a:bodyPr anchor="b"/>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r>
              <a:rPr lang="en-GB" sz="3400" dirty="0">
                <a:solidFill>
                  <a:srgbClr val="404040"/>
                </a:solidFill>
                <a:latin typeface="Arial Bold" pitchFamily="-96" charset="0"/>
              </a:rPr>
              <a:t>Click to edit Master title style</a:t>
            </a:r>
          </a:p>
        </p:txBody>
      </p:sp>
      <p:sp>
        <p:nvSpPr>
          <p:cNvPr id="2" name="Title 1"/>
          <p:cNvSpPr>
            <a:spLocks noGrp="1"/>
          </p:cNvSpPr>
          <p:nvPr>
            <p:ph type="title"/>
          </p:nvPr>
        </p:nvSpPr>
        <p:spPr>
          <a:xfrm>
            <a:off x="722313" y="5157192"/>
            <a:ext cx="7772400" cy="611783"/>
          </a:xfrm>
          <a:prstGeom prst="rect">
            <a:avLst/>
          </a:prstGeom>
        </p:spPr>
        <p:txBody>
          <a:bodyPr anchor="t">
            <a:normAutofit/>
          </a:bodyPr>
          <a:lstStyle>
            <a:lvl1pPr algn="l">
              <a:defRPr sz="3200" b="1" cap="all">
                <a:latin typeface="Arial MT Lt"/>
                <a:cs typeface="Arial MT Lt"/>
              </a:defRPr>
            </a:lvl1pPr>
          </a:lstStyle>
          <a:p>
            <a:r>
              <a:rPr lang="en-US"/>
              <a:t>Click to edit Master title style</a:t>
            </a:r>
            <a:endParaRPr lang="en-GB" dirty="0"/>
          </a:p>
        </p:txBody>
      </p:sp>
      <p:sp>
        <p:nvSpPr>
          <p:cNvPr id="3" name="Text Placeholder 2"/>
          <p:cNvSpPr>
            <a:spLocks noGrp="1"/>
          </p:cNvSpPr>
          <p:nvPr>
            <p:ph type="body" idx="1"/>
          </p:nvPr>
        </p:nvSpPr>
        <p:spPr>
          <a:xfrm>
            <a:off x="722313" y="4509120"/>
            <a:ext cx="7772400" cy="492075"/>
          </a:xfrm>
        </p:spPr>
        <p:txBody>
          <a:bodyPr anchor="b">
            <a:norm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23125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dirty="0"/>
              <a:t>Click to edit Master title style</a:t>
            </a:r>
          </a:p>
        </p:txBody>
      </p:sp>
    </p:spTree>
    <p:extLst>
      <p:ext uri="{BB962C8B-B14F-4D97-AF65-F5344CB8AC3E}">
        <p14:creationId xmlns:p14="http://schemas.microsoft.com/office/powerpoint/2010/main" val="110043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Hexagon Blue">
    <p:spTree>
      <p:nvGrpSpPr>
        <p:cNvPr id="1" name=""/>
        <p:cNvGrpSpPr/>
        <p:nvPr/>
      </p:nvGrpSpPr>
      <p:grpSpPr>
        <a:xfrm>
          <a:off x="0" y="0"/>
          <a:ext cx="0" cy="0"/>
          <a:chOff x="0" y="0"/>
          <a:chExt cx="0" cy="0"/>
        </a:xfrm>
      </p:grpSpPr>
      <p:sp>
        <p:nvSpPr>
          <p:cNvPr id="3" name="Freeform 1"/>
          <p:cNvSpPr>
            <a:spLocks noChangeArrowheads="1"/>
          </p:cNvSpPr>
          <p:nvPr/>
        </p:nvSpPr>
        <p:spPr bwMode="auto">
          <a:xfrm>
            <a:off x="3414713" y="1225550"/>
            <a:ext cx="2324100" cy="2017713"/>
          </a:xfrm>
          <a:custGeom>
            <a:avLst/>
            <a:gdLst>
              <a:gd name="T0" fmla="*/ 576107 w 7313"/>
              <a:gd name="T1" fmla="*/ 0 h 6345"/>
              <a:gd name="T2" fmla="*/ 0 w 7313"/>
              <a:gd name="T3" fmla="*/ 1003188 h 6345"/>
              <a:gd name="T4" fmla="*/ 576107 w 7313"/>
              <a:gd name="T5" fmla="*/ 2016548 h 6345"/>
              <a:gd name="T6" fmla="*/ 1747386 w 7313"/>
              <a:gd name="T7" fmla="*/ 2016548 h 6345"/>
              <a:gd name="T8" fmla="*/ 2323492 w 7313"/>
              <a:gd name="T9" fmla="*/ 1003188 h 6345"/>
              <a:gd name="T10" fmla="*/ 1747386 w 7313"/>
              <a:gd name="T11" fmla="*/ 0 h 6345"/>
              <a:gd name="T12" fmla="*/ 576107 w 7313"/>
              <a:gd name="T13" fmla="*/ 0 h 63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13" h="6345">
                <a:moveTo>
                  <a:pt x="1813" y="0"/>
                </a:moveTo>
                <a:lnTo>
                  <a:pt x="0" y="3156"/>
                </a:lnTo>
                <a:lnTo>
                  <a:pt x="1813" y="6344"/>
                </a:lnTo>
                <a:lnTo>
                  <a:pt x="5499" y="6344"/>
                </a:lnTo>
                <a:lnTo>
                  <a:pt x="7312" y="3156"/>
                </a:lnTo>
                <a:lnTo>
                  <a:pt x="5499" y="0"/>
                </a:lnTo>
                <a:lnTo>
                  <a:pt x="1813" y="0"/>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3414713" y="3470275"/>
            <a:ext cx="2324100" cy="2027238"/>
          </a:xfrm>
          <a:custGeom>
            <a:avLst/>
            <a:gdLst>
              <a:gd name="T0" fmla="*/ 576107 w 7313"/>
              <a:gd name="T1" fmla="*/ 0 h 6376"/>
              <a:gd name="T2" fmla="*/ 0 w 7313"/>
              <a:gd name="T3" fmla="*/ 1013021 h 6376"/>
              <a:gd name="T4" fmla="*/ 576107 w 7313"/>
              <a:gd name="T5" fmla="*/ 2026359 h 6376"/>
              <a:gd name="T6" fmla="*/ 1747386 w 7313"/>
              <a:gd name="T7" fmla="*/ 2026359 h 6376"/>
              <a:gd name="T8" fmla="*/ 2323492 w 7313"/>
              <a:gd name="T9" fmla="*/ 1013021 h 6376"/>
              <a:gd name="T10" fmla="*/ 1747386 w 7313"/>
              <a:gd name="T11" fmla="*/ 0 h 6376"/>
              <a:gd name="T12" fmla="*/ 576107 w 7313"/>
              <a:gd name="T13" fmla="*/ 0 h 63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13" h="6376">
                <a:moveTo>
                  <a:pt x="1813" y="0"/>
                </a:moveTo>
                <a:lnTo>
                  <a:pt x="0" y="3187"/>
                </a:lnTo>
                <a:lnTo>
                  <a:pt x="1813" y="6375"/>
                </a:lnTo>
                <a:lnTo>
                  <a:pt x="5499" y="6375"/>
                </a:lnTo>
                <a:lnTo>
                  <a:pt x="7312" y="3187"/>
                </a:lnTo>
                <a:lnTo>
                  <a:pt x="5499" y="0"/>
                </a:lnTo>
                <a:lnTo>
                  <a:pt x="1813" y="0"/>
                </a:lnTo>
              </a:path>
            </a:pathLst>
          </a:custGeom>
          <a:solidFill>
            <a:srgbClr val="0641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1458913" y="2349500"/>
            <a:ext cx="2335212" cy="2014538"/>
          </a:xfrm>
          <a:custGeom>
            <a:avLst/>
            <a:gdLst>
              <a:gd name="T0" fmla="*/ 1812 w 7345"/>
              <a:gd name="T1" fmla="*/ 0 h 6343"/>
              <a:gd name="T2" fmla="*/ 0 w 7345"/>
              <a:gd name="T3" fmla="*/ 3187 h 6343"/>
              <a:gd name="T4" fmla="*/ 1812 w 7345"/>
              <a:gd name="T5" fmla="*/ 6342 h 6343"/>
              <a:gd name="T6" fmla="*/ 5500 w 7345"/>
              <a:gd name="T7" fmla="*/ 6342 h 6343"/>
              <a:gd name="T8" fmla="*/ 7344 w 7345"/>
              <a:gd name="T9" fmla="*/ 3187 h 6343"/>
              <a:gd name="T10" fmla="*/ 5500 w 7345"/>
              <a:gd name="T11" fmla="*/ 0 h 6343"/>
              <a:gd name="T12" fmla="*/ 1812 w 7345"/>
              <a:gd name="T13" fmla="*/ 0 h 6343"/>
            </a:gdLst>
            <a:ahLst/>
            <a:cxnLst>
              <a:cxn ang="0">
                <a:pos x="T0" y="T1"/>
              </a:cxn>
              <a:cxn ang="0">
                <a:pos x="T2" y="T3"/>
              </a:cxn>
              <a:cxn ang="0">
                <a:pos x="T4" y="T5"/>
              </a:cxn>
              <a:cxn ang="0">
                <a:pos x="T6" y="T7"/>
              </a:cxn>
              <a:cxn ang="0">
                <a:pos x="T8" y="T9"/>
              </a:cxn>
              <a:cxn ang="0">
                <a:pos x="T10" y="T11"/>
              </a:cxn>
              <a:cxn ang="0">
                <a:pos x="T12" y="T13"/>
              </a:cxn>
            </a:cxnLst>
            <a:rect l="0" t="0" r="r" b="b"/>
            <a:pathLst>
              <a:path w="7345" h="6343">
                <a:moveTo>
                  <a:pt x="1812" y="0"/>
                </a:moveTo>
                <a:lnTo>
                  <a:pt x="0" y="3187"/>
                </a:lnTo>
                <a:lnTo>
                  <a:pt x="1812" y="6342"/>
                </a:lnTo>
                <a:lnTo>
                  <a:pt x="5500" y="6342"/>
                </a:lnTo>
                <a:lnTo>
                  <a:pt x="7344" y="3187"/>
                </a:lnTo>
                <a:lnTo>
                  <a:pt x="5500" y="0"/>
                </a:lnTo>
                <a:lnTo>
                  <a:pt x="1812" y="0"/>
                </a:lnTo>
              </a:path>
            </a:pathLst>
          </a:custGeom>
          <a:solidFill>
            <a:schemeClr val="accent6"/>
          </a:solidFill>
          <a:ln>
            <a:noFill/>
          </a:ln>
          <a:effectLst/>
        </p:spPr>
        <p:txBody>
          <a:bodyPr wrap="none" anchor="ctr"/>
          <a:lstStyle/>
          <a:p>
            <a:pPr fontAlgn="auto">
              <a:spcBef>
                <a:spcPts val="0"/>
              </a:spcBef>
              <a:spcAft>
                <a:spcPts val="0"/>
              </a:spcAft>
              <a:defRPr/>
            </a:pPr>
            <a:endParaRPr lang="en-US">
              <a:latin typeface="+mn-lt"/>
              <a:ea typeface="+mn-ea"/>
            </a:endParaRPr>
          </a:p>
        </p:txBody>
      </p:sp>
      <p:sp>
        <p:nvSpPr>
          <p:cNvPr id="6" name="Freeform 4"/>
          <p:cNvSpPr>
            <a:spLocks noChangeArrowheads="1"/>
          </p:cNvSpPr>
          <p:nvPr/>
        </p:nvSpPr>
        <p:spPr bwMode="auto">
          <a:xfrm>
            <a:off x="5349875" y="2349500"/>
            <a:ext cx="2335213" cy="2014538"/>
          </a:xfrm>
          <a:custGeom>
            <a:avLst/>
            <a:gdLst>
              <a:gd name="T0" fmla="*/ 1844 w 7345"/>
              <a:gd name="T1" fmla="*/ 0 h 6343"/>
              <a:gd name="T2" fmla="*/ 0 w 7345"/>
              <a:gd name="T3" fmla="*/ 3187 h 6343"/>
              <a:gd name="T4" fmla="*/ 1844 w 7345"/>
              <a:gd name="T5" fmla="*/ 6342 h 6343"/>
              <a:gd name="T6" fmla="*/ 5500 w 7345"/>
              <a:gd name="T7" fmla="*/ 6342 h 6343"/>
              <a:gd name="T8" fmla="*/ 7344 w 7345"/>
              <a:gd name="T9" fmla="*/ 3187 h 6343"/>
              <a:gd name="T10" fmla="*/ 5500 w 7345"/>
              <a:gd name="T11" fmla="*/ 0 h 6343"/>
              <a:gd name="T12" fmla="*/ 1844 w 7345"/>
              <a:gd name="T13" fmla="*/ 0 h 6343"/>
            </a:gdLst>
            <a:ahLst/>
            <a:cxnLst>
              <a:cxn ang="0">
                <a:pos x="T0" y="T1"/>
              </a:cxn>
              <a:cxn ang="0">
                <a:pos x="T2" y="T3"/>
              </a:cxn>
              <a:cxn ang="0">
                <a:pos x="T4" y="T5"/>
              </a:cxn>
              <a:cxn ang="0">
                <a:pos x="T6" y="T7"/>
              </a:cxn>
              <a:cxn ang="0">
                <a:pos x="T8" y="T9"/>
              </a:cxn>
              <a:cxn ang="0">
                <a:pos x="T10" y="T11"/>
              </a:cxn>
              <a:cxn ang="0">
                <a:pos x="T12" y="T13"/>
              </a:cxn>
            </a:cxnLst>
            <a:rect l="0" t="0" r="r" b="b"/>
            <a:pathLst>
              <a:path w="7345" h="6343">
                <a:moveTo>
                  <a:pt x="1844" y="0"/>
                </a:moveTo>
                <a:lnTo>
                  <a:pt x="0" y="3187"/>
                </a:lnTo>
                <a:lnTo>
                  <a:pt x="1844" y="6342"/>
                </a:lnTo>
                <a:lnTo>
                  <a:pt x="5500" y="6342"/>
                </a:lnTo>
                <a:lnTo>
                  <a:pt x="7344" y="3187"/>
                </a:lnTo>
                <a:lnTo>
                  <a:pt x="5500" y="0"/>
                </a:lnTo>
                <a:lnTo>
                  <a:pt x="1844" y="0"/>
                </a:lnTo>
              </a:path>
            </a:pathLst>
          </a:custGeom>
          <a:solidFill>
            <a:schemeClr val="accent6"/>
          </a:solidFill>
          <a:ln>
            <a:noFill/>
          </a:ln>
          <a:effectLst/>
        </p:spPr>
        <p:txBody>
          <a:bodyPr wrap="none" anchor="ctr"/>
          <a:lstStyle/>
          <a:p>
            <a:pPr fontAlgn="auto">
              <a:spcBef>
                <a:spcPts val="0"/>
              </a:spcBef>
              <a:spcAft>
                <a:spcPts val="0"/>
              </a:spcAft>
              <a:defRPr/>
            </a:pPr>
            <a:endParaRPr lang="en-US">
              <a:latin typeface="+mn-lt"/>
              <a:ea typeface="+mn-ea"/>
            </a:endParaRPr>
          </a:p>
        </p:txBody>
      </p:sp>
      <p:sp>
        <p:nvSpPr>
          <p:cNvPr id="8"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dirty="0"/>
              <a:t>Click to edit Master title style</a:t>
            </a:r>
          </a:p>
        </p:txBody>
      </p:sp>
    </p:spTree>
    <p:extLst>
      <p:ext uri="{BB962C8B-B14F-4D97-AF65-F5344CB8AC3E}">
        <p14:creationId xmlns:p14="http://schemas.microsoft.com/office/powerpoint/2010/main" val="195007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Hexagon Purple">
    <p:spTree>
      <p:nvGrpSpPr>
        <p:cNvPr id="1" name=""/>
        <p:cNvGrpSpPr/>
        <p:nvPr/>
      </p:nvGrpSpPr>
      <p:grpSpPr>
        <a:xfrm>
          <a:off x="0" y="0"/>
          <a:ext cx="0" cy="0"/>
          <a:chOff x="0" y="0"/>
          <a:chExt cx="0" cy="0"/>
        </a:xfrm>
      </p:grpSpPr>
      <p:sp>
        <p:nvSpPr>
          <p:cNvPr id="3" name="Freeform 1"/>
          <p:cNvSpPr>
            <a:spLocks noChangeArrowheads="1"/>
          </p:cNvSpPr>
          <p:nvPr/>
        </p:nvSpPr>
        <p:spPr bwMode="auto">
          <a:xfrm>
            <a:off x="3414713" y="1196975"/>
            <a:ext cx="2324100" cy="2016125"/>
          </a:xfrm>
          <a:custGeom>
            <a:avLst/>
            <a:gdLst>
              <a:gd name="T0" fmla="*/ 576107 w 7313"/>
              <a:gd name="T1" fmla="*/ 0 h 6345"/>
              <a:gd name="T2" fmla="*/ 0 w 7313"/>
              <a:gd name="T3" fmla="*/ 1003188 h 6345"/>
              <a:gd name="T4" fmla="*/ 576107 w 7313"/>
              <a:gd name="T5" fmla="*/ 2016548 h 6345"/>
              <a:gd name="T6" fmla="*/ 1747386 w 7313"/>
              <a:gd name="T7" fmla="*/ 2016548 h 6345"/>
              <a:gd name="T8" fmla="*/ 2323492 w 7313"/>
              <a:gd name="T9" fmla="*/ 1003188 h 6345"/>
              <a:gd name="T10" fmla="*/ 1747386 w 7313"/>
              <a:gd name="T11" fmla="*/ 0 h 6345"/>
              <a:gd name="T12" fmla="*/ 576107 w 7313"/>
              <a:gd name="T13" fmla="*/ 0 h 63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13" h="6345">
                <a:moveTo>
                  <a:pt x="1813" y="0"/>
                </a:moveTo>
                <a:lnTo>
                  <a:pt x="0" y="3156"/>
                </a:lnTo>
                <a:lnTo>
                  <a:pt x="1813" y="6344"/>
                </a:lnTo>
                <a:lnTo>
                  <a:pt x="5499" y="6344"/>
                </a:lnTo>
                <a:lnTo>
                  <a:pt x="7312" y="3156"/>
                </a:lnTo>
                <a:lnTo>
                  <a:pt x="5499" y="0"/>
                </a:lnTo>
                <a:lnTo>
                  <a:pt x="1813" y="0"/>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3414713" y="3440113"/>
            <a:ext cx="2324100" cy="2027237"/>
          </a:xfrm>
          <a:custGeom>
            <a:avLst/>
            <a:gdLst>
              <a:gd name="T0" fmla="*/ 576107 w 7313"/>
              <a:gd name="T1" fmla="*/ 0 h 6376"/>
              <a:gd name="T2" fmla="*/ 0 w 7313"/>
              <a:gd name="T3" fmla="*/ 1013021 h 6376"/>
              <a:gd name="T4" fmla="*/ 576107 w 7313"/>
              <a:gd name="T5" fmla="*/ 2026359 h 6376"/>
              <a:gd name="T6" fmla="*/ 1747386 w 7313"/>
              <a:gd name="T7" fmla="*/ 2026359 h 6376"/>
              <a:gd name="T8" fmla="*/ 2323492 w 7313"/>
              <a:gd name="T9" fmla="*/ 1013021 h 6376"/>
              <a:gd name="T10" fmla="*/ 1747386 w 7313"/>
              <a:gd name="T11" fmla="*/ 0 h 6376"/>
              <a:gd name="T12" fmla="*/ 576107 w 7313"/>
              <a:gd name="T13" fmla="*/ 0 h 63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13" h="6376">
                <a:moveTo>
                  <a:pt x="1813" y="0"/>
                </a:moveTo>
                <a:lnTo>
                  <a:pt x="0" y="3187"/>
                </a:lnTo>
                <a:lnTo>
                  <a:pt x="1813" y="6375"/>
                </a:lnTo>
                <a:lnTo>
                  <a:pt x="5499" y="6375"/>
                </a:lnTo>
                <a:lnTo>
                  <a:pt x="7312" y="3187"/>
                </a:lnTo>
                <a:lnTo>
                  <a:pt x="5499" y="0"/>
                </a:lnTo>
                <a:lnTo>
                  <a:pt x="1813" y="0"/>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1458913" y="2319338"/>
            <a:ext cx="2335212" cy="2016125"/>
          </a:xfrm>
          <a:custGeom>
            <a:avLst/>
            <a:gdLst>
              <a:gd name="T0" fmla="*/ 576047 w 7345"/>
              <a:gd name="T1" fmla="*/ 0 h 6343"/>
              <a:gd name="T2" fmla="*/ 0 w 7345"/>
              <a:gd name="T3" fmla="*/ 1012657 h 6343"/>
              <a:gd name="T4" fmla="*/ 576047 w 7345"/>
              <a:gd name="T5" fmla="*/ 2015146 h 6343"/>
              <a:gd name="T6" fmla="*/ 1748486 w 7345"/>
              <a:gd name="T7" fmla="*/ 2015146 h 6343"/>
              <a:gd name="T8" fmla="*/ 2334705 w 7345"/>
              <a:gd name="T9" fmla="*/ 1012657 h 6343"/>
              <a:gd name="T10" fmla="*/ 1748486 w 7345"/>
              <a:gd name="T11" fmla="*/ 0 h 6343"/>
              <a:gd name="T12" fmla="*/ 576047 w 7345"/>
              <a:gd name="T13" fmla="*/ 0 h 63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45" h="6343">
                <a:moveTo>
                  <a:pt x="1812" y="0"/>
                </a:moveTo>
                <a:lnTo>
                  <a:pt x="0" y="3187"/>
                </a:lnTo>
                <a:lnTo>
                  <a:pt x="1812" y="6342"/>
                </a:lnTo>
                <a:lnTo>
                  <a:pt x="5500" y="6342"/>
                </a:lnTo>
                <a:lnTo>
                  <a:pt x="7344" y="3187"/>
                </a:lnTo>
                <a:lnTo>
                  <a:pt x="5500" y="0"/>
                </a:lnTo>
                <a:lnTo>
                  <a:pt x="1812" y="0"/>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5349875" y="2319338"/>
            <a:ext cx="2335213" cy="2016125"/>
          </a:xfrm>
          <a:custGeom>
            <a:avLst/>
            <a:gdLst>
              <a:gd name="T0" fmla="*/ 586220 w 7345"/>
              <a:gd name="T1" fmla="*/ 0 h 6343"/>
              <a:gd name="T2" fmla="*/ 0 w 7345"/>
              <a:gd name="T3" fmla="*/ 1012657 h 6343"/>
              <a:gd name="T4" fmla="*/ 586220 w 7345"/>
              <a:gd name="T5" fmla="*/ 2015146 h 6343"/>
              <a:gd name="T6" fmla="*/ 1748486 w 7345"/>
              <a:gd name="T7" fmla="*/ 2015146 h 6343"/>
              <a:gd name="T8" fmla="*/ 2334705 w 7345"/>
              <a:gd name="T9" fmla="*/ 1012657 h 6343"/>
              <a:gd name="T10" fmla="*/ 1748486 w 7345"/>
              <a:gd name="T11" fmla="*/ 0 h 6343"/>
              <a:gd name="T12" fmla="*/ 586220 w 7345"/>
              <a:gd name="T13" fmla="*/ 0 h 63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345" h="6343">
                <a:moveTo>
                  <a:pt x="1844" y="0"/>
                </a:moveTo>
                <a:lnTo>
                  <a:pt x="0" y="3187"/>
                </a:lnTo>
                <a:lnTo>
                  <a:pt x="1844" y="6342"/>
                </a:lnTo>
                <a:lnTo>
                  <a:pt x="5500" y="6342"/>
                </a:lnTo>
                <a:lnTo>
                  <a:pt x="7344" y="3187"/>
                </a:lnTo>
                <a:lnTo>
                  <a:pt x="5500" y="0"/>
                </a:lnTo>
                <a:lnTo>
                  <a:pt x="1844" y="0"/>
                </a:lnTo>
              </a:path>
            </a:pathLst>
          </a:custGeom>
          <a:solidFill>
            <a:srgbClr val="A60A5B"/>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956979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xagon Grid">
    <p:spTree>
      <p:nvGrpSpPr>
        <p:cNvPr id="1" name=""/>
        <p:cNvGrpSpPr/>
        <p:nvPr/>
      </p:nvGrpSpPr>
      <p:grpSpPr>
        <a:xfrm>
          <a:off x="0" y="0"/>
          <a:ext cx="0" cy="0"/>
          <a:chOff x="0" y="0"/>
          <a:chExt cx="0" cy="0"/>
        </a:xfrm>
      </p:grpSpPr>
      <p:sp>
        <p:nvSpPr>
          <p:cNvPr id="3" name="Freeform 1"/>
          <p:cNvSpPr>
            <a:spLocks noChangeArrowheads="1"/>
          </p:cNvSpPr>
          <p:nvPr/>
        </p:nvSpPr>
        <p:spPr bwMode="auto">
          <a:xfrm>
            <a:off x="1111250" y="2695575"/>
            <a:ext cx="1266825" cy="1468438"/>
          </a:xfrm>
          <a:custGeom>
            <a:avLst/>
            <a:gdLst>
              <a:gd name="T0" fmla="*/ 1266816 w 4095"/>
              <a:gd name="T1" fmla="*/ 1101279 h 4750"/>
              <a:gd name="T2" fmla="*/ 1266816 w 4095"/>
              <a:gd name="T3" fmla="*/ 367093 h 4750"/>
              <a:gd name="T4" fmla="*/ 628457 w 4095"/>
              <a:gd name="T5" fmla="*/ 0 h 4750"/>
              <a:gd name="T6" fmla="*/ 0 w 4095"/>
              <a:gd name="T7" fmla="*/ 367093 h 4750"/>
              <a:gd name="T8" fmla="*/ 0 w 4095"/>
              <a:gd name="T9" fmla="*/ 1101279 h 4750"/>
              <a:gd name="T10" fmla="*/ 628457 w 4095"/>
              <a:gd name="T11" fmla="*/ 1468682 h 4750"/>
              <a:gd name="T12" fmla="*/ 1266816 w 4095"/>
              <a:gd name="T13" fmla="*/ 1101279 h 47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0">
                <a:moveTo>
                  <a:pt x="4094" y="3561"/>
                </a:moveTo>
                <a:lnTo>
                  <a:pt x="4094" y="1187"/>
                </a:lnTo>
                <a:lnTo>
                  <a:pt x="2031" y="0"/>
                </a:lnTo>
                <a:lnTo>
                  <a:pt x="0" y="1187"/>
                </a:lnTo>
                <a:lnTo>
                  <a:pt x="0" y="3561"/>
                </a:lnTo>
                <a:lnTo>
                  <a:pt x="2031" y="4749"/>
                </a:lnTo>
                <a:lnTo>
                  <a:pt x="4094" y="3561"/>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2522538" y="2695575"/>
            <a:ext cx="1276350" cy="1468438"/>
          </a:xfrm>
          <a:custGeom>
            <a:avLst/>
            <a:gdLst>
              <a:gd name="T0" fmla="*/ 1276363 w 4126"/>
              <a:gd name="T1" fmla="*/ 1101279 h 4750"/>
              <a:gd name="T2" fmla="*/ 1276363 w 4126"/>
              <a:gd name="T3" fmla="*/ 367093 h 4750"/>
              <a:gd name="T4" fmla="*/ 638027 w 4126"/>
              <a:gd name="T5" fmla="*/ 0 h 4750"/>
              <a:gd name="T6" fmla="*/ 0 w 4126"/>
              <a:gd name="T7" fmla="*/ 367093 h 4750"/>
              <a:gd name="T8" fmla="*/ 0 w 4126"/>
              <a:gd name="T9" fmla="*/ 1101279 h 4750"/>
              <a:gd name="T10" fmla="*/ 638027 w 4126"/>
              <a:gd name="T11" fmla="*/ 1468682 h 4750"/>
              <a:gd name="T12" fmla="*/ 1276363 w 4126"/>
              <a:gd name="T13" fmla="*/ 1101279 h 47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6" h="4750">
                <a:moveTo>
                  <a:pt x="4125" y="3561"/>
                </a:moveTo>
                <a:lnTo>
                  <a:pt x="4125" y="1187"/>
                </a:lnTo>
                <a:lnTo>
                  <a:pt x="2062" y="0"/>
                </a:lnTo>
                <a:lnTo>
                  <a:pt x="0" y="1187"/>
                </a:lnTo>
                <a:lnTo>
                  <a:pt x="0" y="3561"/>
                </a:lnTo>
                <a:lnTo>
                  <a:pt x="2062" y="4749"/>
                </a:lnTo>
                <a:lnTo>
                  <a:pt x="4125" y="3561"/>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3943350" y="2695575"/>
            <a:ext cx="1265238" cy="1468438"/>
          </a:xfrm>
          <a:custGeom>
            <a:avLst/>
            <a:gdLst>
              <a:gd name="T0" fmla="*/ 1265451 w 4094"/>
              <a:gd name="T1" fmla="*/ 1101279 h 4750"/>
              <a:gd name="T2" fmla="*/ 1265451 w 4094"/>
              <a:gd name="T3" fmla="*/ 367093 h 4750"/>
              <a:gd name="T4" fmla="*/ 628242 w 4094"/>
              <a:gd name="T5" fmla="*/ 0 h 4750"/>
              <a:gd name="T6" fmla="*/ 0 w 4094"/>
              <a:gd name="T7" fmla="*/ 367093 h 4750"/>
              <a:gd name="T8" fmla="*/ 0 w 4094"/>
              <a:gd name="T9" fmla="*/ 1101279 h 4750"/>
              <a:gd name="T10" fmla="*/ 628242 w 4094"/>
              <a:gd name="T11" fmla="*/ 1468682 h 4750"/>
              <a:gd name="T12" fmla="*/ 1265451 w 4094"/>
              <a:gd name="T13" fmla="*/ 1101279 h 47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4" h="4750">
                <a:moveTo>
                  <a:pt x="4093" y="3561"/>
                </a:moveTo>
                <a:lnTo>
                  <a:pt x="4093" y="1187"/>
                </a:lnTo>
                <a:lnTo>
                  <a:pt x="2032" y="0"/>
                </a:lnTo>
                <a:lnTo>
                  <a:pt x="0" y="1187"/>
                </a:lnTo>
                <a:lnTo>
                  <a:pt x="0" y="3561"/>
                </a:lnTo>
                <a:lnTo>
                  <a:pt x="2032" y="4749"/>
                </a:lnTo>
                <a:lnTo>
                  <a:pt x="4093" y="3561"/>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5354638" y="2695575"/>
            <a:ext cx="1276350" cy="1468438"/>
          </a:xfrm>
          <a:custGeom>
            <a:avLst/>
            <a:gdLst>
              <a:gd name="T0" fmla="*/ 1276363 w 4126"/>
              <a:gd name="T1" fmla="*/ 1101279 h 4750"/>
              <a:gd name="T2" fmla="*/ 1276363 w 4126"/>
              <a:gd name="T3" fmla="*/ 367093 h 4750"/>
              <a:gd name="T4" fmla="*/ 638027 w 4126"/>
              <a:gd name="T5" fmla="*/ 0 h 4750"/>
              <a:gd name="T6" fmla="*/ 0 w 4126"/>
              <a:gd name="T7" fmla="*/ 367093 h 4750"/>
              <a:gd name="T8" fmla="*/ 0 w 4126"/>
              <a:gd name="T9" fmla="*/ 1101279 h 4750"/>
              <a:gd name="T10" fmla="*/ 638027 w 4126"/>
              <a:gd name="T11" fmla="*/ 1468682 h 4750"/>
              <a:gd name="T12" fmla="*/ 1276363 w 4126"/>
              <a:gd name="T13" fmla="*/ 1101279 h 47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6" h="4750">
                <a:moveTo>
                  <a:pt x="4125" y="3561"/>
                </a:moveTo>
                <a:lnTo>
                  <a:pt x="4125" y="1187"/>
                </a:lnTo>
                <a:lnTo>
                  <a:pt x="2062" y="0"/>
                </a:lnTo>
                <a:lnTo>
                  <a:pt x="0" y="1187"/>
                </a:lnTo>
                <a:lnTo>
                  <a:pt x="0" y="3561"/>
                </a:lnTo>
                <a:lnTo>
                  <a:pt x="2062" y="4749"/>
                </a:lnTo>
                <a:lnTo>
                  <a:pt x="4125" y="3561"/>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5"/>
          <p:cNvSpPr>
            <a:spLocks noChangeArrowheads="1"/>
          </p:cNvSpPr>
          <p:nvPr/>
        </p:nvSpPr>
        <p:spPr bwMode="auto">
          <a:xfrm>
            <a:off x="6775450" y="2695575"/>
            <a:ext cx="1265238" cy="1468438"/>
          </a:xfrm>
          <a:custGeom>
            <a:avLst/>
            <a:gdLst>
              <a:gd name="T0" fmla="*/ 1265451 w 4094"/>
              <a:gd name="T1" fmla="*/ 1101279 h 4750"/>
              <a:gd name="T2" fmla="*/ 1265451 w 4094"/>
              <a:gd name="T3" fmla="*/ 367093 h 4750"/>
              <a:gd name="T4" fmla="*/ 627933 w 4094"/>
              <a:gd name="T5" fmla="*/ 0 h 4750"/>
              <a:gd name="T6" fmla="*/ 0 w 4094"/>
              <a:gd name="T7" fmla="*/ 367093 h 4750"/>
              <a:gd name="T8" fmla="*/ 0 w 4094"/>
              <a:gd name="T9" fmla="*/ 1101279 h 4750"/>
              <a:gd name="T10" fmla="*/ 627933 w 4094"/>
              <a:gd name="T11" fmla="*/ 1468682 h 4750"/>
              <a:gd name="T12" fmla="*/ 1265451 w 4094"/>
              <a:gd name="T13" fmla="*/ 1101279 h 47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4" h="4750">
                <a:moveTo>
                  <a:pt x="4093" y="3561"/>
                </a:moveTo>
                <a:lnTo>
                  <a:pt x="4093" y="1187"/>
                </a:lnTo>
                <a:lnTo>
                  <a:pt x="2031" y="0"/>
                </a:lnTo>
                <a:lnTo>
                  <a:pt x="0" y="1187"/>
                </a:lnTo>
                <a:lnTo>
                  <a:pt x="0" y="3561"/>
                </a:lnTo>
                <a:lnTo>
                  <a:pt x="2031" y="4749"/>
                </a:lnTo>
                <a:lnTo>
                  <a:pt x="4093" y="3561"/>
                </a:lnTo>
              </a:path>
            </a:pathLst>
          </a:custGeom>
          <a:solidFill>
            <a:schemeClr val="accent1"/>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Freeform 6"/>
          <p:cNvSpPr>
            <a:spLocks noChangeArrowheads="1"/>
          </p:cNvSpPr>
          <p:nvPr/>
        </p:nvSpPr>
        <p:spPr bwMode="auto">
          <a:xfrm>
            <a:off x="395288" y="1487488"/>
            <a:ext cx="1276350" cy="1468437"/>
          </a:xfrm>
          <a:custGeom>
            <a:avLst/>
            <a:gdLst>
              <a:gd name="T0" fmla="*/ 638181 w 4127"/>
              <a:gd name="T1" fmla="*/ 0 h 4751"/>
              <a:gd name="T2" fmla="*/ 0 w 4127"/>
              <a:gd name="T3" fmla="*/ 367325 h 4751"/>
              <a:gd name="T4" fmla="*/ 0 w 4127"/>
              <a:gd name="T5" fmla="*/ 1101666 h 4751"/>
              <a:gd name="T6" fmla="*/ 638181 w 4127"/>
              <a:gd name="T7" fmla="*/ 1468682 h 4751"/>
              <a:gd name="T8" fmla="*/ 1276363 w 4127"/>
              <a:gd name="T9" fmla="*/ 1101666 h 4751"/>
              <a:gd name="T10" fmla="*/ 1276363 w 4127"/>
              <a:gd name="T11" fmla="*/ 367325 h 4751"/>
              <a:gd name="T12" fmla="*/ 638181 w 4127"/>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7" h="4751">
                <a:moveTo>
                  <a:pt x="2063" y="0"/>
                </a:moveTo>
                <a:lnTo>
                  <a:pt x="0" y="1188"/>
                </a:lnTo>
                <a:lnTo>
                  <a:pt x="0" y="3563"/>
                </a:lnTo>
                <a:lnTo>
                  <a:pt x="2063" y="4750"/>
                </a:lnTo>
                <a:lnTo>
                  <a:pt x="4126" y="3563"/>
                </a:lnTo>
                <a:lnTo>
                  <a:pt x="4126" y="1188"/>
                </a:lnTo>
                <a:lnTo>
                  <a:pt x="2063" y="0"/>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 name="Freeform 7"/>
          <p:cNvSpPr>
            <a:spLocks noChangeArrowheads="1"/>
          </p:cNvSpPr>
          <p:nvPr/>
        </p:nvSpPr>
        <p:spPr bwMode="auto">
          <a:xfrm>
            <a:off x="1816100" y="1487488"/>
            <a:ext cx="1268413" cy="1468437"/>
          </a:xfrm>
          <a:custGeom>
            <a:avLst/>
            <a:gdLst>
              <a:gd name="T0" fmla="*/ 638358 w 4095"/>
              <a:gd name="T1" fmla="*/ 0 h 4751"/>
              <a:gd name="T2" fmla="*/ 0 w 4095"/>
              <a:gd name="T3" fmla="*/ 367325 h 4751"/>
              <a:gd name="T4" fmla="*/ 0 w 4095"/>
              <a:gd name="T5" fmla="*/ 1101666 h 4751"/>
              <a:gd name="T6" fmla="*/ 638358 w 4095"/>
              <a:gd name="T7" fmla="*/ 1468682 h 4751"/>
              <a:gd name="T8" fmla="*/ 1266815 w 4095"/>
              <a:gd name="T9" fmla="*/ 1101666 h 4751"/>
              <a:gd name="T10" fmla="*/ 1266815 w 4095"/>
              <a:gd name="T11" fmla="*/ 367325 h 4751"/>
              <a:gd name="T12" fmla="*/ 638358 w 4095"/>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2063" y="0"/>
                </a:moveTo>
                <a:lnTo>
                  <a:pt x="0" y="1188"/>
                </a:lnTo>
                <a:lnTo>
                  <a:pt x="0" y="3563"/>
                </a:lnTo>
                <a:lnTo>
                  <a:pt x="2063" y="4750"/>
                </a:lnTo>
                <a:lnTo>
                  <a:pt x="4094" y="3563"/>
                </a:lnTo>
                <a:lnTo>
                  <a:pt x="4094" y="1188"/>
                </a:lnTo>
                <a:lnTo>
                  <a:pt x="2063" y="0"/>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 name="Freeform 8"/>
          <p:cNvSpPr>
            <a:spLocks noChangeArrowheads="1"/>
          </p:cNvSpPr>
          <p:nvPr/>
        </p:nvSpPr>
        <p:spPr bwMode="auto">
          <a:xfrm>
            <a:off x="3228975" y="1487488"/>
            <a:ext cx="1276350" cy="1468437"/>
          </a:xfrm>
          <a:custGeom>
            <a:avLst/>
            <a:gdLst>
              <a:gd name="T0" fmla="*/ 638027 w 4126"/>
              <a:gd name="T1" fmla="*/ 0 h 4751"/>
              <a:gd name="T2" fmla="*/ 0 w 4126"/>
              <a:gd name="T3" fmla="*/ 367325 h 4751"/>
              <a:gd name="T4" fmla="*/ 0 w 4126"/>
              <a:gd name="T5" fmla="*/ 1101666 h 4751"/>
              <a:gd name="T6" fmla="*/ 638027 w 4126"/>
              <a:gd name="T7" fmla="*/ 1468682 h 4751"/>
              <a:gd name="T8" fmla="*/ 1276363 w 4126"/>
              <a:gd name="T9" fmla="*/ 1101666 h 4751"/>
              <a:gd name="T10" fmla="*/ 1276363 w 4126"/>
              <a:gd name="T11" fmla="*/ 367325 h 4751"/>
              <a:gd name="T12" fmla="*/ 638027 w 4126"/>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6" h="4751">
                <a:moveTo>
                  <a:pt x="2062" y="0"/>
                </a:moveTo>
                <a:lnTo>
                  <a:pt x="0" y="1188"/>
                </a:lnTo>
                <a:lnTo>
                  <a:pt x="0" y="3563"/>
                </a:lnTo>
                <a:lnTo>
                  <a:pt x="2062" y="4750"/>
                </a:lnTo>
                <a:lnTo>
                  <a:pt x="4125" y="3563"/>
                </a:lnTo>
                <a:lnTo>
                  <a:pt x="4125" y="1188"/>
                </a:lnTo>
                <a:lnTo>
                  <a:pt x="2062" y="0"/>
                </a:lnTo>
              </a:path>
            </a:pathLst>
          </a:custGeom>
          <a:solidFill>
            <a:schemeClr val="accent1"/>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1" name="Freeform 9"/>
          <p:cNvSpPr>
            <a:spLocks noChangeArrowheads="1"/>
          </p:cNvSpPr>
          <p:nvPr/>
        </p:nvSpPr>
        <p:spPr bwMode="auto">
          <a:xfrm>
            <a:off x="4648200" y="1487488"/>
            <a:ext cx="1265238" cy="1468437"/>
          </a:xfrm>
          <a:custGeom>
            <a:avLst/>
            <a:gdLst>
              <a:gd name="T0" fmla="*/ 637518 w 4094"/>
              <a:gd name="T1" fmla="*/ 0 h 4751"/>
              <a:gd name="T2" fmla="*/ 0 w 4094"/>
              <a:gd name="T3" fmla="*/ 367325 h 4751"/>
              <a:gd name="T4" fmla="*/ 0 w 4094"/>
              <a:gd name="T5" fmla="*/ 1101666 h 4751"/>
              <a:gd name="T6" fmla="*/ 637518 w 4094"/>
              <a:gd name="T7" fmla="*/ 1468682 h 4751"/>
              <a:gd name="T8" fmla="*/ 1265451 w 4094"/>
              <a:gd name="T9" fmla="*/ 1101666 h 4751"/>
              <a:gd name="T10" fmla="*/ 1265451 w 4094"/>
              <a:gd name="T11" fmla="*/ 367325 h 4751"/>
              <a:gd name="T12" fmla="*/ 637518 w 4094"/>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4" h="4751">
                <a:moveTo>
                  <a:pt x="2062" y="0"/>
                </a:moveTo>
                <a:lnTo>
                  <a:pt x="0" y="1188"/>
                </a:lnTo>
                <a:lnTo>
                  <a:pt x="0" y="3563"/>
                </a:lnTo>
                <a:lnTo>
                  <a:pt x="2062" y="4750"/>
                </a:lnTo>
                <a:lnTo>
                  <a:pt x="4093" y="3563"/>
                </a:lnTo>
                <a:lnTo>
                  <a:pt x="4093" y="1188"/>
                </a:lnTo>
                <a:lnTo>
                  <a:pt x="2062" y="0"/>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2" name="Freeform 10"/>
          <p:cNvSpPr>
            <a:spLocks noChangeArrowheads="1"/>
          </p:cNvSpPr>
          <p:nvPr/>
        </p:nvSpPr>
        <p:spPr bwMode="auto">
          <a:xfrm>
            <a:off x="6069013" y="1487488"/>
            <a:ext cx="1268412" cy="1468437"/>
          </a:xfrm>
          <a:custGeom>
            <a:avLst/>
            <a:gdLst>
              <a:gd name="T0" fmla="*/ 628766 w 4095"/>
              <a:gd name="T1" fmla="*/ 0 h 4751"/>
              <a:gd name="T2" fmla="*/ 0 w 4095"/>
              <a:gd name="T3" fmla="*/ 367325 h 4751"/>
              <a:gd name="T4" fmla="*/ 0 w 4095"/>
              <a:gd name="T5" fmla="*/ 1101666 h 4751"/>
              <a:gd name="T6" fmla="*/ 628766 w 4095"/>
              <a:gd name="T7" fmla="*/ 1468682 h 4751"/>
              <a:gd name="T8" fmla="*/ 1266815 w 4095"/>
              <a:gd name="T9" fmla="*/ 1101666 h 4751"/>
              <a:gd name="T10" fmla="*/ 1266815 w 4095"/>
              <a:gd name="T11" fmla="*/ 367325 h 4751"/>
              <a:gd name="T12" fmla="*/ 628766 w 4095"/>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2032" y="0"/>
                </a:moveTo>
                <a:lnTo>
                  <a:pt x="0" y="1188"/>
                </a:lnTo>
                <a:lnTo>
                  <a:pt x="0" y="3563"/>
                </a:lnTo>
                <a:lnTo>
                  <a:pt x="2032" y="4750"/>
                </a:lnTo>
                <a:lnTo>
                  <a:pt x="4094" y="3563"/>
                </a:lnTo>
                <a:lnTo>
                  <a:pt x="4094" y="1188"/>
                </a:lnTo>
                <a:lnTo>
                  <a:pt x="2032" y="0"/>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3" name="Freeform 11"/>
          <p:cNvSpPr>
            <a:spLocks noChangeArrowheads="1"/>
          </p:cNvSpPr>
          <p:nvPr/>
        </p:nvSpPr>
        <p:spPr bwMode="auto">
          <a:xfrm>
            <a:off x="7481888" y="1487488"/>
            <a:ext cx="1266825" cy="1468437"/>
          </a:xfrm>
          <a:custGeom>
            <a:avLst/>
            <a:gdLst>
              <a:gd name="T0" fmla="*/ 638049 w 4095"/>
              <a:gd name="T1" fmla="*/ 0 h 4751"/>
              <a:gd name="T2" fmla="*/ 0 w 4095"/>
              <a:gd name="T3" fmla="*/ 367325 h 4751"/>
              <a:gd name="T4" fmla="*/ 0 w 4095"/>
              <a:gd name="T5" fmla="*/ 1101666 h 4751"/>
              <a:gd name="T6" fmla="*/ 638049 w 4095"/>
              <a:gd name="T7" fmla="*/ 1468682 h 4751"/>
              <a:gd name="T8" fmla="*/ 1266816 w 4095"/>
              <a:gd name="T9" fmla="*/ 1101666 h 4751"/>
              <a:gd name="T10" fmla="*/ 1266816 w 4095"/>
              <a:gd name="T11" fmla="*/ 367325 h 4751"/>
              <a:gd name="T12" fmla="*/ 638049 w 4095"/>
              <a:gd name="T13" fmla="*/ 0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2062" y="0"/>
                </a:moveTo>
                <a:lnTo>
                  <a:pt x="0" y="1188"/>
                </a:lnTo>
                <a:lnTo>
                  <a:pt x="0" y="3563"/>
                </a:lnTo>
                <a:lnTo>
                  <a:pt x="2062" y="4750"/>
                </a:lnTo>
                <a:lnTo>
                  <a:pt x="4094" y="3563"/>
                </a:lnTo>
                <a:lnTo>
                  <a:pt x="4094" y="1188"/>
                </a:lnTo>
                <a:lnTo>
                  <a:pt x="2062" y="0"/>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4" name="Freeform 12"/>
          <p:cNvSpPr>
            <a:spLocks noChangeArrowheads="1"/>
          </p:cNvSpPr>
          <p:nvPr/>
        </p:nvSpPr>
        <p:spPr bwMode="auto">
          <a:xfrm>
            <a:off x="395288" y="3902075"/>
            <a:ext cx="1276350" cy="1468438"/>
          </a:xfrm>
          <a:custGeom>
            <a:avLst/>
            <a:gdLst>
              <a:gd name="T0" fmla="*/ 0 w 4127"/>
              <a:gd name="T1" fmla="*/ 367016 h 4751"/>
              <a:gd name="T2" fmla="*/ 0 w 4127"/>
              <a:gd name="T3" fmla="*/ 1101358 h 4751"/>
              <a:gd name="T4" fmla="*/ 638181 w 4127"/>
              <a:gd name="T5" fmla="*/ 1468683 h 4751"/>
              <a:gd name="T6" fmla="*/ 1276363 w 4127"/>
              <a:gd name="T7" fmla="*/ 1101358 h 4751"/>
              <a:gd name="T8" fmla="*/ 1276363 w 4127"/>
              <a:gd name="T9" fmla="*/ 367016 h 4751"/>
              <a:gd name="T10" fmla="*/ 638181 w 4127"/>
              <a:gd name="T11" fmla="*/ 0 h 4751"/>
              <a:gd name="T12" fmla="*/ 0 w 4127"/>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7" h="4751">
                <a:moveTo>
                  <a:pt x="0" y="1187"/>
                </a:moveTo>
                <a:lnTo>
                  <a:pt x="0" y="3562"/>
                </a:lnTo>
                <a:lnTo>
                  <a:pt x="2063" y="4750"/>
                </a:lnTo>
                <a:lnTo>
                  <a:pt x="4126" y="3562"/>
                </a:lnTo>
                <a:lnTo>
                  <a:pt x="4126" y="1187"/>
                </a:lnTo>
                <a:lnTo>
                  <a:pt x="2063" y="0"/>
                </a:lnTo>
                <a:lnTo>
                  <a:pt x="0" y="1187"/>
                </a:lnTo>
              </a:path>
            </a:pathLst>
          </a:custGeom>
          <a:solidFill>
            <a:srgbClr val="064191"/>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 name="Freeform 13"/>
          <p:cNvSpPr>
            <a:spLocks noChangeArrowheads="1"/>
          </p:cNvSpPr>
          <p:nvPr/>
        </p:nvSpPr>
        <p:spPr bwMode="auto">
          <a:xfrm>
            <a:off x="1816100" y="3902075"/>
            <a:ext cx="1268413" cy="1468438"/>
          </a:xfrm>
          <a:custGeom>
            <a:avLst/>
            <a:gdLst>
              <a:gd name="T0" fmla="*/ 0 w 4095"/>
              <a:gd name="T1" fmla="*/ 367016 h 4751"/>
              <a:gd name="T2" fmla="*/ 0 w 4095"/>
              <a:gd name="T3" fmla="*/ 1101358 h 4751"/>
              <a:gd name="T4" fmla="*/ 638358 w 4095"/>
              <a:gd name="T5" fmla="*/ 1468683 h 4751"/>
              <a:gd name="T6" fmla="*/ 1266815 w 4095"/>
              <a:gd name="T7" fmla="*/ 1101358 h 4751"/>
              <a:gd name="T8" fmla="*/ 1266815 w 4095"/>
              <a:gd name="T9" fmla="*/ 367016 h 4751"/>
              <a:gd name="T10" fmla="*/ 638358 w 4095"/>
              <a:gd name="T11" fmla="*/ 0 h 4751"/>
              <a:gd name="T12" fmla="*/ 0 w 4095"/>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0" y="1187"/>
                </a:moveTo>
                <a:lnTo>
                  <a:pt x="0" y="3562"/>
                </a:lnTo>
                <a:lnTo>
                  <a:pt x="2063" y="4750"/>
                </a:lnTo>
                <a:lnTo>
                  <a:pt x="4094" y="3562"/>
                </a:lnTo>
                <a:lnTo>
                  <a:pt x="4094" y="1187"/>
                </a:lnTo>
                <a:lnTo>
                  <a:pt x="2063" y="0"/>
                </a:lnTo>
                <a:lnTo>
                  <a:pt x="0" y="1187"/>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 name="Freeform 14"/>
          <p:cNvSpPr>
            <a:spLocks noChangeArrowheads="1"/>
          </p:cNvSpPr>
          <p:nvPr/>
        </p:nvSpPr>
        <p:spPr bwMode="auto">
          <a:xfrm>
            <a:off x="3228975" y="3902075"/>
            <a:ext cx="1276350" cy="1468438"/>
          </a:xfrm>
          <a:custGeom>
            <a:avLst/>
            <a:gdLst>
              <a:gd name="T0" fmla="*/ 0 w 4126"/>
              <a:gd name="T1" fmla="*/ 367016 h 4751"/>
              <a:gd name="T2" fmla="*/ 0 w 4126"/>
              <a:gd name="T3" fmla="*/ 1101358 h 4751"/>
              <a:gd name="T4" fmla="*/ 638027 w 4126"/>
              <a:gd name="T5" fmla="*/ 1468683 h 4751"/>
              <a:gd name="T6" fmla="*/ 1276363 w 4126"/>
              <a:gd name="T7" fmla="*/ 1101358 h 4751"/>
              <a:gd name="T8" fmla="*/ 1276363 w 4126"/>
              <a:gd name="T9" fmla="*/ 367016 h 4751"/>
              <a:gd name="T10" fmla="*/ 638027 w 4126"/>
              <a:gd name="T11" fmla="*/ 0 h 4751"/>
              <a:gd name="T12" fmla="*/ 0 w 4126"/>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6" h="4751">
                <a:moveTo>
                  <a:pt x="0" y="1187"/>
                </a:moveTo>
                <a:lnTo>
                  <a:pt x="0" y="3562"/>
                </a:lnTo>
                <a:lnTo>
                  <a:pt x="2062" y="4750"/>
                </a:lnTo>
                <a:lnTo>
                  <a:pt x="4125" y="3562"/>
                </a:lnTo>
                <a:lnTo>
                  <a:pt x="4125" y="1187"/>
                </a:lnTo>
                <a:lnTo>
                  <a:pt x="2062" y="0"/>
                </a:lnTo>
                <a:lnTo>
                  <a:pt x="0" y="1187"/>
                </a:lnTo>
              </a:path>
            </a:pathLst>
          </a:custGeom>
          <a:solidFill>
            <a:srgbClr val="5F226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 name="Freeform 15"/>
          <p:cNvSpPr>
            <a:spLocks noChangeArrowheads="1"/>
          </p:cNvSpPr>
          <p:nvPr/>
        </p:nvSpPr>
        <p:spPr bwMode="auto">
          <a:xfrm>
            <a:off x="4648200" y="3902075"/>
            <a:ext cx="1265238" cy="1468438"/>
          </a:xfrm>
          <a:custGeom>
            <a:avLst/>
            <a:gdLst>
              <a:gd name="T0" fmla="*/ 0 w 4094"/>
              <a:gd name="T1" fmla="*/ 367016 h 4751"/>
              <a:gd name="T2" fmla="*/ 0 w 4094"/>
              <a:gd name="T3" fmla="*/ 1101358 h 4751"/>
              <a:gd name="T4" fmla="*/ 637518 w 4094"/>
              <a:gd name="T5" fmla="*/ 1468683 h 4751"/>
              <a:gd name="T6" fmla="*/ 1265451 w 4094"/>
              <a:gd name="T7" fmla="*/ 1101358 h 4751"/>
              <a:gd name="T8" fmla="*/ 1265451 w 4094"/>
              <a:gd name="T9" fmla="*/ 367016 h 4751"/>
              <a:gd name="T10" fmla="*/ 637518 w 4094"/>
              <a:gd name="T11" fmla="*/ 0 h 4751"/>
              <a:gd name="T12" fmla="*/ 0 w 4094"/>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4" h="4751">
                <a:moveTo>
                  <a:pt x="0" y="1187"/>
                </a:moveTo>
                <a:lnTo>
                  <a:pt x="0" y="3562"/>
                </a:lnTo>
                <a:lnTo>
                  <a:pt x="2062" y="4750"/>
                </a:lnTo>
                <a:lnTo>
                  <a:pt x="4093" y="3562"/>
                </a:lnTo>
                <a:lnTo>
                  <a:pt x="4093" y="1187"/>
                </a:lnTo>
                <a:lnTo>
                  <a:pt x="2062" y="0"/>
                </a:lnTo>
                <a:lnTo>
                  <a:pt x="0" y="1187"/>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8" name="Freeform 16"/>
          <p:cNvSpPr>
            <a:spLocks noChangeArrowheads="1"/>
          </p:cNvSpPr>
          <p:nvPr/>
        </p:nvSpPr>
        <p:spPr bwMode="auto">
          <a:xfrm>
            <a:off x="6069013" y="3902075"/>
            <a:ext cx="1268412" cy="1468438"/>
          </a:xfrm>
          <a:custGeom>
            <a:avLst/>
            <a:gdLst>
              <a:gd name="T0" fmla="*/ 0 w 4095"/>
              <a:gd name="T1" fmla="*/ 367016 h 4751"/>
              <a:gd name="T2" fmla="*/ 0 w 4095"/>
              <a:gd name="T3" fmla="*/ 1101358 h 4751"/>
              <a:gd name="T4" fmla="*/ 628766 w 4095"/>
              <a:gd name="T5" fmla="*/ 1468683 h 4751"/>
              <a:gd name="T6" fmla="*/ 1266815 w 4095"/>
              <a:gd name="T7" fmla="*/ 1101358 h 4751"/>
              <a:gd name="T8" fmla="*/ 1266815 w 4095"/>
              <a:gd name="T9" fmla="*/ 367016 h 4751"/>
              <a:gd name="T10" fmla="*/ 628766 w 4095"/>
              <a:gd name="T11" fmla="*/ 0 h 4751"/>
              <a:gd name="T12" fmla="*/ 0 w 4095"/>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0" y="1187"/>
                </a:moveTo>
                <a:lnTo>
                  <a:pt x="0" y="3562"/>
                </a:lnTo>
                <a:lnTo>
                  <a:pt x="2032" y="4750"/>
                </a:lnTo>
                <a:lnTo>
                  <a:pt x="4094" y="3562"/>
                </a:lnTo>
                <a:lnTo>
                  <a:pt x="4094" y="1187"/>
                </a:lnTo>
                <a:lnTo>
                  <a:pt x="2032" y="0"/>
                </a:lnTo>
                <a:lnTo>
                  <a:pt x="0" y="1187"/>
                </a:lnTo>
              </a:path>
            </a:pathLst>
          </a:custGeom>
          <a:solidFill>
            <a:schemeClr val="accent2"/>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9" name="Freeform 17"/>
          <p:cNvSpPr>
            <a:spLocks noChangeArrowheads="1"/>
          </p:cNvSpPr>
          <p:nvPr/>
        </p:nvSpPr>
        <p:spPr bwMode="auto">
          <a:xfrm>
            <a:off x="7481888" y="3902075"/>
            <a:ext cx="1266825" cy="1468438"/>
          </a:xfrm>
          <a:custGeom>
            <a:avLst/>
            <a:gdLst>
              <a:gd name="T0" fmla="*/ 0 w 4095"/>
              <a:gd name="T1" fmla="*/ 367016 h 4751"/>
              <a:gd name="T2" fmla="*/ 0 w 4095"/>
              <a:gd name="T3" fmla="*/ 1101358 h 4751"/>
              <a:gd name="T4" fmla="*/ 638049 w 4095"/>
              <a:gd name="T5" fmla="*/ 1468683 h 4751"/>
              <a:gd name="T6" fmla="*/ 1266816 w 4095"/>
              <a:gd name="T7" fmla="*/ 1101358 h 4751"/>
              <a:gd name="T8" fmla="*/ 1266816 w 4095"/>
              <a:gd name="T9" fmla="*/ 367016 h 4751"/>
              <a:gd name="T10" fmla="*/ 638049 w 4095"/>
              <a:gd name="T11" fmla="*/ 0 h 4751"/>
              <a:gd name="T12" fmla="*/ 0 w 4095"/>
              <a:gd name="T13" fmla="*/ 367016 h 47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95" h="4751">
                <a:moveTo>
                  <a:pt x="0" y="1187"/>
                </a:moveTo>
                <a:lnTo>
                  <a:pt x="0" y="3562"/>
                </a:lnTo>
                <a:lnTo>
                  <a:pt x="2062" y="4750"/>
                </a:lnTo>
                <a:lnTo>
                  <a:pt x="4094" y="3562"/>
                </a:lnTo>
                <a:lnTo>
                  <a:pt x="4094" y="1187"/>
                </a:lnTo>
                <a:lnTo>
                  <a:pt x="2062" y="0"/>
                </a:lnTo>
                <a:lnTo>
                  <a:pt x="0" y="1187"/>
                </a:lnTo>
              </a:path>
            </a:pathLst>
          </a:custGeom>
          <a:solidFill>
            <a:srgbClr val="1884CA"/>
          </a:solidFill>
          <a:ln>
            <a:noFill/>
          </a:ln>
          <a:effectLst>
            <a:outerShdw blurRad="50800" dist="38100" dir="5400000" algn="t" rotWithShape="0">
              <a:srgbClr val="000000">
                <a:alpha val="39999"/>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22"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150843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onut">
    <p:spTree>
      <p:nvGrpSpPr>
        <p:cNvPr id="1" name=""/>
        <p:cNvGrpSpPr/>
        <p:nvPr/>
      </p:nvGrpSpPr>
      <p:grpSpPr>
        <a:xfrm>
          <a:off x="0" y="0"/>
          <a:ext cx="0" cy="0"/>
          <a:chOff x="0" y="0"/>
          <a:chExt cx="0" cy="0"/>
        </a:xfrm>
      </p:grpSpPr>
      <p:sp>
        <p:nvSpPr>
          <p:cNvPr id="3" name="Freeform 1"/>
          <p:cNvSpPr>
            <a:spLocks noChangeArrowheads="1"/>
          </p:cNvSpPr>
          <p:nvPr/>
        </p:nvSpPr>
        <p:spPr bwMode="auto">
          <a:xfrm>
            <a:off x="2285746" y="1088740"/>
            <a:ext cx="4572508" cy="4572508"/>
          </a:xfrm>
          <a:custGeom>
            <a:avLst/>
            <a:gdLst>
              <a:gd name="T0" fmla="*/ 7688 w 15406"/>
              <a:gd name="T1" fmla="*/ 15405 h 15406"/>
              <a:gd name="T2" fmla="*/ 7688 w 15406"/>
              <a:gd name="T3" fmla="*/ 15405 h 15406"/>
              <a:gd name="T4" fmla="*/ 15405 w 15406"/>
              <a:gd name="T5" fmla="*/ 7718 h 15406"/>
              <a:gd name="T6" fmla="*/ 7688 w 15406"/>
              <a:gd name="T7" fmla="*/ 0 h 15406"/>
              <a:gd name="T8" fmla="*/ 0 w 15406"/>
              <a:gd name="T9" fmla="*/ 7718 h 15406"/>
              <a:gd name="T10" fmla="*/ 7688 w 15406"/>
              <a:gd name="T11" fmla="*/ 15405 h 15406"/>
            </a:gdLst>
            <a:ahLst/>
            <a:cxnLst>
              <a:cxn ang="0">
                <a:pos x="T0" y="T1"/>
              </a:cxn>
              <a:cxn ang="0">
                <a:pos x="T2" y="T3"/>
              </a:cxn>
              <a:cxn ang="0">
                <a:pos x="T4" y="T5"/>
              </a:cxn>
              <a:cxn ang="0">
                <a:pos x="T6" y="T7"/>
              </a:cxn>
              <a:cxn ang="0">
                <a:pos x="T8" y="T9"/>
              </a:cxn>
              <a:cxn ang="0">
                <a:pos x="T10" y="T11"/>
              </a:cxn>
            </a:cxnLst>
            <a:rect l="0" t="0" r="r" b="b"/>
            <a:pathLst>
              <a:path w="15406" h="15406">
                <a:moveTo>
                  <a:pt x="7688" y="15405"/>
                </a:moveTo>
                <a:lnTo>
                  <a:pt x="7688" y="15405"/>
                </a:lnTo>
                <a:cubicBezTo>
                  <a:pt x="11968" y="15405"/>
                  <a:pt x="15405" y="11968"/>
                  <a:pt x="15405" y="7718"/>
                </a:cubicBezTo>
                <a:cubicBezTo>
                  <a:pt x="15405" y="3469"/>
                  <a:pt x="11968" y="0"/>
                  <a:pt x="7688" y="0"/>
                </a:cubicBezTo>
                <a:cubicBezTo>
                  <a:pt x="3438" y="0"/>
                  <a:pt x="0" y="3469"/>
                  <a:pt x="0" y="7718"/>
                </a:cubicBezTo>
                <a:cubicBezTo>
                  <a:pt x="0" y="11968"/>
                  <a:pt x="3438" y="15405"/>
                  <a:pt x="7688" y="15405"/>
                </a:cubicBezTo>
              </a:path>
            </a:pathLst>
          </a:custGeom>
          <a:gradFill flip="none" rotWithShape="1">
            <a:gsLst>
              <a:gs pos="0">
                <a:schemeClr val="accent6"/>
              </a:gs>
              <a:gs pos="100000">
                <a:schemeClr val="accent1"/>
              </a:gs>
            </a:gsLst>
            <a:path path="circle">
              <a:fillToRect l="50000" t="50000" r="50000" b="50000"/>
            </a:path>
            <a:tileRect/>
          </a:gradFill>
          <a:ln>
            <a:noFill/>
          </a:ln>
          <a:effectLst>
            <a:outerShdw blurRad="50800" dist="38100" dir="5400000" algn="t" rotWithShape="0">
              <a:prstClr val="black">
                <a:alpha val="40000"/>
              </a:prstClr>
            </a:outerShdw>
          </a:effectLst>
        </p:spPr>
        <p:txBody>
          <a:bodyPr wrap="none" anchor="ctr"/>
          <a:lstStyle/>
          <a:p>
            <a:pPr fontAlgn="auto">
              <a:spcBef>
                <a:spcPts val="0"/>
              </a:spcBef>
              <a:spcAft>
                <a:spcPts val="0"/>
              </a:spcAft>
              <a:defRPr/>
            </a:pPr>
            <a:endParaRPr lang="en-US">
              <a:latin typeface="+mn-lt"/>
              <a:ea typeface="+mn-ea"/>
            </a:endParaRPr>
          </a:p>
        </p:txBody>
      </p:sp>
      <p:sp>
        <p:nvSpPr>
          <p:cNvPr id="4" name="Freeform 2"/>
          <p:cNvSpPr>
            <a:spLocks noChangeArrowheads="1"/>
          </p:cNvSpPr>
          <p:nvPr/>
        </p:nvSpPr>
        <p:spPr bwMode="auto">
          <a:xfrm>
            <a:off x="3713510" y="2517812"/>
            <a:ext cx="1715671" cy="1715672"/>
          </a:xfrm>
          <a:custGeom>
            <a:avLst/>
            <a:gdLst>
              <a:gd name="T0" fmla="*/ 2875 w 5781"/>
              <a:gd name="T1" fmla="*/ 5781 h 5782"/>
              <a:gd name="T2" fmla="*/ 2875 w 5781"/>
              <a:gd name="T3" fmla="*/ 5781 h 5782"/>
              <a:gd name="T4" fmla="*/ 5780 w 5781"/>
              <a:gd name="T5" fmla="*/ 2906 h 5782"/>
              <a:gd name="T6" fmla="*/ 2875 w 5781"/>
              <a:gd name="T7" fmla="*/ 0 h 5782"/>
              <a:gd name="T8" fmla="*/ 0 w 5781"/>
              <a:gd name="T9" fmla="*/ 2906 h 5782"/>
              <a:gd name="T10" fmla="*/ 2875 w 5781"/>
              <a:gd name="T11" fmla="*/ 5781 h 5782"/>
            </a:gdLst>
            <a:ahLst/>
            <a:cxnLst>
              <a:cxn ang="0">
                <a:pos x="T0" y="T1"/>
              </a:cxn>
              <a:cxn ang="0">
                <a:pos x="T2" y="T3"/>
              </a:cxn>
              <a:cxn ang="0">
                <a:pos x="T4" y="T5"/>
              </a:cxn>
              <a:cxn ang="0">
                <a:pos x="T6" y="T7"/>
              </a:cxn>
              <a:cxn ang="0">
                <a:pos x="T8" y="T9"/>
              </a:cxn>
              <a:cxn ang="0">
                <a:pos x="T10" y="T11"/>
              </a:cxn>
            </a:cxnLst>
            <a:rect l="0" t="0" r="r" b="b"/>
            <a:pathLst>
              <a:path w="5781" h="5782">
                <a:moveTo>
                  <a:pt x="2875" y="5781"/>
                </a:moveTo>
                <a:lnTo>
                  <a:pt x="2875" y="5781"/>
                </a:lnTo>
                <a:cubicBezTo>
                  <a:pt x="4499" y="5781"/>
                  <a:pt x="5780" y="4499"/>
                  <a:pt x="5780" y="2906"/>
                </a:cubicBezTo>
                <a:cubicBezTo>
                  <a:pt x="5780" y="1313"/>
                  <a:pt x="4499" y="0"/>
                  <a:pt x="2875" y="0"/>
                </a:cubicBezTo>
                <a:cubicBezTo>
                  <a:pt x="1281" y="0"/>
                  <a:pt x="0" y="1313"/>
                  <a:pt x="0" y="2906"/>
                </a:cubicBezTo>
                <a:cubicBezTo>
                  <a:pt x="0" y="4499"/>
                  <a:pt x="1281" y="5781"/>
                  <a:pt x="2875" y="5781"/>
                </a:cubicBezTo>
              </a:path>
            </a:pathLst>
          </a:custGeom>
          <a:solidFill>
            <a:schemeClr val="bg1"/>
          </a:solidFill>
          <a:ln>
            <a:noFill/>
          </a:ln>
          <a:effectLst>
            <a:innerShdw blurRad="63500" dist="50800" dir="16200000">
              <a:prstClr val="black">
                <a:alpha val="50000"/>
              </a:prstClr>
            </a:innerShdw>
          </a:effectLst>
        </p:spPr>
        <p:txBody>
          <a:bodyPr wrap="none" anchor="ctr"/>
          <a:lstStyle/>
          <a:p>
            <a:pPr fontAlgn="auto">
              <a:spcBef>
                <a:spcPts val="0"/>
              </a:spcBef>
              <a:spcAft>
                <a:spcPts val="0"/>
              </a:spcAft>
              <a:defRPr/>
            </a:pPr>
            <a:endParaRPr lang="en-US">
              <a:latin typeface="+mn-lt"/>
              <a:ea typeface="+mn-ea"/>
            </a:endParaRPr>
          </a:p>
        </p:txBody>
      </p:sp>
      <p:sp>
        <p:nvSpPr>
          <p:cNvPr id="7"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93478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Circle Chart">
    <p:spTree>
      <p:nvGrpSpPr>
        <p:cNvPr id="1" name=""/>
        <p:cNvGrpSpPr/>
        <p:nvPr/>
      </p:nvGrpSpPr>
      <p:grpSpPr>
        <a:xfrm>
          <a:off x="0" y="0"/>
          <a:ext cx="0" cy="0"/>
          <a:chOff x="0" y="0"/>
          <a:chExt cx="0" cy="0"/>
        </a:xfrm>
      </p:grpSpPr>
      <p:sp>
        <p:nvSpPr>
          <p:cNvPr id="3" name="Freeform 1"/>
          <p:cNvSpPr>
            <a:spLocks noChangeArrowheads="1"/>
          </p:cNvSpPr>
          <p:nvPr/>
        </p:nvSpPr>
        <p:spPr bwMode="auto">
          <a:xfrm>
            <a:off x="3676650" y="2462213"/>
            <a:ext cx="1790700" cy="1790700"/>
          </a:xfrm>
          <a:custGeom>
            <a:avLst/>
            <a:gdLst>
              <a:gd name="T0" fmla="*/ 895978 w 5563"/>
              <a:gd name="T1" fmla="*/ 1790536 h 5562"/>
              <a:gd name="T2" fmla="*/ 895978 w 5563"/>
              <a:gd name="T3" fmla="*/ 1790536 h 5562"/>
              <a:gd name="T4" fmla="*/ 1791956 w 5563"/>
              <a:gd name="T5" fmla="*/ 895429 h 5562"/>
              <a:gd name="T6" fmla="*/ 895978 w 5563"/>
              <a:gd name="T7" fmla="*/ 0 h 5562"/>
              <a:gd name="T8" fmla="*/ 0 w 5563"/>
              <a:gd name="T9" fmla="*/ 895429 h 5562"/>
              <a:gd name="T10" fmla="*/ 895978 w 5563"/>
              <a:gd name="T11" fmla="*/ 1790536 h 55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3" h="5562">
                <a:moveTo>
                  <a:pt x="2781" y="5561"/>
                </a:moveTo>
                <a:lnTo>
                  <a:pt x="2781" y="5561"/>
                </a:lnTo>
                <a:cubicBezTo>
                  <a:pt x="4312" y="5561"/>
                  <a:pt x="5562" y="4311"/>
                  <a:pt x="5562" y="2781"/>
                </a:cubicBezTo>
                <a:cubicBezTo>
                  <a:pt x="5562" y="1250"/>
                  <a:pt x="4312" y="0"/>
                  <a:pt x="2781" y="0"/>
                </a:cubicBezTo>
                <a:cubicBezTo>
                  <a:pt x="1250" y="0"/>
                  <a:pt x="0" y="1250"/>
                  <a:pt x="0" y="2781"/>
                </a:cubicBezTo>
                <a:cubicBezTo>
                  <a:pt x="0" y="4311"/>
                  <a:pt x="1250" y="5561"/>
                  <a:pt x="2781" y="5561"/>
                </a:cubicBezTo>
              </a:path>
            </a:pathLst>
          </a:custGeom>
          <a:solidFill>
            <a:schemeClr val="accent1"/>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4" name="Freeform 2"/>
          <p:cNvSpPr>
            <a:spLocks noChangeArrowheads="1"/>
          </p:cNvSpPr>
          <p:nvPr/>
        </p:nvSpPr>
        <p:spPr bwMode="auto">
          <a:xfrm>
            <a:off x="3998913" y="1052513"/>
            <a:ext cx="1146175" cy="1138237"/>
          </a:xfrm>
          <a:custGeom>
            <a:avLst/>
            <a:gdLst>
              <a:gd name="T0" fmla="*/ 573595 w 3563"/>
              <a:gd name="T1" fmla="*/ 1137249 h 3532"/>
              <a:gd name="T2" fmla="*/ 573595 w 3563"/>
              <a:gd name="T3" fmla="*/ 1137249 h 3532"/>
              <a:gd name="T4" fmla="*/ 1147191 w 3563"/>
              <a:gd name="T5" fmla="*/ 573617 h 3532"/>
              <a:gd name="T6" fmla="*/ 573595 w 3563"/>
              <a:gd name="T7" fmla="*/ 0 h 3532"/>
              <a:gd name="T8" fmla="*/ 0 w 3563"/>
              <a:gd name="T9" fmla="*/ 573617 h 3532"/>
              <a:gd name="T10" fmla="*/ 573595 w 3563"/>
              <a:gd name="T11" fmla="*/ 1137249 h 35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63" h="3532">
                <a:moveTo>
                  <a:pt x="1781" y="3531"/>
                </a:moveTo>
                <a:lnTo>
                  <a:pt x="1781" y="3531"/>
                </a:lnTo>
                <a:cubicBezTo>
                  <a:pt x="2749" y="3531"/>
                  <a:pt x="3562" y="2750"/>
                  <a:pt x="3562" y="1781"/>
                </a:cubicBezTo>
                <a:cubicBezTo>
                  <a:pt x="3562" y="781"/>
                  <a:pt x="2749" y="0"/>
                  <a:pt x="1781" y="0"/>
                </a:cubicBezTo>
                <a:cubicBezTo>
                  <a:pt x="813" y="0"/>
                  <a:pt x="0" y="781"/>
                  <a:pt x="0" y="1781"/>
                </a:cubicBezTo>
                <a:cubicBezTo>
                  <a:pt x="0" y="2750"/>
                  <a:pt x="813" y="3531"/>
                  <a:pt x="1781" y="353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5" name="Freeform 3"/>
          <p:cNvSpPr>
            <a:spLocks noChangeArrowheads="1"/>
          </p:cNvSpPr>
          <p:nvPr/>
        </p:nvSpPr>
        <p:spPr bwMode="auto">
          <a:xfrm>
            <a:off x="3998913" y="4524375"/>
            <a:ext cx="1146175" cy="1136650"/>
          </a:xfrm>
          <a:custGeom>
            <a:avLst/>
            <a:gdLst>
              <a:gd name="T0" fmla="*/ 573595 w 3563"/>
              <a:gd name="T1" fmla="*/ 1137249 h 3532"/>
              <a:gd name="T2" fmla="*/ 573595 w 3563"/>
              <a:gd name="T3" fmla="*/ 1137249 h 3532"/>
              <a:gd name="T4" fmla="*/ 1147191 w 3563"/>
              <a:gd name="T5" fmla="*/ 563632 h 3532"/>
              <a:gd name="T6" fmla="*/ 573595 w 3563"/>
              <a:gd name="T7" fmla="*/ 0 h 3532"/>
              <a:gd name="T8" fmla="*/ 0 w 3563"/>
              <a:gd name="T9" fmla="*/ 563632 h 3532"/>
              <a:gd name="T10" fmla="*/ 573595 w 3563"/>
              <a:gd name="T11" fmla="*/ 1137249 h 35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63" h="3532">
                <a:moveTo>
                  <a:pt x="1781" y="3531"/>
                </a:moveTo>
                <a:lnTo>
                  <a:pt x="1781" y="3531"/>
                </a:lnTo>
                <a:cubicBezTo>
                  <a:pt x="2749" y="3531"/>
                  <a:pt x="3562" y="2750"/>
                  <a:pt x="3562" y="1750"/>
                </a:cubicBezTo>
                <a:cubicBezTo>
                  <a:pt x="3562" y="781"/>
                  <a:pt x="2749" y="0"/>
                  <a:pt x="1781" y="0"/>
                </a:cubicBezTo>
                <a:cubicBezTo>
                  <a:pt x="813" y="0"/>
                  <a:pt x="0" y="781"/>
                  <a:pt x="0" y="1750"/>
                </a:cubicBezTo>
                <a:cubicBezTo>
                  <a:pt x="0" y="2750"/>
                  <a:pt x="813" y="3531"/>
                  <a:pt x="1781" y="353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6" name="Freeform 4"/>
          <p:cNvSpPr>
            <a:spLocks noChangeArrowheads="1"/>
          </p:cNvSpPr>
          <p:nvPr/>
        </p:nvSpPr>
        <p:spPr bwMode="auto">
          <a:xfrm>
            <a:off x="2266950" y="2784475"/>
            <a:ext cx="1138238" cy="1147763"/>
          </a:xfrm>
          <a:custGeom>
            <a:avLst/>
            <a:gdLst>
              <a:gd name="T0" fmla="*/ 1137249 w 3532"/>
              <a:gd name="T1" fmla="*/ 573756 h 3562"/>
              <a:gd name="T2" fmla="*/ 1137249 w 3532"/>
              <a:gd name="T3" fmla="*/ 573756 h 3562"/>
              <a:gd name="T4" fmla="*/ 573617 w 3532"/>
              <a:gd name="T5" fmla="*/ 0 h 3562"/>
              <a:gd name="T6" fmla="*/ 0 w 3532"/>
              <a:gd name="T7" fmla="*/ 573756 h 3562"/>
              <a:gd name="T8" fmla="*/ 573617 w 3532"/>
              <a:gd name="T9" fmla="*/ 1147190 h 3562"/>
              <a:gd name="T10" fmla="*/ 1137249 w 3532"/>
              <a:gd name="T11" fmla="*/ 573756 h 35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32" h="3562">
                <a:moveTo>
                  <a:pt x="3531" y="1781"/>
                </a:moveTo>
                <a:lnTo>
                  <a:pt x="3531" y="1781"/>
                </a:lnTo>
                <a:cubicBezTo>
                  <a:pt x="3531" y="812"/>
                  <a:pt x="2750" y="0"/>
                  <a:pt x="1781" y="0"/>
                </a:cubicBezTo>
                <a:cubicBezTo>
                  <a:pt x="781" y="0"/>
                  <a:pt x="0" y="812"/>
                  <a:pt x="0" y="1781"/>
                </a:cubicBezTo>
                <a:cubicBezTo>
                  <a:pt x="0" y="2749"/>
                  <a:pt x="781" y="3561"/>
                  <a:pt x="1781" y="3561"/>
                </a:cubicBezTo>
                <a:cubicBezTo>
                  <a:pt x="2750" y="3561"/>
                  <a:pt x="3531" y="2749"/>
                  <a:pt x="3531" y="178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7" name="Freeform 5"/>
          <p:cNvSpPr>
            <a:spLocks noChangeArrowheads="1"/>
          </p:cNvSpPr>
          <p:nvPr/>
        </p:nvSpPr>
        <p:spPr bwMode="auto">
          <a:xfrm>
            <a:off x="5738813" y="2784475"/>
            <a:ext cx="1138237" cy="1147763"/>
          </a:xfrm>
          <a:custGeom>
            <a:avLst/>
            <a:gdLst>
              <a:gd name="T0" fmla="*/ 1137250 w 3533"/>
              <a:gd name="T1" fmla="*/ 573756 h 3562"/>
              <a:gd name="T2" fmla="*/ 1137250 w 3533"/>
              <a:gd name="T3" fmla="*/ 573756 h 3562"/>
              <a:gd name="T4" fmla="*/ 563473 w 3533"/>
              <a:gd name="T5" fmla="*/ 0 h 3562"/>
              <a:gd name="T6" fmla="*/ 0 w 3533"/>
              <a:gd name="T7" fmla="*/ 573756 h 3562"/>
              <a:gd name="T8" fmla="*/ 563473 w 3533"/>
              <a:gd name="T9" fmla="*/ 1147190 h 3562"/>
              <a:gd name="T10" fmla="*/ 1137250 w 3533"/>
              <a:gd name="T11" fmla="*/ 573756 h 35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33" h="3562">
                <a:moveTo>
                  <a:pt x="3532" y="1781"/>
                </a:moveTo>
                <a:lnTo>
                  <a:pt x="3532" y="1781"/>
                </a:lnTo>
                <a:cubicBezTo>
                  <a:pt x="3532" y="812"/>
                  <a:pt x="2750" y="0"/>
                  <a:pt x="1750" y="0"/>
                </a:cubicBezTo>
                <a:cubicBezTo>
                  <a:pt x="782" y="0"/>
                  <a:pt x="0" y="812"/>
                  <a:pt x="0" y="1781"/>
                </a:cubicBezTo>
                <a:cubicBezTo>
                  <a:pt x="0" y="2749"/>
                  <a:pt x="782" y="3561"/>
                  <a:pt x="1750" y="3561"/>
                </a:cubicBezTo>
                <a:cubicBezTo>
                  <a:pt x="2750" y="3561"/>
                  <a:pt x="3532" y="2749"/>
                  <a:pt x="3532" y="1781"/>
                </a:cubicBezTo>
              </a:path>
            </a:pathLst>
          </a:custGeom>
          <a:solidFill>
            <a:srgbClr val="1884CA"/>
          </a:solidFill>
          <a:ln>
            <a:noFill/>
          </a:ln>
          <a:effectLst>
            <a:outerShdw blurRad="50800" dist="50800" dir="5400000" algn="tl" rotWithShape="0">
              <a:schemeClr val="tx1">
                <a:alpha val="39999"/>
              </a:scheme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8" name="Title 6"/>
          <p:cNvSpPr>
            <a:spLocks noGrp="1"/>
          </p:cNvSpPr>
          <p:nvPr>
            <p:ph type="title"/>
          </p:nvPr>
        </p:nvSpPr>
        <p:spPr>
          <a:xfrm>
            <a:off x="457200" y="274638"/>
            <a:ext cx="8229600" cy="418058"/>
          </a:xfrm>
          <a:prstGeom prst="rect">
            <a:avLst/>
          </a:prstGeom>
        </p:spPr>
        <p:txBody>
          <a:bodyPr vert="horz" anchor="b"/>
          <a:lstStyle>
            <a:lvl1pPr>
              <a:defRPr sz="3400" b="0" i="0">
                <a:latin typeface="Arial Bold"/>
                <a:cs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30138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052513"/>
            <a:ext cx="82296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27" name="Picture 1"/>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0" y="5949950"/>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0" y="749300"/>
            <a:ext cx="9142413" cy="5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468313" y="6381750"/>
            <a:ext cx="892175" cy="247650"/>
          </a:xfrm>
          <a:prstGeom prst="rect">
            <a:avLst/>
          </a:prstGeom>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r>
              <a:rPr lang="en-GB" sz="1400">
                <a:solidFill>
                  <a:schemeClr val="bg1"/>
                </a:solidFill>
                <a:latin typeface="Arial" pitchFamily="34" charset="0"/>
                <a:cs typeface="Arial" pitchFamily="34" charset="0"/>
              </a:rPr>
              <a:t>Page </a:t>
            </a:r>
            <a:fld id="{3303420E-3711-41DA-A512-083CA447656B}" type="slidenum">
              <a:rPr lang="en-GB" sz="1400">
                <a:solidFill>
                  <a:schemeClr val="bg1"/>
                </a:solidFill>
                <a:latin typeface="Arial" pitchFamily="34" charset="0"/>
                <a:cs typeface="Arial" pitchFamily="34" charset="0"/>
              </a:rPr>
              <a:pPr/>
              <a:t>‹#›</a:t>
            </a:fld>
            <a:endParaRPr lang="en-GB" sz="140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86" r:id="rId1"/>
    <p:sldLayoutId id="2147483684" r:id="rId2"/>
    <p:sldLayoutId id="2147483687" r:id="rId3"/>
    <p:sldLayoutId id="2147483685"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txStyles>
    <p:titleStyle>
      <a:lvl1pPr algn="l" rtl="0" eaLnBrk="1" fontAlgn="base" hangingPunct="1">
        <a:spcBef>
          <a:spcPct val="0"/>
        </a:spcBef>
        <a:spcAft>
          <a:spcPct val="0"/>
        </a:spcAft>
        <a:defRPr sz="1600" kern="1200">
          <a:solidFill>
            <a:srgbClr val="404040"/>
          </a:solidFill>
          <a:latin typeface="FS Albert Light" panose="02000000040000020004" pitchFamily="50" charset="0"/>
          <a:ea typeface="MS PGothic" pitchFamily="34" charset="-128"/>
          <a:cs typeface="+mj-cs"/>
        </a:defRPr>
      </a:lvl1pPr>
      <a:lvl2pPr algn="l" rtl="0" eaLnBrk="1" fontAlgn="base" hangingPunct="1">
        <a:spcBef>
          <a:spcPct val="0"/>
        </a:spcBef>
        <a:spcAft>
          <a:spcPct val="0"/>
        </a:spcAft>
        <a:defRPr sz="1600">
          <a:solidFill>
            <a:srgbClr val="404040"/>
          </a:solidFill>
          <a:latin typeface="FS Albert Light" pitchFamily="-96" charset="0"/>
          <a:ea typeface="MS PGothic" pitchFamily="34" charset="-128"/>
        </a:defRPr>
      </a:lvl2pPr>
      <a:lvl3pPr algn="l" rtl="0" eaLnBrk="1" fontAlgn="base" hangingPunct="1">
        <a:spcBef>
          <a:spcPct val="0"/>
        </a:spcBef>
        <a:spcAft>
          <a:spcPct val="0"/>
        </a:spcAft>
        <a:defRPr sz="1600">
          <a:solidFill>
            <a:srgbClr val="404040"/>
          </a:solidFill>
          <a:latin typeface="FS Albert Light" pitchFamily="-96" charset="0"/>
          <a:ea typeface="MS PGothic" pitchFamily="34" charset="-128"/>
        </a:defRPr>
      </a:lvl3pPr>
      <a:lvl4pPr algn="l" rtl="0" eaLnBrk="1" fontAlgn="base" hangingPunct="1">
        <a:spcBef>
          <a:spcPct val="0"/>
        </a:spcBef>
        <a:spcAft>
          <a:spcPct val="0"/>
        </a:spcAft>
        <a:defRPr sz="1600">
          <a:solidFill>
            <a:srgbClr val="404040"/>
          </a:solidFill>
          <a:latin typeface="FS Albert Light" pitchFamily="-96" charset="0"/>
          <a:ea typeface="MS PGothic" pitchFamily="34" charset="-128"/>
        </a:defRPr>
      </a:lvl4pPr>
      <a:lvl5pPr algn="l" rtl="0" eaLnBrk="1" fontAlgn="base" hangingPunct="1">
        <a:spcBef>
          <a:spcPct val="0"/>
        </a:spcBef>
        <a:spcAft>
          <a:spcPct val="0"/>
        </a:spcAft>
        <a:defRPr sz="1600">
          <a:solidFill>
            <a:srgbClr val="404040"/>
          </a:solidFill>
          <a:latin typeface="FS Albert Light" pitchFamily="-96" charset="0"/>
          <a:ea typeface="MS PGothic" pitchFamily="34" charset="-128"/>
        </a:defRPr>
      </a:lvl5pPr>
      <a:lvl6pPr marL="457200" algn="l" rtl="0" eaLnBrk="1" fontAlgn="base" hangingPunct="1">
        <a:spcBef>
          <a:spcPct val="0"/>
        </a:spcBef>
        <a:spcAft>
          <a:spcPct val="0"/>
        </a:spcAft>
        <a:defRPr sz="1600">
          <a:solidFill>
            <a:srgbClr val="404040"/>
          </a:solidFill>
          <a:latin typeface="FS Albert Light" pitchFamily="-96" charset="0"/>
          <a:ea typeface="MS PGothic" pitchFamily="34" charset="-128"/>
        </a:defRPr>
      </a:lvl6pPr>
      <a:lvl7pPr marL="914400" algn="l" rtl="0" eaLnBrk="1" fontAlgn="base" hangingPunct="1">
        <a:spcBef>
          <a:spcPct val="0"/>
        </a:spcBef>
        <a:spcAft>
          <a:spcPct val="0"/>
        </a:spcAft>
        <a:defRPr sz="1600">
          <a:solidFill>
            <a:srgbClr val="404040"/>
          </a:solidFill>
          <a:latin typeface="FS Albert Light" pitchFamily="-96" charset="0"/>
          <a:ea typeface="MS PGothic" pitchFamily="34" charset="-128"/>
        </a:defRPr>
      </a:lvl7pPr>
      <a:lvl8pPr marL="1371600" algn="l" rtl="0" eaLnBrk="1" fontAlgn="base" hangingPunct="1">
        <a:spcBef>
          <a:spcPct val="0"/>
        </a:spcBef>
        <a:spcAft>
          <a:spcPct val="0"/>
        </a:spcAft>
        <a:defRPr sz="1600">
          <a:solidFill>
            <a:srgbClr val="404040"/>
          </a:solidFill>
          <a:latin typeface="FS Albert Light" pitchFamily="-96" charset="0"/>
          <a:ea typeface="MS PGothic" pitchFamily="34" charset="-128"/>
        </a:defRPr>
      </a:lvl8pPr>
      <a:lvl9pPr marL="1828800" algn="l" rtl="0" eaLnBrk="1" fontAlgn="base" hangingPunct="1">
        <a:spcBef>
          <a:spcPct val="0"/>
        </a:spcBef>
        <a:spcAft>
          <a:spcPct val="0"/>
        </a:spcAft>
        <a:defRPr sz="1600">
          <a:solidFill>
            <a:srgbClr val="404040"/>
          </a:solidFill>
          <a:latin typeface="FS Albert Light" pitchFamily="-96" charset="0"/>
          <a:ea typeface="MS PGothic" pitchFamily="34" charset="-128"/>
        </a:defRPr>
      </a:lvl9pPr>
    </p:titleStyle>
    <p:bodyStyle>
      <a:lvl1pPr marL="342900" indent="-342900" algn="l" rtl="0" eaLnBrk="1" fontAlgn="base" hangingPunct="1">
        <a:spcBef>
          <a:spcPct val="20000"/>
        </a:spcBef>
        <a:spcAft>
          <a:spcPct val="0"/>
        </a:spcAft>
        <a:buFont typeface="Arial" pitchFamily="34" charset="0"/>
        <a:buChar char="•"/>
        <a:defRPr sz="3200" kern="1200">
          <a:solidFill>
            <a:srgbClr val="404040"/>
          </a:solidFill>
          <a:latin typeface="Arial" panose="020B0604020202020204" pitchFamily="34" charset="0"/>
          <a:ea typeface="MS PGothic" pitchFamily="34" charset="-128"/>
          <a:cs typeface="Arial" panose="020B0604020202020204" pitchFamily="34" charset="0"/>
        </a:defRPr>
      </a:lvl1pPr>
      <a:lvl2pPr marL="742950" indent="-285750" algn="l" rtl="0" eaLnBrk="1" fontAlgn="base" hangingPunct="1">
        <a:spcBef>
          <a:spcPct val="20000"/>
        </a:spcBef>
        <a:spcAft>
          <a:spcPct val="0"/>
        </a:spcAft>
        <a:buFont typeface="Arial" pitchFamily="34" charset="0"/>
        <a:buChar char="–"/>
        <a:defRPr sz="2800" kern="1200">
          <a:solidFill>
            <a:srgbClr val="404040"/>
          </a:solidFill>
          <a:latin typeface="Arial" panose="020B0604020202020204" pitchFamily="34" charset="0"/>
          <a:ea typeface="MS PGothic" pitchFamily="34" charset="-128"/>
          <a:cs typeface="Arial" panose="020B0604020202020204" pitchFamily="34" charset="0"/>
        </a:defRPr>
      </a:lvl2pPr>
      <a:lvl3pPr marL="1143000" indent="-228600" algn="l" rtl="0" eaLnBrk="1" fontAlgn="base" hangingPunct="1">
        <a:spcBef>
          <a:spcPct val="20000"/>
        </a:spcBef>
        <a:spcAft>
          <a:spcPct val="0"/>
        </a:spcAft>
        <a:buFont typeface="Arial" pitchFamily="34" charset="0"/>
        <a:buChar char="•"/>
        <a:defRPr sz="2400" kern="1200">
          <a:solidFill>
            <a:srgbClr val="404040"/>
          </a:solidFill>
          <a:latin typeface="Arial" panose="020B0604020202020204" pitchFamily="34" charset="0"/>
          <a:ea typeface="MS PGothic" pitchFamily="34" charset="-128"/>
          <a:cs typeface="Arial" panose="020B0604020202020204" pitchFamily="34" charset="0"/>
        </a:defRPr>
      </a:lvl3pPr>
      <a:lvl4pPr marL="1600200" indent="-228600" algn="l" rtl="0" eaLnBrk="1" fontAlgn="base" hangingPunct="1">
        <a:spcBef>
          <a:spcPct val="20000"/>
        </a:spcBef>
        <a:spcAft>
          <a:spcPct val="0"/>
        </a:spcAft>
        <a:buFont typeface="Arial" pitchFamily="34" charset="0"/>
        <a:buChar char="–"/>
        <a:defRPr sz="2000" kern="1200">
          <a:solidFill>
            <a:srgbClr val="404040"/>
          </a:solidFill>
          <a:latin typeface="Arial" panose="020B0604020202020204" pitchFamily="34" charset="0"/>
          <a:ea typeface="MS PGothic" pitchFamily="34" charset="-128"/>
          <a:cs typeface="Arial" panose="020B0604020202020204" pitchFamily="34" charset="0"/>
        </a:defRPr>
      </a:lvl4pPr>
      <a:lvl5pPr marL="2057400" indent="-228600" algn="l" rtl="0" eaLnBrk="1" fontAlgn="base" hangingPunct="1">
        <a:spcBef>
          <a:spcPct val="20000"/>
        </a:spcBef>
        <a:spcAft>
          <a:spcPct val="0"/>
        </a:spcAft>
        <a:buFont typeface="Arial" pitchFamily="34" charset="0"/>
        <a:buChar char="»"/>
        <a:defRPr sz="2000" kern="1200">
          <a:solidFill>
            <a:srgbClr val="404040"/>
          </a:solidFill>
          <a:latin typeface="Arial" panose="020B0604020202020204" pitchFamily="34" charset="0"/>
          <a:ea typeface="MS PGothic"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entalcapacitylawandpolicy.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s://www.equalityhumanrights.com/en/what-are-human-rights/human-rights-stories/bournewood-case" TargetMode="Externa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4941168"/>
            <a:ext cx="8640960" cy="1656184"/>
          </a:xfrm>
        </p:spPr>
        <p:txBody>
          <a:bodyPr/>
          <a:lstStyle/>
          <a:p>
            <a:pPr>
              <a:lnSpc>
                <a:spcPts val="2800"/>
              </a:lnSpc>
              <a:spcBef>
                <a:spcPts val="0"/>
              </a:spcBef>
            </a:pPr>
            <a:r>
              <a:rPr lang="en-GB" sz="3200" b="1" dirty="0">
                <a:latin typeface="Arial" panose="020B0604020202020204" pitchFamily="34" charset="0"/>
                <a:cs typeface="Arial" panose="020B0604020202020204" pitchFamily="34" charset="0"/>
              </a:rPr>
              <a:t>Liberty Protection Safeguards:</a:t>
            </a:r>
          </a:p>
          <a:p>
            <a:pPr>
              <a:lnSpc>
                <a:spcPts val="2800"/>
              </a:lnSpc>
              <a:spcBef>
                <a:spcPts val="0"/>
              </a:spcBef>
            </a:pPr>
            <a:r>
              <a:rPr lang="en-GB" sz="3200" b="1">
                <a:latin typeface="Arial" panose="020B0604020202020204" pitchFamily="34" charset="0"/>
                <a:cs typeface="Arial" panose="020B0604020202020204" pitchFamily="34" charset="0"/>
              </a:rPr>
              <a:t>Where are we now?</a:t>
            </a:r>
            <a:endParaRPr lang="en-GB" sz="3200" b="1" dirty="0">
              <a:latin typeface="Arial" panose="020B0604020202020204" pitchFamily="34" charset="0"/>
              <a:cs typeface="Arial" panose="020B0604020202020204" pitchFamily="34" charset="0"/>
            </a:endParaRPr>
          </a:p>
          <a:p>
            <a:pPr>
              <a:lnSpc>
                <a:spcPts val="2800"/>
              </a:lnSpc>
              <a:spcBef>
                <a:spcPts val="0"/>
              </a:spcBef>
            </a:pPr>
            <a:endParaRPr lang="en-GB" sz="2800" b="1" dirty="0">
              <a:latin typeface="Arial" panose="020B0604020202020204" pitchFamily="34" charset="0"/>
              <a:cs typeface="Arial" panose="020B0604020202020204" pitchFamily="34" charset="0"/>
            </a:endParaRPr>
          </a:p>
          <a:p>
            <a:pPr>
              <a:lnSpc>
                <a:spcPts val="2800"/>
              </a:lnSpc>
              <a:spcBef>
                <a:spcPts val="0"/>
              </a:spcBef>
            </a:pPr>
            <a:r>
              <a:rPr lang="en-GB" sz="2800" dirty="0">
                <a:latin typeface="Arial" panose="020B0604020202020204" pitchFamily="34" charset="0"/>
                <a:cs typeface="Arial" panose="020B0604020202020204" pitchFamily="34" charset="0"/>
              </a:rPr>
              <a:t>Mathieu Culverhouse</a:t>
            </a:r>
          </a:p>
          <a:p>
            <a:pPr>
              <a:lnSpc>
                <a:spcPts val="2800"/>
              </a:lnSpc>
              <a:spcBef>
                <a:spcPts val="0"/>
              </a:spcBef>
            </a:pPr>
            <a:r>
              <a:rPr lang="en-GB" sz="2800" dirty="0">
                <a:latin typeface="Arial" panose="020B0604020202020204" pitchFamily="34" charset="0"/>
                <a:cs typeface="Arial" panose="020B0604020202020204" pitchFamily="34" charset="0"/>
              </a:rPr>
              <a:t>Partner, Irwin Mitchell</a:t>
            </a:r>
          </a:p>
          <a:p>
            <a:pPr>
              <a:lnSpc>
                <a:spcPts val="2800"/>
              </a:lnSpc>
              <a:spcBef>
                <a:spcPts val="0"/>
              </a:spcBef>
            </a:pPr>
            <a:endParaRPr lang="en-GB" sz="2800" b="1" dirty="0">
              <a:latin typeface="Arial" panose="020B0604020202020204" pitchFamily="34" charset="0"/>
              <a:cs typeface="Arial" panose="020B0604020202020204" pitchFamily="34" charset="0"/>
            </a:endParaRPr>
          </a:p>
          <a:p>
            <a:pPr>
              <a:lnSpc>
                <a:spcPts val="2800"/>
              </a:lnSpc>
              <a:spcBef>
                <a:spcPts val="0"/>
              </a:spcBef>
            </a:pPr>
            <a:endParaRPr lang="en-GB" sz="2800" b="1" dirty="0">
              <a:latin typeface="Arial" panose="020B0604020202020204" pitchFamily="34" charset="0"/>
              <a:cs typeface="Arial" panose="020B0604020202020204" pitchFamily="34" charset="0"/>
            </a:endParaRPr>
          </a:p>
          <a:p>
            <a:pPr>
              <a:lnSpc>
                <a:spcPts val="2800"/>
              </a:lnSpc>
              <a:spcBef>
                <a:spcPts val="0"/>
              </a:spcBef>
            </a:pP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314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61963" y="313408"/>
            <a:ext cx="8397875" cy="595312"/>
          </a:xfrm>
        </p:spPr>
        <p:txBody>
          <a:bodyPr/>
          <a:lstStyle/>
          <a:p>
            <a:r>
              <a:rPr lang="en-GB" sz="2800" b="1" i="1" dirty="0">
                <a:solidFill>
                  <a:schemeClr val="tx1"/>
                </a:solidFill>
                <a:latin typeface="Arial" charset="0"/>
                <a:cs typeface="Arial" charset="0"/>
              </a:rPr>
              <a:t>P v Cheshire West and Chester Council </a:t>
            </a:r>
            <a:endParaRPr lang="en-GB" sz="18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Font typeface="Arial" charset="0"/>
              <a:buNone/>
              <a:defRPr/>
            </a:pPr>
            <a:r>
              <a:rPr lang="en-GB" sz="2800" dirty="0">
                <a:solidFill>
                  <a:schemeClr val="tx1"/>
                </a:solidFill>
              </a:rPr>
              <a:t>Supreme Court emphasised that the following factors are </a:t>
            </a:r>
            <a:r>
              <a:rPr lang="en-GB" sz="2800" u="sng" dirty="0">
                <a:solidFill>
                  <a:schemeClr val="tx1"/>
                </a:solidFill>
              </a:rPr>
              <a:t>not</a:t>
            </a:r>
            <a:r>
              <a:rPr lang="en-GB" sz="2800" dirty="0">
                <a:solidFill>
                  <a:schemeClr val="tx1"/>
                </a:solidFill>
              </a:rPr>
              <a:t> relevant to the application of the test: </a:t>
            </a:r>
          </a:p>
          <a:p>
            <a:pPr>
              <a:defRPr/>
            </a:pPr>
            <a:r>
              <a:rPr lang="en-GB" sz="2800" dirty="0">
                <a:solidFill>
                  <a:schemeClr val="tx1"/>
                </a:solidFill>
              </a:rPr>
              <a:t>the person’s compliance or lack of objection; </a:t>
            </a:r>
          </a:p>
          <a:p>
            <a:pPr>
              <a:defRPr/>
            </a:pPr>
            <a:r>
              <a:rPr lang="en-GB" sz="2800" dirty="0">
                <a:solidFill>
                  <a:schemeClr val="tx1"/>
                </a:solidFill>
              </a:rPr>
              <a:t>the relative normality of the placement (whatever the comparison made); and </a:t>
            </a:r>
          </a:p>
          <a:p>
            <a:pPr>
              <a:defRPr/>
            </a:pPr>
            <a:r>
              <a:rPr lang="en-GB" sz="2800" dirty="0">
                <a:solidFill>
                  <a:schemeClr val="tx1"/>
                </a:solidFill>
              </a:rPr>
              <a:t>the reason or purpose behind a particular placement (</a:t>
            </a:r>
            <a:r>
              <a:rPr lang="en-GB" sz="2800" i="1" dirty="0">
                <a:solidFill>
                  <a:schemeClr val="tx1"/>
                </a:solidFill>
              </a:rPr>
              <a:t>“a gilded cage is still a cage…”</a:t>
            </a:r>
            <a:r>
              <a:rPr lang="en-GB" sz="2800" dirty="0">
                <a:solidFill>
                  <a:schemeClr val="tx1"/>
                </a:solidFill>
              </a:rPr>
              <a:t>)</a:t>
            </a:r>
          </a:p>
          <a:p>
            <a:pPr>
              <a:defRPr/>
            </a:pPr>
            <a:endParaRPr lang="en-GB" dirty="0"/>
          </a:p>
        </p:txBody>
      </p:sp>
    </p:spTree>
    <p:extLst>
      <p:ext uri="{BB962C8B-B14F-4D97-AF65-F5344CB8AC3E}">
        <p14:creationId xmlns:p14="http://schemas.microsoft.com/office/powerpoint/2010/main" val="4067002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4752528"/>
          </a:xfrm>
        </p:spPr>
        <p:txBody>
          <a:bodyPr/>
          <a:lstStyle/>
          <a:p>
            <a:pPr marL="0" indent="0">
              <a:buNone/>
            </a:pPr>
            <a:r>
              <a:rPr lang="en-GB" sz="2400" b="1" dirty="0">
                <a:solidFill>
                  <a:schemeClr val="tx1"/>
                </a:solidFill>
              </a:rPr>
              <a:t>Staffordshire County Council v SRK (2016)</a:t>
            </a:r>
            <a:endParaRPr lang="en-GB" sz="2000" b="1" dirty="0">
              <a:solidFill>
                <a:schemeClr val="tx1"/>
              </a:solidFill>
            </a:endParaRPr>
          </a:p>
          <a:p>
            <a:endParaRPr lang="en-GB" sz="2400" dirty="0">
              <a:solidFill>
                <a:schemeClr val="tx1"/>
              </a:solidFill>
            </a:endParaRPr>
          </a:p>
          <a:p>
            <a:r>
              <a:rPr lang="en-GB" sz="2400" dirty="0">
                <a:solidFill>
                  <a:schemeClr val="tx1"/>
                </a:solidFill>
              </a:rPr>
              <a:t>Court of Protection held that privately funded care arrangements meeting the ‘acid test’ in </a:t>
            </a:r>
            <a:r>
              <a:rPr lang="en-GB" sz="2400" i="1" dirty="0">
                <a:solidFill>
                  <a:schemeClr val="tx1"/>
                </a:solidFill>
              </a:rPr>
              <a:t>Cheshire West </a:t>
            </a:r>
            <a:r>
              <a:rPr lang="en-GB" sz="2400" dirty="0">
                <a:solidFill>
                  <a:schemeClr val="tx1"/>
                </a:solidFill>
              </a:rPr>
              <a:t>may also need authorisation.  Court of Appeal agreed.</a:t>
            </a:r>
          </a:p>
          <a:p>
            <a:pPr marL="0" indent="0">
              <a:buNone/>
            </a:pPr>
            <a:endParaRPr lang="en-GB" sz="2400" b="1" dirty="0">
              <a:solidFill>
                <a:schemeClr val="tx1"/>
              </a:solidFill>
            </a:endParaRPr>
          </a:p>
          <a:p>
            <a:pPr marL="0" indent="0">
              <a:buNone/>
            </a:pPr>
            <a:r>
              <a:rPr lang="en-GB" sz="2400" b="1" dirty="0">
                <a:solidFill>
                  <a:schemeClr val="tx1"/>
                </a:solidFill>
              </a:rPr>
              <a:t>Re D (2019)</a:t>
            </a:r>
          </a:p>
          <a:p>
            <a:pPr marL="0" indent="0">
              <a:buNone/>
            </a:pPr>
            <a:endParaRPr lang="en-GB" sz="2400" b="1" dirty="0">
              <a:solidFill>
                <a:schemeClr val="tx1"/>
              </a:solidFill>
            </a:endParaRPr>
          </a:p>
          <a:p>
            <a:r>
              <a:rPr lang="en-GB" sz="2400" dirty="0">
                <a:solidFill>
                  <a:schemeClr val="tx1"/>
                </a:solidFill>
              </a:rPr>
              <a:t>Supreme Court held that parents cannot consent to </a:t>
            </a:r>
            <a:r>
              <a:rPr lang="en-GB" sz="2400" dirty="0" err="1">
                <a:solidFill>
                  <a:schemeClr val="tx1"/>
                </a:solidFill>
              </a:rPr>
              <a:t>DoL</a:t>
            </a:r>
            <a:r>
              <a:rPr lang="en-GB" sz="2400" dirty="0">
                <a:solidFill>
                  <a:schemeClr val="tx1"/>
                </a:solidFill>
              </a:rPr>
              <a:t> on behalf of 16- and 17-year olds whose circumstances meet the ‘acid test’ and who cannot (or do not) give their own consent. </a:t>
            </a:r>
            <a:endParaRPr lang="en-GB" b="1" dirty="0">
              <a:solidFill>
                <a:schemeClr val="tx1"/>
              </a:solidFill>
            </a:endParaRPr>
          </a:p>
        </p:txBody>
      </p:sp>
      <p:sp>
        <p:nvSpPr>
          <p:cNvPr id="3" name="Title 2"/>
          <p:cNvSpPr>
            <a:spLocks noGrp="1"/>
          </p:cNvSpPr>
          <p:nvPr>
            <p:ph type="title"/>
          </p:nvPr>
        </p:nvSpPr>
        <p:spPr>
          <a:xfrm>
            <a:off x="539552" y="332656"/>
            <a:ext cx="8229600" cy="418058"/>
          </a:xfrm>
        </p:spPr>
        <p:txBody>
          <a:bodyPr/>
          <a:lstStyle/>
          <a:p>
            <a:br>
              <a:rPr lang="en-GB" dirty="0"/>
            </a:br>
            <a:r>
              <a:rPr lang="en-GB" sz="3200" dirty="0">
                <a:solidFill>
                  <a:schemeClr val="tx1"/>
                </a:solidFill>
              </a:rPr>
              <a:t>Further widening the (safety) net</a:t>
            </a:r>
            <a:endParaRPr lang="en-GB" dirty="0">
              <a:solidFill>
                <a:schemeClr val="tx1"/>
              </a:solidFill>
            </a:endParaRPr>
          </a:p>
        </p:txBody>
      </p:sp>
    </p:spTree>
    <p:extLst>
      <p:ext uri="{BB962C8B-B14F-4D97-AF65-F5344CB8AC3E}">
        <p14:creationId xmlns:p14="http://schemas.microsoft.com/office/powerpoint/2010/main" val="158583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4752528"/>
          </a:xfrm>
        </p:spPr>
        <p:txBody>
          <a:bodyPr/>
          <a:lstStyle/>
          <a:p>
            <a:r>
              <a:rPr lang="en-GB" sz="2600" dirty="0">
                <a:solidFill>
                  <a:schemeClr val="tx1"/>
                </a:solidFill>
              </a:rPr>
              <a:t>Original government impact assessment estimated 20,000 </a:t>
            </a:r>
            <a:r>
              <a:rPr lang="en-GB" sz="2600" dirty="0" err="1">
                <a:solidFill>
                  <a:schemeClr val="tx1"/>
                </a:solidFill>
              </a:rPr>
              <a:t>DoLS</a:t>
            </a:r>
            <a:r>
              <a:rPr lang="en-GB" sz="2600" dirty="0">
                <a:solidFill>
                  <a:schemeClr val="tx1"/>
                </a:solidFill>
              </a:rPr>
              <a:t> assessments per year</a:t>
            </a:r>
          </a:p>
          <a:p>
            <a:r>
              <a:rPr lang="en-GB" sz="2600" dirty="0">
                <a:solidFill>
                  <a:schemeClr val="tx1"/>
                </a:solidFill>
              </a:rPr>
              <a:t>In 2018/19 actual number of applications was 240,000</a:t>
            </a:r>
          </a:p>
          <a:p>
            <a:r>
              <a:rPr lang="en-GB" sz="2600" dirty="0">
                <a:solidFill>
                  <a:schemeClr val="tx1"/>
                </a:solidFill>
              </a:rPr>
              <a:t>Growing backlog: over 130,000 not completed by 2018/19</a:t>
            </a:r>
          </a:p>
          <a:p>
            <a:r>
              <a:rPr lang="en-GB" sz="2600" dirty="0">
                <a:solidFill>
                  <a:schemeClr val="tx1"/>
                </a:solidFill>
              </a:rPr>
              <a:t>Courts also facing increased pressure of applications to authorise </a:t>
            </a:r>
            <a:r>
              <a:rPr lang="en-GB" sz="2600" dirty="0" err="1">
                <a:solidFill>
                  <a:schemeClr val="tx1"/>
                </a:solidFill>
              </a:rPr>
              <a:t>DoL</a:t>
            </a:r>
            <a:r>
              <a:rPr lang="en-GB" sz="2600" dirty="0">
                <a:solidFill>
                  <a:schemeClr val="tx1"/>
                </a:solidFill>
              </a:rPr>
              <a:t> outside of care homes and hospitals</a:t>
            </a:r>
          </a:p>
          <a:p>
            <a:r>
              <a:rPr lang="en-GB" sz="2600" dirty="0">
                <a:solidFill>
                  <a:schemeClr val="tx1"/>
                </a:solidFill>
              </a:rPr>
              <a:t>How many people requiring authorisation are not counted in these statistics?</a:t>
            </a:r>
          </a:p>
          <a:p>
            <a:endParaRPr lang="en-GB" sz="2800" dirty="0"/>
          </a:p>
          <a:p>
            <a:endParaRPr lang="en-GB" dirty="0"/>
          </a:p>
        </p:txBody>
      </p:sp>
      <p:sp>
        <p:nvSpPr>
          <p:cNvPr id="3" name="Title 2"/>
          <p:cNvSpPr>
            <a:spLocks noGrp="1"/>
          </p:cNvSpPr>
          <p:nvPr>
            <p:ph type="title"/>
          </p:nvPr>
        </p:nvSpPr>
        <p:spPr>
          <a:xfrm>
            <a:off x="539552" y="332656"/>
            <a:ext cx="8229600" cy="418058"/>
          </a:xfrm>
        </p:spPr>
        <p:txBody>
          <a:bodyPr/>
          <a:lstStyle/>
          <a:p>
            <a:br>
              <a:rPr lang="en-GB" dirty="0">
                <a:solidFill>
                  <a:schemeClr val="tx1"/>
                </a:solidFill>
              </a:rPr>
            </a:br>
            <a:r>
              <a:rPr lang="en-GB" sz="3200" dirty="0">
                <a:solidFill>
                  <a:schemeClr val="tx1"/>
                </a:solidFill>
              </a:rPr>
              <a:t>Pressures on the system</a:t>
            </a:r>
            <a:endParaRPr lang="en-GB" dirty="0">
              <a:solidFill>
                <a:schemeClr val="tx1"/>
              </a:solidFill>
            </a:endParaRPr>
          </a:p>
        </p:txBody>
      </p:sp>
    </p:spTree>
    <p:extLst>
      <p:ext uri="{BB962C8B-B14F-4D97-AF65-F5344CB8AC3E}">
        <p14:creationId xmlns:p14="http://schemas.microsoft.com/office/powerpoint/2010/main" val="71122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Mental Capacity (Amendment) Act</a:t>
            </a:r>
            <a:r>
              <a:rPr lang="en-GB" sz="2800" b="1" dirty="0">
                <a:latin typeface="Arial" panose="020B0604020202020204" pitchFamily="34" charset="0"/>
                <a:cs typeface="Arial" panose="020B0604020202020204" pitchFamily="34" charset="0"/>
              </a:rPr>
              <a:t> </a:t>
            </a:r>
            <a:br>
              <a:rPr lang="en-GB" sz="2800" b="1" dirty="0">
                <a:latin typeface="Arial" panose="020B0604020202020204" pitchFamily="34" charset="0"/>
                <a:cs typeface="Arial" panose="020B0604020202020204" pitchFamily="34" charset="0"/>
              </a:rPr>
            </a:b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196529"/>
            <a:ext cx="8229600" cy="4608735"/>
          </a:xfrm>
        </p:spPr>
        <p:txBody>
          <a:bodyPr/>
          <a:lstStyle/>
          <a:p>
            <a:r>
              <a:rPr lang="en-GB" sz="2800" dirty="0">
                <a:solidFill>
                  <a:schemeClr val="tx1"/>
                </a:solidFill>
              </a:rPr>
              <a:t>Received Royal Assent on 16 May 2019</a:t>
            </a:r>
          </a:p>
          <a:p>
            <a:r>
              <a:rPr lang="en-GB" sz="2800" dirty="0">
                <a:solidFill>
                  <a:schemeClr val="tx1"/>
                </a:solidFill>
              </a:rPr>
              <a:t>Introduces the Liberty Protection Safeguards (“LPS”)</a:t>
            </a:r>
          </a:p>
          <a:p>
            <a:r>
              <a:rPr lang="en-GB" sz="2800" dirty="0">
                <a:solidFill>
                  <a:schemeClr val="tx1"/>
                </a:solidFill>
              </a:rPr>
              <a:t>Reforms sought due to: </a:t>
            </a:r>
          </a:p>
          <a:p>
            <a:pPr lvl="1"/>
            <a:r>
              <a:rPr lang="en-GB" sz="2400" dirty="0">
                <a:solidFill>
                  <a:schemeClr val="tx1"/>
                </a:solidFill>
              </a:rPr>
              <a:t>the substantial increase in </a:t>
            </a:r>
            <a:r>
              <a:rPr lang="en-GB" sz="2400" dirty="0" err="1">
                <a:solidFill>
                  <a:schemeClr val="tx1"/>
                </a:solidFill>
              </a:rPr>
              <a:t>DoLS</a:t>
            </a:r>
            <a:r>
              <a:rPr lang="en-GB" sz="2400" dirty="0">
                <a:solidFill>
                  <a:schemeClr val="tx1"/>
                </a:solidFill>
              </a:rPr>
              <a:t> cases</a:t>
            </a:r>
          </a:p>
          <a:p>
            <a:pPr lvl="1"/>
            <a:r>
              <a:rPr lang="en-GB" sz="2400" dirty="0">
                <a:solidFill>
                  <a:schemeClr val="tx1"/>
                </a:solidFill>
              </a:rPr>
              <a:t>criticisms of </a:t>
            </a:r>
            <a:r>
              <a:rPr lang="en-GB" sz="2400" dirty="0" err="1">
                <a:solidFill>
                  <a:schemeClr val="tx1"/>
                </a:solidFill>
              </a:rPr>
              <a:t>DoLS</a:t>
            </a:r>
            <a:r>
              <a:rPr lang="en-GB" sz="2400" dirty="0">
                <a:solidFill>
                  <a:schemeClr val="tx1"/>
                </a:solidFill>
              </a:rPr>
              <a:t> legislation</a:t>
            </a:r>
            <a:br>
              <a:rPr lang="en-GB" sz="2200" dirty="0">
                <a:solidFill>
                  <a:schemeClr val="tx1"/>
                </a:solidFill>
              </a:rPr>
            </a:br>
            <a:endParaRPr lang="en-GB" sz="2200" dirty="0">
              <a:solidFill>
                <a:schemeClr val="tx1"/>
              </a:solidFill>
            </a:endParaRPr>
          </a:p>
        </p:txBody>
      </p:sp>
    </p:spTree>
    <p:extLst>
      <p:ext uri="{BB962C8B-B14F-4D97-AF65-F5344CB8AC3E}">
        <p14:creationId xmlns:p14="http://schemas.microsoft.com/office/powerpoint/2010/main" val="3508535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p>
        </p:txBody>
      </p:sp>
      <p:sp>
        <p:nvSpPr>
          <p:cNvPr id="3" name="Content Placeholder 2"/>
          <p:cNvSpPr>
            <a:spLocks noGrp="1"/>
          </p:cNvSpPr>
          <p:nvPr>
            <p:ph idx="1"/>
          </p:nvPr>
        </p:nvSpPr>
        <p:spPr>
          <a:xfrm>
            <a:off x="457200" y="1052512"/>
            <a:ext cx="8229600" cy="4608735"/>
          </a:xfrm>
        </p:spPr>
        <p:txBody>
          <a:bodyPr/>
          <a:lstStyle/>
          <a:p>
            <a:pPr marL="0" indent="0">
              <a:buNone/>
            </a:pPr>
            <a:r>
              <a:rPr lang="en-GB" sz="2400" b="1" dirty="0">
                <a:solidFill>
                  <a:schemeClr val="tx1"/>
                </a:solidFill>
              </a:rPr>
              <a:t>In summary…</a:t>
            </a:r>
          </a:p>
          <a:p>
            <a:pPr lvl="0"/>
            <a:r>
              <a:rPr lang="en-GB" sz="2400" dirty="0">
                <a:solidFill>
                  <a:schemeClr val="tx1"/>
                </a:solidFill>
              </a:rPr>
              <a:t>No statutory definition of ‘deprivation of liberty’, but guidance to be given within Code of Practice</a:t>
            </a:r>
          </a:p>
          <a:p>
            <a:pPr lvl="0"/>
            <a:r>
              <a:rPr lang="en-GB" sz="2400" dirty="0">
                <a:solidFill>
                  <a:schemeClr val="tx1"/>
                </a:solidFill>
              </a:rPr>
              <a:t>LPS applies to individuals aged 16 and over</a:t>
            </a:r>
          </a:p>
          <a:p>
            <a:pPr lvl="0"/>
            <a:r>
              <a:rPr lang="en-GB" sz="2400" dirty="0">
                <a:solidFill>
                  <a:schemeClr val="tx1"/>
                </a:solidFill>
              </a:rPr>
              <a:t>The responsible body will be the local authority, other than hospital managers for arrangements in an NHS hospital or the CCG in cases where a person is eligible for continuing health care</a:t>
            </a:r>
          </a:p>
          <a:p>
            <a:pPr lvl="0"/>
            <a:r>
              <a:rPr lang="en-GB" sz="2400" dirty="0">
                <a:solidFill>
                  <a:schemeClr val="tx1"/>
                </a:solidFill>
              </a:rPr>
              <a:t>LPS will apply in all settings, including supported living or family home</a:t>
            </a:r>
          </a:p>
          <a:p>
            <a:pPr marL="0" indent="0">
              <a:buNone/>
            </a:pPr>
            <a:endParaRPr lang="en-GB" sz="2400" b="1" dirty="0">
              <a:solidFill>
                <a:schemeClr val="tx1"/>
              </a:solidFill>
            </a:endParaRPr>
          </a:p>
          <a:p>
            <a:pPr marL="0" indent="0">
              <a:buNone/>
            </a:pPr>
            <a:endParaRPr lang="en-GB" sz="2400" b="1" dirty="0">
              <a:solidFill>
                <a:schemeClr val="tx1"/>
              </a:solidFill>
            </a:endParaRPr>
          </a:p>
          <a:p>
            <a:pPr marL="0" indent="0">
              <a:buNone/>
            </a:pPr>
            <a:endParaRPr lang="en-GB" sz="2400" dirty="0">
              <a:solidFill>
                <a:schemeClr val="tx1"/>
              </a:solidFill>
            </a:endParaRPr>
          </a:p>
        </p:txBody>
      </p:sp>
    </p:spTree>
    <p:extLst>
      <p:ext uri="{BB962C8B-B14F-4D97-AF65-F5344CB8AC3E}">
        <p14:creationId xmlns:p14="http://schemas.microsoft.com/office/powerpoint/2010/main" val="3938094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p>
        </p:txBody>
      </p:sp>
      <p:sp>
        <p:nvSpPr>
          <p:cNvPr id="3" name="Content Placeholder 2"/>
          <p:cNvSpPr>
            <a:spLocks noGrp="1"/>
          </p:cNvSpPr>
          <p:nvPr>
            <p:ph idx="1"/>
          </p:nvPr>
        </p:nvSpPr>
        <p:spPr>
          <a:xfrm>
            <a:off x="457200" y="1052512"/>
            <a:ext cx="8229600" cy="4608735"/>
          </a:xfrm>
        </p:spPr>
        <p:txBody>
          <a:bodyPr/>
          <a:lstStyle/>
          <a:p>
            <a:r>
              <a:rPr lang="en-GB" sz="2400" dirty="0">
                <a:solidFill>
                  <a:schemeClr val="tx1"/>
                </a:solidFill>
              </a:rPr>
              <a:t>The conditions to be satisfied before arrangements can be authorised are as follows:</a:t>
            </a:r>
          </a:p>
          <a:p>
            <a:pPr lvl="1"/>
            <a:r>
              <a:rPr lang="en-GB" sz="2400" dirty="0">
                <a:solidFill>
                  <a:schemeClr val="tx1"/>
                </a:solidFill>
              </a:rPr>
              <a:t>P lacks capacity to consent to arrangement</a:t>
            </a:r>
          </a:p>
          <a:p>
            <a:pPr lvl="1"/>
            <a:r>
              <a:rPr lang="en-GB" sz="2400" dirty="0">
                <a:solidFill>
                  <a:schemeClr val="tx1"/>
                </a:solidFill>
              </a:rPr>
              <a:t>P has a mental disorder</a:t>
            </a:r>
          </a:p>
          <a:p>
            <a:pPr lvl="1"/>
            <a:r>
              <a:rPr lang="en-GB" sz="2400" dirty="0">
                <a:solidFill>
                  <a:schemeClr val="tx1"/>
                </a:solidFill>
              </a:rPr>
              <a:t>the arrangements are:</a:t>
            </a:r>
          </a:p>
          <a:p>
            <a:pPr lvl="2"/>
            <a:r>
              <a:rPr lang="en-GB" sz="2400" dirty="0">
                <a:solidFill>
                  <a:schemeClr val="tx1"/>
                </a:solidFill>
              </a:rPr>
              <a:t>necessary to prevent harm to P</a:t>
            </a:r>
          </a:p>
          <a:p>
            <a:pPr lvl="2"/>
            <a:r>
              <a:rPr lang="en-GB" sz="2400" dirty="0">
                <a:solidFill>
                  <a:schemeClr val="tx1"/>
                </a:solidFill>
              </a:rPr>
              <a:t>are proportionate in relation to likelihood and seriousness of harm to P </a:t>
            </a:r>
          </a:p>
          <a:p>
            <a:pPr marL="0" indent="0">
              <a:buNone/>
            </a:pPr>
            <a:br>
              <a:rPr lang="en-GB" sz="2400" dirty="0">
                <a:solidFill>
                  <a:schemeClr val="tx1"/>
                </a:solidFill>
              </a:rPr>
            </a:br>
            <a:endParaRPr lang="en-GB" sz="2400" dirty="0">
              <a:solidFill>
                <a:schemeClr val="tx1"/>
              </a:solidFill>
            </a:endParaRPr>
          </a:p>
        </p:txBody>
      </p:sp>
    </p:spTree>
    <p:extLst>
      <p:ext uri="{BB962C8B-B14F-4D97-AF65-F5344CB8AC3E}">
        <p14:creationId xmlns:p14="http://schemas.microsoft.com/office/powerpoint/2010/main" val="425345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p>
        </p:txBody>
      </p:sp>
      <p:sp>
        <p:nvSpPr>
          <p:cNvPr id="3" name="Content Placeholder 2"/>
          <p:cNvSpPr>
            <a:spLocks noGrp="1"/>
          </p:cNvSpPr>
          <p:nvPr>
            <p:ph idx="1"/>
          </p:nvPr>
        </p:nvSpPr>
        <p:spPr>
          <a:xfrm>
            <a:off x="457200" y="1052512"/>
            <a:ext cx="8229600" cy="4608735"/>
          </a:xfrm>
        </p:spPr>
        <p:txBody>
          <a:bodyPr/>
          <a:lstStyle/>
          <a:p>
            <a:pPr lvl="0"/>
            <a:r>
              <a:rPr lang="en-GB" sz="2400" dirty="0">
                <a:solidFill>
                  <a:schemeClr val="tx1"/>
                </a:solidFill>
              </a:rPr>
              <a:t>A pre-authorisation review must be carried out by someone not involved in day-to-day care to determine that the above three conditions are met</a:t>
            </a:r>
          </a:p>
          <a:p>
            <a:pPr lvl="0"/>
            <a:r>
              <a:rPr lang="en-GB" sz="2400" dirty="0">
                <a:solidFill>
                  <a:schemeClr val="tx1"/>
                </a:solidFill>
              </a:rPr>
              <a:t>P has the right to challenge the authorisation via the Court of Protection pursuant to the new s.21ZA (which will attract non-means-tested legal aid)</a:t>
            </a:r>
          </a:p>
          <a:p>
            <a:pPr lvl="0"/>
            <a:r>
              <a:rPr lang="en-GB" sz="2400" dirty="0">
                <a:solidFill>
                  <a:schemeClr val="tx1"/>
                </a:solidFill>
              </a:rPr>
              <a:t>The authorisation can be renewed in first instance for one year and thereafter for periods of up to three years</a:t>
            </a:r>
          </a:p>
          <a:p>
            <a:pPr marL="0" indent="0">
              <a:buNone/>
            </a:pPr>
            <a:br>
              <a:rPr lang="en-GB" sz="2400" dirty="0">
                <a:solidFill>
                  <a:schemeClr val="tx1"/>
                </a:solidFill>
              </a:rPr>
            </a:br>
            <a:endParaRPr lang="en-GB" sz="2400" dirty="0">
              <a:solidFill>
                <a:schemeClr val="tx1"/>
              </a:solidFill>
            </a:endParaRPr>
          </a:p>
        </p:txBody>
      </p:sp>
    </p:spTree>
    <p:extLst>
      <p:ext uri="{BB962C8B-B14F-4D97-AF65-F5344CB8AC3E}">
        <p14:creationId xmlns:p14="http://schemas.microsoft.com/office/powerpoint/2010/main" val="282669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p>
        </p:txBody>
      </p:sp>
      <p:sp>
        <p:nvSpPr>
          <p:cNvPr id="3" name="Content Placeholder 2"/>
          <p:cNvSpPr>
            <a:spLocks noGrp="1"/>
          </p:cNvSpPr>
          <p:nvPr>
            <p:ph idx="1"/>
          </p:nvPr>
        </p:nvSpPr>
        <p:spPr>
          <a:xfrm>
            <a:off x="457200" y="1052512"/>
            <a:ext cx="8229600" cy="4608735"/>
          </a:xfrm>
        </p:spPr>
        <p:txBody>
          <a:bodyPr/>
          <a:lstStyle/>
          <a:p>
            <a:pPr lvl="0"/>
            <a:r>
              <a:rPr lang="en-GB" sz="2400" dirty="0">
                <a:solidFill>
                  <a:schemeClr val="tx1"/>
                </a:solidFill>
              </a:rPr>
              <a:t>If the person is aged 18 or over, and the proposed arrangements would be carried out wholly or partly in a care home, then potentially a different process could apply</a:t>
            </a:r>
          </a:p>
          <a:p>
            <a:pPr lvl="0"/>
            <a:r>
              <a:rPr lang="en-GB" sz="2400" dirty="0">
                <a:solidFill>
                  <a:schemeClr val="tx1"/>
                </a:solidFill>
              </a:rPr>
              <a:t>In such cases, the responsible body can decide if it will arrange the necessary assessments and other evidence to be provided, or whether the care home manager should do so…..</a:t>
            </a:r>
          </a:p>
          <a:p>
            <a:pPr lvl="0"/>
            <a:endParaRPr lang="en-GB" sz="2400" dirty="0"/>
          </a:p>
          <a:p>
            <a:pPr marL="0" indent="0">
              <a:buNone/>
            </a:pPr>
            <a:br>
              <a:rPr lang="en-GB" sz="2400" dirty="0">
                <a:solidFill>
                  <a:schemeClr val="tx1"/>
                </a:solidFill>
              </a:rPr>
            </a:br>
            <a:endParaRPr lang="en-GB" sz="2400" dirty="0">
              <a:solidFill>
                <a:schemeClr val="tx1"/>
              </a:solidFill>
            </a:endParaRPr>
          </a:p>
        </p:txBody>
      </p:sp>
    </p:spTree>
    <p:extLst>
      <p:ext uri="{BB962C8B-B14F-4D97-AF65-F5344CB8AC3E}">
        <p14:creationId xmlns:p14="http://schemas.microsoft.com/office/powerpoint/2010/main" val="271259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97884" cy="595032"/>
          </a:xfrm>
        </p:spPr>
        <p:txBody>
          <a:bodyPr/>
          <a:lstStyle/>
          <a:p>
            <a:r>
              <a:rPr lang="en-GB" sz="2800" b="1" dirty="0">
                <a:latin typeface="Arial" panose="020B0604020202020204" pitchFamily="34" charset="0"/>
                <a:cs typeface="Arial" panose="020B0604020202020204" pitchFamily="34" charset="0"/>
              </a:rPr>
              <a:t>LIBERTY PROTECTION SAFEGUARDS</a:t>
            </a:r>
            <a:endParaRPr lang="en-GB" sz="2800" dirty="0"/>
          </a:p>
        </p:txBody>
      </p:sp>
      <p:sp>
        <p:nvSpPr>
          <p:cNvPr id="3" name="Content Placeholder 2"/>
          <p:cNvSpPr>
            <a:spLocks noGrp="1"/>
          </p:cNvSpPr>
          <p:nvPr>
            <p:ph idx="1"/>
          </p:nvPr>
        </p:nvSpPr>
        <p:spPr>
          <a:xfrm>
            <a:off x="467544" y="908720"/>
            <a:ext cx="8229600" cy="4896767"/>
          </a:xfrm>
        </p:spPr>
        <p:txBody>
          <a:bodyPr/>
          <a:lstStyle/>
          <a:p>
            <a:pPr marL="0" indent="0">
              <a:buNone/>
            </a:pPr>
            <a:r>
              <a:rPr lang="en-GB" sz="2200" u="sng" dirty="0">
                <a:solidFill>
                  <a:schemeClr val="tx1"/>
                </a:solidFill>
              </a:rPr>
              <a:t>Criticisms</a:t>
            </a:r>
          </a:p>
          <a:p>
            <a:r>
              <a:rPr lang="en-GB" sz="2000" dirty="0">
                <a:solidFill>
                  <a:schemeClr val="tx1"/>
                </a:solidFill>
              </a:rPr>
              <a:t>Shifts responsibility and costs for authorising deprivations of liberty to NHS or care homes</a:t>
            </a:r>
          </a:p>
          <a:p>
            <a:r>
              <a:rPr lang="en-GB" sz="2000" dirty="0">
                <a:solidFill>
                  <a:schemeClr val="tx1"/>
                </a:solidFill>
              </a:rPr>
              <a:t>The Act allows care home managers (if the LA feel it is appropriate) to lead on the assessments of capacity, and the judgment of necessity and proportionality, and pass their findings to the local authority as the responsible body.</a:t>
            </a:r>
          </a:p>
          <a:p>
            <a:pPr lvl="1"/>
            <a:r>
              <a:rPr lang="en-GB" sz="2000" dirty="0">
                <a:solidFill>
                  <a:schemeClr val="tx1"/>
                </a:solidFill>
              </a:rPr>
              <a:t>Potential conflict of interest in giving care home managers this role (but cannot be undertaken by anyone with a “prescribed connection”) </a:t>
            </a:r>
          </a:p>
          <a:p>
            <a:pPr lvl="1"/>
            <a:r>
              <a:rPr lang="en-GB" sz="2000" dirty="0">
                <a:solidFill>
                  <a:schemeClr val="tx1"/>
                </a:solidFill>
              </a:rPr>
              <a:t>Concerns raised regarding the level of expertise to carry out the necessary assessments and the capacity of care homes to take on this role</a:t>
            </a:r>
          </a:p>
          <a:p>
            <a:endParaRPr lang="en-GB" sz="2000" dirty="0">
              <a:solidFill>
                <a:schemeClr val="tx1"/>
              </a:solidFill>
            </a:endParaRPr>
          </a:p>
        </p:txBody>
      </p:sp>
    </p:spTree>
    <p:extLst>
      <p:ext uri="{BB962C8B-B14F-4D97-AF65-F5344CB8AC3E}">
        <p14:creationId xmlns:p14="http://schemas.microsoft.com/office/powerpoint/2010/main" val="118782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endParaRPr lang="en-GB" sz="2800" b="1" dirty="0">
              <a:solidFill>
                <a:schemeClr val="tx1"/>
              </a:solidFill>
            </a:endParaRPr>
          </a:p>
        </p:txBody>
      </p:sp>
      <p:sp>
        <p:nvSpPr>
          <p:cNvPr id="3" name="Content Placeholder 2"/>
          <p:cNvSpPr>
            <a:spLocks noGrp="1"/>
          </p:cNvSpPr>
          <p:nvPr>
            <p:ph idx="1"/>
          </p:nvPr>
        </p:nvSpPr>
        <p:spPr/>
        <p:txBody>
          <a:bodyPr/>
          <a:lstStyle/>
          <a:p>
            <a:pPr marL="0" indent="0">
              <a:buNone/>
            </a:pPr>
            <a:r>
              <a:rPr lang="en-GB" sz="2400" u="sng" dirty="0">
                <a:solidFill>
                  <a:schemeClr val="tx1"/>
                </a:solidFill>
              </a:rPr>
              <a:t>Criticisms</a:t>
            </a:r>
          </a:p>
          <a:p>
            <a:r>
              <a:rPr lang="en-GB" sz="2400" dirty="0">
                <a:solidFill>
                  <a:schemeClr val="tx1"/>
                </a:solidFill>
              </a:rPr>
              <a:t>Under </a:t>
            </a:r>
            <a:r>
              <a:rPr lang="en-GB" sz="2400" dirty="0" err="1">
                <a:solidFill>
                  <a:schemeClr val="tx1"/>
                </a:solidFill>
              </a:rPr>
              <a:t>DoLS</a:t>
            </a:r>
            <a:r>
              <a:rPr lang="en-GB" sz="2400" dirty="0">
                <a:solidFill>
                  <a:schemeClr val="tx1"/>
                </a:solidFill>
              </a:rPr>
              <a:t> a deprivation can be for a maximum of one year. Under LPS, this can be renewed initially for one year, but subsequent to that for up to three years</a:t>
            </a:r>
          </a:p>
          <a:p>
            <a:r>
              <a:rPr lang="en-GB" sz="2400" dirty="0">
                <a:solidFill>
                  <a:schemeClr val="tx1"/>
                </a:solidFill>
              </a:rPr>
              <a:t>Significant emphasis on the Code of Practice, which will be in development for several months</a:t>
            </a:r>
          </a:p>
          <a:p>
            <a:r>
              <a:rPr lang="en-GB" sz="2400" dirty="0">
                <a:solidFill>
                  <a:schemeClr val="tx1"/>
                </a:solidFill>
              </a:rPr>
              <a:t>No role for RPRs, instead provision for an “appropriate person” or IMCA. Advocacy provisions therefore limited and restricted to when it is deemed in P’s best interests to be supported by an IMCA</a:t>
            </a:r>
          </a:p>
          <a:p>
            <a:pPr marL="0" indent="0">
              <a:buNone/>
            </a:pPr>
            <a:br>
              <a:rPr lang="en-GB" sz="2400" dirty="0">
                <a:solidFill>
                  <a:schemeClr val="tx1"/>
                </a:solidFill>
              </a:rPr>
            </a:br>
            <a:endParaRPr lang="en-GB" sz="2400" dirty="0">
              <a:solidFill>
                <a:schemeClr val="tx1"/>
              </a:solidFill>
            </a:endParaRPr>
          </a:p>
          <a:p>
            <a:endParaRPr lang="en-GB" sz="2000" dirty="0">
              <a:solidFill>
                <a:schemeClr val="tx1"/>
              </a:solidFill>
            </a:endParaRPr>
          </a:p>
        </p:txBody>
      </p:sp>
    </p:spTree>
    <p:extLst>
      <p:ext uri="{BB962C8B-B14F-4D97-AF65-F5344CB8AC3E}">
        <p14:creationId xmlns:p14="http://schemas.microsoft.com/office/powerpoint/2010/main" val="374723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b="1" dirty="0"/>
              <a:t>European Convention on Human Rights</a:t>
            </a:r>
          </a:p>
          <a:p>
            <a:r>
              <a:rPr lang="en-GB" sz="2800" b="1" i="1" dirty="0" err="1"/>
              <a:t>Bournewood</a:t>
            </a:r>
            <a:r>
              <a:rPr lang="en-GB" sz="2800" b="1" dirty="0"/>
              <a:t> case</a:t>
            </a:r>
          </a:p>
          <a:p>
            <a:r>
              <a:rPr lang="en-GB" sz="2800" b="1" dirty="0"/>
              <a:t>Introduction of </a:t>
            </a:r>
            <a:r>
              <a:rPr lang="en-GB" sz="2800" b="1" dirty="0" err="1"/>
              <a:t>DoLS</a:t>
            </a:r>
            <a:endParaRPr lang="en-GB" sz="2800" b="1" dirty="0"/>
          </a:p>
          <a:p>
            <a:r>
              <a:rPr lang="en-GB" sz="2800" b="1" dirty="0"/>
              <a:t>Domestic case law:</a:t>
            </a:r>
          </a:p>
          <a:p>
            <a:pPr lvl="1"/>
            <a:r>
              <a:rPr lang="en-GB" sz="2400" b="1" i="1" dirty="0"/>
              <a:t>Cheshire West – new ‘acid test’ for </a:t>
            </a:r>
            <a:r>
              <a:rPr lang="en-GB" sz="2400" b="1" i="1" dirty="0" err="1"/>
              <a:t>DoL</a:t>
            </a:r>
            <a:endParaRPr lang="en-GB" sz="2400" b="1" i="1" dirty="0"/>
          </a:p>
          <a:p>
            <a:pPr lvl="1"/>
            <a:r>
              <a:rPr lang="en-GB" sz="2400" b="1" i="1" dirty="0"/>
              <a:t>Staffordshire CC v SRK – privately funded care</a:t>
            </a:r>
          </a:p>
          <a:p>
            <a:pPr lvl="1"/>
            <a:r>
              <a:rPr lang="en-GB" sz="2400" b="1" i="1" dirty="0"/>
              <a:t>Re D – </a:t>
            </a:r>
            <a:r>
              <a:rPr lang="en-GB" sz="2400" b="1" i="1" dirty="0" err="1"/>
              <a:t>DoL</a:t>
            </a:r>
            <a:r>
              <a:rPr lang="en-GB" sz="2400" b="1" i="1" dirty="0"/>
              <a:t> and 16/17-year-olds</a:t>
            </a:r>
          </a:p>
          <a:p>
            <a:r>
              <a:rPr lang="en-GB" sz="2800" b="1" dirty="0"/>
              <a:t>Introduction of LPS</a:t>
            </a:r>
          </a:p>
          <a:p>
            <a:r>
              <a:rPr lang="en-GB" sz="2800" b="1" dirty="0"/>
              <a:t>Covid-19 and delay to LPS</a:t>
            </a:r>
          </a:p>
          <a:p>
            <a:endParaRPr lang="en-GB" sz="2800" b="1" dirty="0"/>
          </a:p>
          <a:p>
            <a:endParaRPr lang="en-GB" sz="2800" b="1" dirty="0"/>
          </a:p>
        </p:txBody>
      </p:sp>
      <p:sp>
        <p:nvSpPr>
          <p:cNvPr id="3" name="Title 2"/>
          <p:cNvSpPr>
            <a:spLocks noGrp="1"/>
          </p:cNvSpPr>
          <p:nvPr>
            <p:ph type="title"/>
          </p:nvPr>
        </p:nvSpPr>
        <p:spPr>
          <a:xfrm>
            <a:off x="539552" y="404664"/>
            <a:ext cx="8229600" cy="418058"/>
          </a:xfrm>
        </p:spPr>
        <p:txBody>
          <a:bodyPr/>
          <a:lstStyle/>
          <a:p>
            <a:r>
              <a:rPr lang="en-GB" dirty="0"/>
              <a:t>LPS – how did we get here?</a:t>
            </a:r>
          </a:p>
        </p:txBody>
      </p:sp>
    </p:spTree>
    <p:extLst>
      <p:ext uri="{BB962C8B-B14F-4D97-AF65-F5344CB8AC3E}">
        <p14:creationId xmlns:p14="http://schemas.microsoft.com/office/powerpoint/2010/main" val="2308000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97884" cy="595032"/>
          </a:xfrm>
        </p:spPr>
        <p:txBody>
          <a:bodyPr/>
          <a:lstStyle/>
          <a:p>
            <a:r>
              <a:rPr lang="en-GB" sz="2800" b="1" dirty="0">
                <a:solidFill>
                  <a:schemeClr val="tx1"/>
                </a:solidFill>
                <a:latin typeface="Arial" panose="020B0604020202020204" pitchFamily="34" charset="0"/>
                <a:cs typeface="Arial" panose="020B0604020202020204" pitchFamily="34" charset="0"/>
              </a:rPr>
              <a:t>LIBERTY PROTECTION SAFEGUARDS</a:t>
            </a:r>
            <a:endParaRPr lang="en-GB" sz="2800" dirty="0"/>
          </a:p>
        </p:txBody>
      </p:sp>
      <p:sp>
        <p:nvSpPr>
          <p:cNvPr id="3" name="Content Placeholder 2"/>
          <p:cNvSpPr>
            <a:spLocks noGrp="1"/>
          </p:cNvSpPr>
          <p:nvPr>
            <p:ph idx="1"/>
          </p:nvPr>
        </p:nvSpPr>
        <p:spPr>
          <a:xfrm>
            <a:off x="323528" y="836712"/>
            <a:ext cx="8291264" cy="5184576"/>
          </a:xfrm>
        </p:spPr>
        <p:txBody>
          <a:bodyPr/>
          <a:lstStyle/>
          <a:p>
            <a:pPr>
              <a:spcBef>
                <a:spcPts val="0"/>
              </a:spcBef>
            </a:pPr>
            <a:endParaRPr lang="en-GB" sz="2400" dirty="0">
              <a:solidFill>
                <a:schemeClr val="tx1"/>
              </a:solidFill>
            </a:endParaRPr>
          </a:p>
          <a:p>
            <a:pPr>
              <a:spcBef>
                <a:spcPts val="0"/>
              </a:spcBef>
            </a:pPr>
            <a:r>
              <a:rPr lang="en-GB" sz="2400" dirty="0">
                <a:solidFill>
                  <a:schemeClr val="tx1"/>
                </a:solidFill>
              </a:rPr>
              <a:t>LPS scheme was originally due to come into effect in October 2020</a:t>
            </a:r>
          </a:p>
          <a:p>
            <a:pPr>
              <a:spcBef>
                <a:spcPts val="0"/>
              </a:spcBef>
            </a:pPr>
            <a:r>
              <a:rPr lang="en-GB" sz="2400" dirty="0">
                <a:solidFill>
                  <a:schemeClr val="tx1"/>
                </a:solidFill>
              </a:rPr>
              <a:t>However, government announced in July 2020 that implementation delayed until April 2022</a:t>
            </a:r>
          </a:p>
          <a:p>
            <a:pPr>
              <a:spcBef>
                <a:spcPts val="0"/>
              </a:spcBef>
            </a:pPr>
            <a:r>
              <a:rPr lang="en-GB" sz="2400" dirty="0">
                <a:solidFill>
                  <a:schemeClr val="tx1"/>
                </a:solidFill>
              </a:rPr>
              <a:t>In September 2020 government announced timeline for implementation, to include 12-week consultation on regulations and Code of Practice in spring 2021</a:t>
            </a:r>
          </a:p>
          <a:p>
            <a:pPr>
              <a:spcBef>
                <a:spcPts val="0"/>
              </a:spcBef>
            </a:pPr>
            <a:r>
              <a:rPr lang="en-GB" sz="2400" dirty="0">
                <a:solidFill>
                  <a:schemeClr val="tx1"/>
                </a:solidFill>
              </a:rPr>
              <a:t>Also announced intention to produce a new, single Code of Practice for both LPS and Mental Capacity Act</a:t>
            </a:r>
          </a:p>
          <a:p>
            <a:pPr>
              <a:spcBef>
                <a:spcPts val="0"/>
              </a:spcBef>
            </a:pPr>
            <a:endParaRPr lang="en-GB" sz="2400" dirty="0">
              <a:solidFill>
                <a:schemeClr val="tx1"/>
              </a:solidFill>
            </a:endParaRPr>
          </a:p>
          <a:p>
            <a:endParaRPr lang="en-GB" sz="2400" dirty="0">
              <a:solidFill>
                <a:schemeClr val="tx1"/>
              </a:solidFill>
            </a:endParaRPr>
          </a:p>
          <a:p>
            <a:pPr marL="0" indent="0">
              <a:buNone/>
            </a:pPr>
            <a:endParaRPr lang="en-GB" sz="2400" dirty="0">
              <a:solidFill>
                <a:schemeClr val="tx1"/>
              </a:solidFill>
            </a:endParaRPr>
          </a:p>
          <a:p>
            <a:pPr marL="0" indent="0">
              <a:buNone/>
            </a:pPr>
            <a:endParaRPr lang="en-GB" sz="2400" dirty="0">
              <a:solidFill>
                <a:schemeClr val="tx1"/>
              </a:solidFill>
            </a:endParaRPr>
          </a:p>
        </p:txBody>
      </p:sp>
    </p:spTree>
    <p:extLst>
      <p:ext uri="{BB962C8B-B14F-4D97-AF65-F5344CB8AC3E}">
        <p14:creationId xmlns:p14="http://schemas.microsoft.com/office/powerpoint/2010/main" val="242510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29600" cy="5184576"/>
          </a:xfrm>
        </p:spPr>
        <p:txBody>
          <a:bodyPr/>
          <a:lstStyle/>
          <a:p>
            <a:pPr fontAlgn="auto">
              <a:spcAft>
                <a:spcPts val="0"/>
              </a:spcAft>
              <a:defRPr/>
            </a:pPr>
            <a:r>
              <a:rPr lang="en-GB" sz="1800" dirty="0">
                <a:solidFill>
                  <a:schemeClr val="tx1"/>
                </a:solidFill>
              </a:rPr>
              <a:t>Letter of 4 May 2020 from Mr Justice Hayden, Vice President of Court of Protection, notes downturn in s21A applications, but comments:</a:t>
            </a:r>
          </a:p>
          <a:p>
            <a:pPr fontAlgn="auto">
              <a:spcAft>
                <a:spcPts val="0"/>
              </a:spcAft>
              <a:defRPr/>
            </a:pPr>
            <a:endParaRPr lang="en-GB" sz="1800" dirty="0">
              <a:solidFill>
                <a:schemeClr val="tx1"/>
              </a:solidFill>
            </a:endParaRPr>
          </a:p>
          <a:p>
            <a:pPr marL="457200" lvl="1" indent="0" fontAlgn="auto">
              <a:spcAft>
                <a:spcPts val="0"/>
              </a:spcAft>
              <a:buNone/>
              <a:defRPr/>
            </a:pPr>
            <a:r>
              <a:rPr lang="en-GB" sz="1800" i="1" dirty="0">
                <a:solidFill>
                  <a:schemeClr val="tx1"/>
                </a:solidFill>
              </a:rPr>
              <a:t>“whilst it is recognised that all parts of the system will be under great strain in this national emergency, the need for rigorous protection of the rights of the </a:t>
            </a:r>
            <a:r>
              <a:rPr lang="en-GB" sz="1800" i="1" dirty="0" err="1">
                <a:solidFill>
                  <a:schemeClr val="tx1"/>
                </a:solidFill>
              </a:rPr>
              <a:t>incapacitous</a:t>
            </a:r>
            <a:r>
              <a:rPr lang="en-GB" sz="1800" i="1" dirty="0">
                <a:solidFill>
                  <a:schemeClr val="tx1"/>
                </a:solidFill>
              </a:rPr>
              <a:t> is not in any way diminished. If anything, the increased vulnerability and isolation which are the characteristics of this viral pandemic require scrutiny of the basis of any deprivation of liberty to be both scrupulous and vigilant.”</a:t>
            </a:r>
          </a:p>
          <a:p>
            <a:pPr fontAlgn="auto">
              <a:spcAft>
                <a:spcPts val="0"/>
              </a:spcAft>
              <a:defRPr/>
            </a:pPr>
            <a:endParaRPr lang="en-GB" sz="1800" dirty="0">
              <a:solidFill>
                <a:schemeClr val="tx1"/>
              </a:solidFill>
            </a:endParaRPr>
          </a:p>
          <a:p>
            <a:pPr fontAlgn="auto">
              <a:spcAft>
                <a:spcPts val="0"/>
              </a:spcAft>
              <a:defRPr/>
            </a:pPr>
            <a:r>
              <a:rPr lang="en-GB" sz="1800" dirty="0">
                <a:solidFill>
                  <a:schemeClr val="tx1"/>
                </a:solidFill>
              </a:rPr>
              <a:t>Government has issued and updated (most recently on 15 October) guidance on MCA and </a:t>
            </a:r>
            <a:r>
              <a:rPr lang="en-GB" sz="1800" dirty="0" err="1">
                <a:solidFill>
                  <a:schemeClr val="tx1"/>
                </a:solidFill>
              </a:rPr>
              <a:t>DoLS</a:t>
            </a:r>
            <a:r>
              <a:rPr lang="en-GB" sz="1800" dirty="0">
                <a:solidFill>
                  <a:schemeClr val="tx1"/>
                </a:solidFill>
              </a:rPr>
              <a:t> during the Covid-19 pandemic.</a:t>
            </a:r>
          </a:p>
          <a:p>
            <a:pPr fontAlgn="auto">
              <a:spcAft>
                <a:spcPts val="0"/>
              </a:spcAft>
              <a:defRPr/>
            </a:pPr>
            <a:endParaRPr lang="en-GB" sz="1800" dirty="0">
              <a:solidFill>
                <a:schemeClr val="tx1"/>
              </a:solidFill>
            </a:endParaRPr>
          </a:p>
          <a:p>
            <a:pPr fontAlgn="auto">
              <a:spcAft>
                <a:spcPts val="0"/>
              </a:spcAft>
              <a:defRPr/>
            </a:pPr>
            <a:r>
              <a:rPr lang="en-GB" sz="1800" dirty="0">
                <a:solidFill>
                  <a:schemeClr val="tx1"/>
                </a:solidFill>
              </a:rPr>
              <a:t>Emphasises that MCA and </a:t>
            </a:r>
            <a:r>
              <a:rPr lang="en-GB" sz="1800" dirty="0" err="1">
                <a:solidFill>
                  <a:schemeClr val="tx1"/>
                </a:solidFill>
              </a:rPr>
              <a:t>DoLS</a:t>
            </a:r>
            <a:r>
              <a:rPr lang="en-GB" sz="1800" dirty="0">
                <a:solidFill>
                  <a:schemeClr val="tx1"/>
                </a:solidFill>
              </a:rPr>
              <a:t> remain fully in force, but gives practical guidance on appropriateness of remote assessments, and interplay between </a:t>
            </a:r>
            <a:r>
              <a:rPr lang="en-GB" sz="1800" dirty="0" err="1">
                <a:solidFill>
                  <a:schemeClr val="tx1"/>
                </a:solidFill>
              </a:rPr>
              <a:t>DoLS</a:t>
            </a:r>
            <a:r>
              <a:rPr lang="en-GB" sz="1800" dirty="0">
                <a:solidFill>
                  <a:schemeClr val="tx1"/>
                </a:solidFill>
              </a:rPr>
              <a:t>/MCA and national and local restrictions on contact.</a:t>
            </a:r>
          </a:p>
          <a:p>
            <a:pPr fontAlgn="auto">
              <a:spcAft>
                <a:spcPts val="0"/>
              </a:spcAft>
              <a:defRPr/>
            </a:pPr>
            <a:endParaRPr lang="en-GB" sz="2000" dirty="0"/>
          </a:p>
          <a:p>
            <a:pPr fontAlgn="auto">
              <a:spcAft>
                <a:spcPts val="0"/>
              </a:spcAft>
              <a:defRPr/>
            </a:pPr>
            <a:endParaRPr lang="en-GB" sz="2000" dirty="0"/>
          </a:p>
          <a:p>
            <a:pPr fontAlgn="auto">
              <a:spcAft>
                <a:spcPts val="0"/>
              </a:spcAft>
              <a:defRPr/>
            </a:pPr>
            <a:endParaRPr lang="en-GB" sz="2000" i="1" dirty="0"/>
          </a:p>
          <a:p>
            <a:pPr fontAlgn="auto">
              <a:spcAft>
                <a:spcPts val="0"/>
              </a:spcAft>
              <a:defRPr/>
            </a:pPr>
            <a:endParaRPr lang="en-GB" sz="2000" dirty="0"/>
          </a:p>
        </p:txBody>
      </p:sp>
      <p:sp>
        <p:nvSpPr>
          <p:cNvPr id="3" name="Title 2"/>
          <p:cNvSpPr>
            <a:spLocks noGrp="1"/>
          </p:cNvSpPr>
          <p:nvPr>
            <p:ph type="title"/>
          </p:nvPr>
        </p:nvSpPr>
        <p:spPr>
          <a:xfrm>
            <a:off x="611560" y="188640"/>
            <a:ext cx="8229600" cy="418058"/>
          </a:xfrm>
        </p:spPr>
        <p:txBody>
          <a:bodyPr/>
          <a:lstStyle/>
          <a:p>
            <a:r>
              <a:rPr lang="en-GB" sz="2400" dirty="0" err="1"/>
              <a:t>DoLS</a:t>
            </a:r>
            <a:r>
              <a:rPr lang="en-GB" sz="2400" dirty="0"/>
              <a:t> and Covid-19</a:t>
            </a:r>
          </a:p>
        </p:txBody>
      </p:sp>
    </p:spTree>
    <p:extLst>
      <p:ext uri="{BB962C8B-B14F-4D97-AF65-F5344CB8AC3E}">
        <p14:creationId xmlns:p14="http://schemas.microsoft.com/office/powerpoint/2010/main" val="256600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764704"/>
            <a:ext cx="8229600" cy="5184576"/>
          </a:xfrm>
        </p:spPr>
        <p:txBody>
          <a:bodyPr/>
          <a:lstStyle/>
          <a:p>
            <a:pPr fontAlgn="auto">
              <a:spcAft>
                <a:spcPts val="0"/>
              </a:spcAft>
              <a:defRPr/>
            </a:pPr>
            <a:endParaRPr lang="en-GB" sz="2000" dirty="0"/>
          </a:p>
          <a:p>
            <a:pPr fontAlgn="auto">
              <a:spcAft>
                <a:spcPts val="0"/>
              </a:spcAft>
              <a:defRPr/>
            </a:pPr>
            <a:r>
              <a:rPr lang="en-GB" sz="2000" dirty="0">
                <a:solidFill>
                  <a:schemeClr val="tx1"/>
                </a:solidFill>
              </a:rPr>
              <a:t>And finally…</a:t>
            </a:r>
          </a:p>
          <a:p>
            <a:pPr fontAlgn="auto">
              <a:spcAft>
                <a:spcPts val="0"/>
              </a:spcAft>
              <a:defRPr/>
            </a:pPr>
            <a:endParaRPr lang="en-GB" sz="2000" dirty="0">
              <a:solidFill>
                <a:schemeClr val="tx1"/>
              </a:solidFill>
            </a:endParaRPr>
          </a:p>
          <a:p>
            <a:pPr fontAlgn="auto">
              <a:spcAft>
                <a:spcPts val="0"/>
              </a:spcAft>
              <a:defRPr/>
            </a:pPr>
            <a:r>
              <a:rPr lang="en-GB" sz="2000" dirty="0">
                <a:solidFill>
                  <a:schemeClr val="tx1"/>
                </a:solidFill>
              </a:rPr>
              <a:t>“</a:t>
            </a:r>
            <a:r>
              <a:rPr lang="en-GB" sz="2000" i="1" dirty="0">
                <a:solidFill>
                  <a:schemeClr val="tx1"/>
                </a:solidFill>
              </a:rPr>
              <a:t>There will still be people who have an authorisation in place under the current Deprivation of Liberty Safeguards system on the date the new system comes into force. The Government will work with delivery partners and stakeholders on developing transitional arrangements, but the expectation is that such people will remain under their existing authorisation until it expires</a:t>
            </a:r>
            <a:r>
              <a:rPr lang="en-GB" sz="2000" dirty="0">
                <a:solidFill>
                  <a:schemeClr val="tx1"/>
                </a:solidFill>
              </a:rPr>
              <a:t>.”</a:t>
            </a:r>
          </a:p>
          <a:p>
            <a:pPr fontAlgn="auto">
              <a:spcAft>
                <a:spcPts val="0"/>
              </a:spcAft>
              <a:defRPr/>
            </a:pPr>
            <a:endParaRPr lang="en-GB" sz="2000" dirty="0">
              <a:solidFill>
                <a:schemeClr val="tx1"/>
              </a:solidFill>
            </a:endParaRPr>
          </a:p>
          <a:p>
            <a:pPr fontAlgn="auto">
              <a:spcAft>
                <a:spcPts val="0"/>
              </a:spcAft>
              <a:defRPr/>
            </a:pPr>
            <a:r>
              <a:rPr lang="en-GB" sz="2000" dirty="0">
                <a:solidFill>
                  <a:schemeClr val="tx1"/>
                </a:solidFill>
              </a:rPr>
              <a:t>To keep up to speed, you may want to review: </a:t>
            </a:r>
            <a:r>
              <a:rPr lang="en-GB" sz="2000" dirty="0">
                <a:hlinkClick r:id="rId3"/>
              </a:rPr>
              <a:t>http://www.mentalcapacitylawandpolicy.org.uk/</a:t>
            </a:r>
            <a:endParaRPr lang="en-GB" sz="2000" dirty="0"/>
          </a:p>
          <a:p>
            <a:pPr fontAlgn="auto">
              <a:spcAft>
                <a:spcPts val="0"/>
              </a:spcAft>
              <a:defRPr/>
            </a:pPr>
            <a:endParaRPr lang="en-GB" sz="2000" dirty="0"/>
          </a:p>
          <a:p>
            <a:pPr fontAlgn="auto">
              <a:spcAft>
                <a:spcPts val="0"/>
              </a:spcAft>
              <a:defRPr/>
            </a:pPr>
            <a:endParaRPr lang="en-GB" sz="2000" dirty="0"/>
          </a:p>
          <a:p>
            <a:pPr fontAlgn="auto">
              <a:spcAft>
                <a:spcPts val="0"/>
              </a:spcAft>
              <a:defRPr/>
            </a:pPr>
            <a:endParaRPr lang="en-GB" sz="2000" dirty="0"/>
          </a:p>
          <a:p>
            <a:pPr fontAlgn="auto">
              <a:spcAft>
                <a:spcPts val="0"/>
              </a:spcAft>
              <a:defRPr/>
            </a:pPr>
            <a:endParaRPr lang="en-GB" sz="2000" i="1" dirty="0"/>
          </a:p>
          <a:p>
            <a:pPr fontAlgn="auto">
              <a:spcAft>
                <a:spcPts val="0"/>
              </a:spcAft>
              <a:defRPr/>
            </a:pPr>
            <a:endParaRPr lang="en-GB" sz="2000" dirty="0"/>
          </a:p>
        </p:txBody>
      </p:sp>
      <p:sp>
        <p:nvSpPr>
          <p:cNvPr id="3" name="Title 2"/>
          <p:cNvSpPr>
            <a:spLocks noGrp="1"/>
          </p:cNvSpPr>
          <p:nvPr>
            <p:ph type="title"/>
          </p:nvPr>
        </p:nvSpPr>
        <p:spPr>
          <a:xfrm>
            <a:off x="611560" y="188640"/>
            <a:ext cx="8229600" cy="418058"/>
          </a:xfrm>
        </p:spPr>
        <p:txBody>
          <a:bodyPr/>
          <a:lstStyle/>
          <a:p>
            <a:r>
              <a:rPr lang="en-GB" sz="2400" dirty="0"/>
              <a:t>LIBERTY PROTECTION SAFEGUARDS</a:t>
            </a:r>
          </a:p>
        </p:txBody>
      </p:sp>
    </p:spTree>
    <p:extLst>
      <p:ext uri="{BB962C8B-B14F-4D97-AF65-F5344CB8AC3E}">
        <p14:creationId xmlns:p14="http://schemas.microsoft.com/office/powerpoint/2010/main" val="39418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61963" y="171450"/>
            <a:ext cx="8397875" cy="1081088"/>
          </a:xfrm>
        </p:spPr>
        <p:txBody>
          <a:bodyPr/>
          <a:lstStyle/>
          <a:p>
            <a:r>
              <a:rPr lang="en-GB" sz="2800" b="1" dirty="0">
                <a:solidFill>
                  <a:schemeClr val="tx1"/>
                </a:solidFill>
                <a:latin typeface="Arial" charset="0"/>
                <a:cs typeface="Arial" charset="0"/>
              </a:rPr>
              <a:t>What is a ‘deprivation of liberty’?</a:t>
            </a:r>
          </a:p>
        </p:txBody>
      </p:sp>
      <p:sp>
        <p:nvSpPr>
          <p:cNvPr id="6147" name="Content Placeholder 2"/>
          <p:cNvSpPr>
            <a:spLocks noGrp="1"/>
          </p:cNvSpPr>
          <p:nvPr>
            <p:ph idx="1"/>
          </p:nvPr>
        </p:nvSpPr>
        <p:spPr bwMode="auto">
          <a:xfrm>
            <a:off x="461963" y="885825"/>
            <a:ext cx="8375650" cy="4978400"/>
          </a:xfrm>
        </p:spPr>
        <p:txBody>
          <a:bodyPr wrap="square" numCol="1" anchor="t" anchorCtr="0" compatLnSpc="1">
            <a:prstTxWarp prst="textNoShape">
              <a:avLst/>
            </a:prstTxWarp>
            <a:normAutofit fontScale="70000" lnSpcReduction="20000"/>
          </a:bodyPr>
          <a:lstStyle/>
          <a:p>
            <a:pPr lvl="4">
              <a:defRPr/>
            </a:pPr>
            <a:endParaRPr lang="en-GB" dirty="0">
              <a:solidFill>
                <a:srgbClr val="000000"/>
              </a:solidFill>
              <a:latin typeface="Arial" charset="0"/>
              <a:cs typeface="Arial" charset="0"/>
            </a:endParaRPr>
          </a:p>
          <a:p>
            <a:pPr marL="0" indent="0">
              <a:buFont typeface="Arial" charset="0"/>
              <a:buNone/>
              <a:defRPr/>
            </a:pPr>
            <a:r>
              <a:rPr lang="en-GB" sz="3400" dirty="0">
                <a:solidFill>
                  <a:schemeClr val="tx1"/>
                </a:solidFill>
              </a:rPr>
              <a:t>European Convention on Human Rights, 1953</a:t>
            </a:r>
          </a:p>
          <a:p>
            <a:pPr marL="0" indent="0">
              <a:buFont typeface="Arial" charset="0"/>
              <a:buNone/>
              <a:defRPr/>
            </a:pPr>
            <a:r>
              <a:rPr lang="en-GB" sz="3400" i="1" dirty="0">
                <a:solidFill>
                  <a:schemeClr val="tx1"/>
                </a:solidFill>
              </a:rPr>
              <a:t>Article 5 – Right to liberty and security</a:t>
            </a:r>
          </a:p>
          <a:p>
            <a:pPr marL="0" indent="0">
              <a:buFont typeface="Arial" charset="0"/>
              <a:buNone/>
              <a:defRPr/>
            </a:pPr>
            <a:r>
              <a:rPr lang="en-GB" sz="3400" dirty="0">
                <a:solidFill>
                  <a:schemeClr val="tx1"/>
                </a:solidFill>
              </a:rPr>
              <a:t>1. Everyone has the right to liberty and security of person. No one shall be deprived of his liberty save in the following cases and in accordance with a procedure prescribed by law:</a:t>
            </a:r>
          </a:p>
          <a:p>
            <a:pPr marL="0" indent="0">
              <a:buFont typeface="Arial" charset="0"/>
              <a:buNone/>
              <a:defRPr/>
            </a:pPr>
            <a:r>
              <a:rPr lang="en-GB" sz="3400" dirty="0">
                <a:solidFill>
                  <a:schemeClr val="tx1"/>
                </a:solidFill>
              </a:rPr>
              <a:t>  … e. the lawful detention … of persons of unsound mind… </a:t>
            </a:r>
          </a:p>
          <a:p>
            <a:pPr marL="0" indent="0">
              <a:buFont typeface="Arial" charset="0"/>
              <a:buNone/>
              <a:defRPr/>
            </a:pPr>
            <a:r>
              <a:rPr lang="en-GB" sz="3400" dirty="0">
                <a:solidFill>
                  <a:schemeClr val="tx1"/>
                </a:solidFill>
              </a:rPr>
              <a:t>4. Everyone who is deprived of his liberty by arrest or detention shall be entitled to take proceedings by which the lawfulness of his detention shall be decided speedily by a court and his release ordered if the detention is not lawful.</a:t>
            </a:r>
          </a:p>
        </p:txBody>
      </p:sp>
    </p:spTree>
    <p:extLst>
      <p:ext uri="{BB962C8B-B14F-4D97-AF65-F5344CB8AC3E}">
        <p14:creationId xmlns:p14="http://schemas.microsoft.com/office/powerpoint/2010/main" val="236654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61963" y="171450"/>
            <a:ext cx="8397875" cy="521246"/>
          </a:xfrm>
        </p:spPr>
        <p:txBody>
          <a:bodyPr/>
          <a:lstStyle/>
          <a:p>
            <a:r>
              <a:rPr lang="en-GB" sz="2800" b="1" dirty="0">
                <a:solidFill>
                  <a:schemeClr val="tx1"/>
                </a:solidFill>
                <a:latin typeface="Arial" charset="0"/>
                <a:cs typeface="Arial" charset="0"/>
              </a:rPr>
              <a:t>What is a ‘deprivation of liberty’?</a:t>
            </a:r>
          </a:p>
        </p:txBody>
      </p:sp>
      <p:sp>
        <p:nvSpPr>
          <p:cNvPr id="6147" name="Content Placeholder 2"/>
          <p:cNvSpPr>
            <a:spLocks noGrp="1"/>
          </p:cNvSpPr>
          <p:nvPr>
            <p:ph idx="1"/>
          </p:nvPr>
        </p:nvSpPr>
        <p:spPr bwMode="auto">
          <a:xfrm>
            <a:off x="461963" y="885825"/>
            <a:ext cx="8375650" cy="4978400"/>
          </a:xfrm>
        </p:spPr>
        <p:txBody>
          <a:bodyPr wrap="square" numCol="1" anchor="t" anchorCtr="0" compatLnSpc="1">
            <a:prstTxWarp prst="textNoShape">
              <a:avLst/>
            </a:prstTxWarp>
          </a:bodyPr>
          <a:lstStyle/>
          <a:p>
            <a:pPr marL="0" indent="0">
              <a:buFont typeface="Arial" charset="0"/>
              <a:buNone/>
              <a:defRPr/>
            </a:pPr>
            <a:r>
              <a:rPr lang="en-GB" dirty="0">
                <a:solidFill>
                  <a:schemeClr val="tx1"/>
                </a:solidFill>
              </a:rPr>
              <a:t>Judgments of European Court of Human Rights identify three elements of deprivation of liberty:</a:t>
            </a:r>
          </a:p>
          <a:p>
            <a:pPr>
              <a:defRPr/>
            </a:pPr>
            <a:r>
              <a:rPr lang="en-GB" dirty="0">
                <a:solidFill>
                  <a:schemeClr val="tx1"/>
                </a:solidFill>
              </a:rPr>
              <a:t>Is the person confined to a particular restricted place for a non-negligible period of time? (the “</a:t>
            </a:r>
            <a:r>
              <a:rPr lang="en-GB" b="1" dirty="0">
                <a:solidFill>
                  <a:schemeClr val="tx1"/>
                </a:solidFill>
              </a:rPr>
              <a:t>objective element</a:t>
            </a:r>
            <a:r>
              <a:rPr lang="en-GB" dirty="0">
                <a:solidFill>
                  <a:schemeClr val="tx1"/>
                </a:solidFill>
              </a:rPr>
              <a:t>”)</a:t>
            </a:r>
          </a:p>
          <a:p>
            <a:pPr>
              <a:defRPr/>
            </a:pPr>
            <a:r>
              <a:rPr lang="en-GB" dirty="0">
                <a:solidFill>
                  <a:schemeClr val="tx1"/>
                </a:solidFill>
              </a:rPr>
              <a:t>Has the person consented? Can they consent? (the “</a:t>
            </a:r>
            <a:r>
              <a:rPr lang="en-GB" b="1" dirty="0">
                <a:solidFill>
                  <a:schemeClr val="tx1"/>
                </a:solidFill>
              </a:rPr>
              <a:t>subjective element</a:t>
            </a:r>
            <a:r>
              <a:rPr lang="en-GB" dirty="0">
                <a:solidFill>
                  <a:schemeClr val="tx1"/>
                </a:solidFill>
              </a:rPr>
              <a:t>”)</a:t>
            </a:r>
          </a:p>
          <a:p>
            <a:pPr>
              <a:defRPr/>
            </a:pPr>
            <a:r>
              <a:rPr lang="en-GB" dirty="0">
                <a:solidFill>
                  <a:schemeClr val="tx1"/>
                </a:solidFill>
              </a:rPr>
              <a:t>Are the arrangements </a:t>
            </a:r>
            <a:r>
              <a:rPr lang="en-GB" b="1" dirty="0">
                <a:solidFill>
                  <a:schemeClr val="tx1"/>
                </a:solidFill>
              </a:rPr>
              <a:t>imputable to the state</a:t>
            </a:r>
            <a:r>
              <a:rPr lang="en-GB" dirty="0">
                <a:solidFill>
                  <a:schemeClr val="tx1"/>
                </a:solidFill>
              </a:rPr>
              <a:t>?</a:t>
            </a:r>
          </a:p>
        </p:txBody>
      </p:sp>
    </p:spTree>
    <p:extLst>
      <p:ext uri="{BB962C8B-B14F-4D97-AF65-F5344CB8AC3E}">
        <p14:creationId xmlns:p14="http://schemas.microsoft.com/office/powerpoint/2010/main" val="139014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97884" cy="595032"/>
          </a:xfrm>
        </p:spPr>
        <p:txBody>
          <a:bodyPr/>
          <a:lstStyle/>
          <a:p>
            <a:r>
              <a:rPr lang="en-GB" sz="2800" b="1" dirty="0">
                <a:solidFill>
                  <a:schemeClr val="tx1"/>
                </a:solidFill>
                <a:latin typeface="Arial" pitchFamily="34" charset="0"/>
                <a:cs typeface="Arial" pitchFamily="34" charset="0"/>
              </a:rPr>
              <a:t>HL v UK – “the </a:t>
            </a:r>
            <a:r>
              <a:rPr lang="en-GB" sz="2800" b="1" i="1" dirty="0" err="1">
                <a:solidFill>
                  <a:schemeClr val="tx1"/>
                </a:solidFill>
                <a:latin typeface="Arial" pitchFamily="34" charset="0"/>
                <a:cs typeface="Arial" pitchFamily="34" charset="0"/>
              </a:rPr>
              <a:t>Bournewood</a:t>
            </a:r>
            <a:r>
              <a:rPr lang="en-GB" sz="2800" b="1" dirty="0">
                <a:solidFill>
                  <a:schemeClr val="tx1"/>
                </a:solidFill>
                <a:latin typeface="Arial" pitchFamily="34" charset="0"/>
                <a:cs typeface="Arial" pitchFamily="34" charset="0"/>
              </a:rPr>
              <a:t> case”</a:t>
            </a:r>
            <a:br>
              <a:rPr lang="en-GB" sz="2800" i="1" u="sng" dirty="0">
                <a:solidFill>
                  <a:schemeClr val="tx1"/>
                </a:solidFill>
              </a:rPr>
            </a:br>
            <a:endParaRPr lang="en-GB" sz="2800" dirty="0"/>
          </a:p>
        </p:txBody>
      </p:sp>
      <p:sp>
        <p:nvSpPr>
          <p:cNvPr id="3" name="Content Placeholder 2"/>
          <p:cNvSpPr>
            <a:spLocks noGrp="1"/>
          </p:cNvSpPr>
          <p:nvPr>
            <p:ph idx="1"/>
          </p:nvPr>
        </p:nvSpPr>
        <p:spPr>
          <a:xfrm>
            <a:off x="467544" y="980728"/>
            <a:ext cx="8229600" cy="4824759"/>
          </a:xfrm>
        </p:spPr>
        <p:txBody>
          <a:bodyPr>
            <a:noAutofit/>
          </a:bodyPr>
          <a:lstStyle/>
          <a:p>
            <a:r>
              <a:rPr lang="en-GB" sz="1800" dirty="0">
                <a:solidFill>
                  <a:schemeClr val="tx1"/>
                </a:solidFill>
              </a:rPr>
              <a:t>European Court of Human Rights case</a:t>
            </a:r>
          </a:p>
          <a:p>
            <a:r>
              <a:rPr lang="en-GB" sz="1800" dirty="0">
                <a:solidFill>
                  <a:schemeClr val="tx1"/>
                </a:solidFill>
                <a:hlinkClick r:id="rId2"/>
              </a:rPr>
              <a:t>https://www.equalityhumanrights.com/en/what-are-human-rights/human-rights-stories/bournewood-case</a:t>
            </a:r>
            <a:endParaRPr lang="en-GB" sz="1800" dirty="0">
              <a:solidFill>
                <a:schemeClr val="tx1"/>
              </a:solidFill>
            </a:endParaRPr>
          </a:p>
          <a:p>
            <a:r>
              <a:rPr lang="en-GB" sz="1800" dirty="0">
                <a:solidFill>
                  <a:schemeClr val="tx1"/>
                </a:solidFill>
              </a:rPr>
              <a:t>HL was a 45-year-old autistic man</a:t>
            </a:r>
          </a:p>
          <a:p>
            <a:r>
              <a:rPr lang="en-GB" sz="1800" dirty="0">
                <a:solidFill>
                  <a:schemeClr val="tx1"/>
                </a:solidFill>
              </a:rPr>
              <a:t>Had spent 32 years living in </a:t>
            </a:r>
            <a:r>
              <a:rPr lang="en-GB" sz="1800" dirty="0" err="1">
                <a:solidFill>
                  <a:schemeClr val="tx1"/>
                </a:solidFill>
              </a:rPr>
              <a:t>Bournewood</a:t>
            </a:r>
            <a:r>
              <a:rPr lang="en-GB" sz="1800" dirty="0">
                <a:solidFill>
                  <a:schemeClr val="tx1"/>
                </a:solidFill>
              </a:rPr>
              <a:t> hospital, but in 1994 went to live with Mr and Mrs E under a ‘resettlement’ scheme. </a:t>
            </a:r>
          </a:p>
          <a:p>
            <a:r>
              <a:rPr lang="en-GB" sz="1800" dirty="0">
                <a:solidFill>
                  <a:schemeClr val="tx1"/>
                </a:solidFill>
              </a:rPr>
              <a:t>In 1997 HL readmitted to </a:t>
            </a:r>
            <a:r>
              <a:rPr lang="en-GB" sz="1800" dirty="0" err="1">
                <a:solidFill>
                  <a:schemeClr val="tx1"/>
                </a:solidFill>
              </a:rPr>
              <a:t>Bournewood</a:t>
            </a:r>
            <a:r>
              <a:rPr lang="en-GB" sz="1800" dirty="0">
                <a:solidFill>
                  <a:schemeClr val="tx1"/>
                </a:solidFill>
              </a:rPr>
              <a:t> hospital after episode at day centre</a:t>
            </a:r>
          </a:p>
          <a:p>
            <a:r>
              <a:rPr lang="en-GB" sz="1800" dirty="0">
                <a:solidFill>
                  <a:schemeClr val="tx1"/>
                </a:solidFill>
              </a:rPr>
              <a:t>HL was </a:t>
            </a:r>
            <a:r>
              <a:rPr lang="en-GB" sz="1800" u="sng" dirty="0">
                <a:solidFill>
                  <a:schemeClr val="tx1"/>
                </a:solidFill>
              </a:rPr>
              <a:t>not</a:t>
            </a:r>
            <a:r>
              <a:rPr lang="en-GB" sz="1800" dirty="0">
                <a:solidFill>
                  <a:schemeClr val="tx1"/>
                </a:solidFill>
              </a:rPr>
              <a:t> ‘sectioned’ under the Mental Health Act 1983 as he did not resist admission, but admitted as an informal patient, in his ‘best interests’</a:t>
            </a:r>
          </a:p>
          <a:p>
            <a:r>
              <a:rPr lang="en-GB" sz="1800" dirty="0">
                <a:solidFill>
                  <a:schemeClr val="tx1"/>
                </a:solidFill>
              </a:rPr>
              <a:t>Mr and Mrs E wanted him home and instructed solicitors to challenge the hospital</a:t>
            </a:r>
          </a:p>
        </p:txBody>
      </p:sp>
    </p:spTree>
    <p:extLst>
      <p:ext uri="{BB962C8B-B14F-4D97-AF65-F5344CB8AC3E}">
        <p14:creationId xmlns:p14="http://schemas.microsoft.com/office/powerpoint/2010/main" val="403273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97884" cy="595032"/>
          </a:xfrm>
        </p:spPr>
        <p:txBody>
          <a:bodyPr/>
          <a:lstStyle/>
          <a:p>
            <a:r>
              <a:rPr lang="en-GB" sz="2800" b="1" dirty="0">
                <a:solidFill>
                  <a:schemeClr val="tx1"/>
                </a:solidFill>
                <a:latin typeface="Arial" pitchFamily="34" charset="0"/>
                <a:cs typeface="Arial" pitchFamily="34" charset="0"/>
              </a:rPr>
              <a:t>HL v UK – “the </a:t>
            </a:r>
            <a:r>
              <a:rPr lang="en-GB" sz="2800" b="1" i="1" dirty="0" err="1">
                <a:solidFill>
                  <a:schemeClr val="tx1"/>
                </a:solidFill>
                <a:latin typeface="Arial" pitchFamily="34" charset="0"/>
                <a:cs typeface="Arial" pitchFamily="34" charset="0"/>
              </a:rPr>
              <a:t>Bournewood</a:t>
            </a:r>
            <a:r>
              <a:rPr lang="en-GB" sz="2800" b="1" dirty="0">
                <a:solidFill>
                  <a:schemeClr val="tx1"/>
                </a:solidFill>
                <a:latin typeface="Arial" pitchFamily="34" charset="0"/>
                <a:cs typeface="Arial" pitchFamily="34" charset="0"/>
              </a:rPr>
              <a:t> case”</a:t>
            </a:r>
            <a:endParaRPr lang="en-GB" sz="2800" dirty="0"/>
          </a:p>
        </p:txBody>
      </p:sp>
      <p:sp>
        <p:nvSpPr>
          <p:cNvPr id="3" name="Content Placeholder 2"/>
          <p:cNvSpPr>
            <a:spLocks noGrp="1"/>
          </p:cNvSpPr>
          <p:nvPr>
            <p:ph idx="1"/>
          </p:nvPr>
        </p:nvSpPr>
        <p:spPr/>
        <p:txBody>
          <a:bodyPr/>
          <a:lstStyle/>
          <a:p>
            <a:r>
              <a:rPr lang="en-GB" sz="2000" dirty="0">
                <a:solidFill>
                  <a:schemeClr val="tx1"/>
                </a:solidFill>
              </a:rPr>
              <a:t>In 2004 ECtHR ruled in Mr and Mrs E’s favour</a:t>
            </a:r>
          </a:p>
          <a:p>
            <a:r>
              <a:rPr lang="en-GB" sz="2000" dirty="0">
                <a:solidFill>
                  <a:schemeClr val="tx1"/>
                </a:solidFill>
              </a:rPr>
              <a:t>Found that HL had been deprived of his liberty not in accordance with law </a:t>
            </a:r>
          </a:p>
          <a:p>
            <a:r>
              <a:rPr lang="en-GB" sz="2000" dirty="0">
                <a:solidFill>
                  <a:schemeClr val="tx1"/>
                </a:solidFill>
              </a:rPr>
              <a:t>No compliance with Article 5(4) as no procedure to seek a review</a:t>
            </a:r>
          </a:p>
          <a:p>
            <a:r>
              <a:rPr lang="en-GB" sz="2000" dirty="0">
                <a:solidFill>
                  <a:schemeClr val="tx1"/>
                </a:solidFill>
              </a:rPr>
              <a:t>No formal procedures setting out:</a:t>
            </a:r>
          </a:p>
          <a:p>
            <a:pPr lvl="1"/>
            <a:r>
              <a:rPr lang="en-GB" sz="2000" dirty="0">
                <a:solidFill>
                  <a:schemeClr val="tx1"/>
                </a:solidFill>
              </a:rPr>
              <a:t>Who could authorise detention</a:t>
            </a:r>
          </a:p>
          <a:p>
            <a:pPr lvl="1"/>
            <a:r>
              <a:rPr lang="en-GB" sz="2000" dirty="0">
                <a:solidFill>
                  <a:schemeClr val="tx1"/>
                </a:solidFill>
              </a:rPr>
              <a:t>Reasons for admission</a:t>
            </a:r>
          </a:p>
          <a:p>
            <a:pPr lvl="1"/>
            <a:r>
              <a:rPr lang="en-GB" sz="2000" dirty="0">
                <a:solidFill>
                  <a:schemeClr val="tx1"/>
                </a:solidFill>
              </a:rPr>
              <a:t>Need for continuing clinical assessment and review</a:t>
            </a:r>
          </a:p>
          <a:p>
            <a:pPr marL="342900" lvl="1" indent="-342900">
              <a:buFont typeface="Arial" panose="020B0604020202020204" pitchFamily="34" charset="0"/>
              <a:buChar char="•"/>
            </a:pPr>
            <a:r>
              <a:rPr lang="en-GB" sz="2000" dirty="0">
                <a:solidFill>
                  <a:schemeClr val="tx1"/>
                </a:solidFill>
              </a:rPr>
              <a:t>No one to represent HL and seek a review – e.g. as in MHA tribunals – of lawfulness of detention  </a:t>
            </a:r>
          </a:p>
          <a:p>
            <a:pPr marL="0" indent="0">
              <a:buNone/>
            </a:pPr>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361334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97884" cy="595032"/>
          </a:xfrm>
        </p:spPr>
        <p:txBody>
          <a:bodyPr/>
          <a:lstStyle/>
          <a:p>
            <a:r>
              <a:rPr lang="en-GB" sz="2800" b="1" dirty="0">
                <a:solidFill>
                  <a:schemeClr val="tx1"/>
                </a:solidFill>
                <a:latin typeface="Arial" pitchFamily="34" charset="0"/>
                <a:cs typeface="Arial" pitchFamily="34" charset="0"/>
              </a:rPr>
              <a:t>The Deprivation of Liberty Safeguards</a:t>
            </a:r>
          </a:p>
        </p:txBody>
      </p:sp>
      <p:sp>
        <p:nvSpPr>
          <p:cNvPr id="3" name="Content Placeholder 2"/>
          <p:cNvSpPr>
            <a:spLocks noGrp="1"/>
          </p:cNvSpPr>
          <p:nvPr>
            <p:ph idx="1"/>
          </p:nvPr>
        </p:nvSpPr>
        <p:spPr/>
        <p:txBody>
          <a:bodyPr/>
          <a:lstStyle/>
          <a:p>
            <a:r>
              <a:rPr lang="en-GB" sz="2200" dirty="0">
                <a:solidFill>
                  <a:schemeClr val="tx1"/>
                </a:solidFill>
              </a:rPr>
              <a:t>In response to ECtHR’s judgment in </a:t>
            </a:r>
            <a:r>
              <a:rPr lang="en-GB" sz="2200" i="1" dirty="0" err="1">
                <a:solidFill>
                  <a:schemeClr val="tx1"/>
                </a:solidFill>
              </a:rPr>
              <a:t>Bournewood</a:t>
            </a:r>
            <a:r>
              <a:rPr lang="en-GB" sz="2200" i="1" dirty="0">
                <a:solidFill>
                  <a:schemeClr val="tx1"/>
                </a:solidFill>
              </a:rPr>
              <a:t>, </a:t>
            </a:r>
            <a:r>
              <a:rPr lang="en-GB" sz="2200" dirty="0">
                <a:solidFill>
                  <a:schemeClr val="tx1"/>
                </a:solidFill>
              </a:rPr>
              <a:t>government introduces deprivation of liberty safeguards (“</a:t>
            </a:r>
            <a:r>
              <a:rPr lang="en-GB" sz="2200" dirty="0" err="1">
                <a:solidFill>
                  <a:schemeClr val="tx1"/>
                </a:solidFill>
              </a:rPr>
              <a:t>DoLS</a:t>
            </a:r>
            <a:r>
              <a:rPr lang="en-GB" sz="2200" dirty="0">
                <a:solidFill>
                  <a:schemeClr val="tx1"/>
                </a:solidFill>
              </a:rPr>
              <a:t>”)</a:t>
            </a:r>
          </a:p>
          <a:p>
            <a:r>
              <a:rPr lang="en-GB" sz="2200" dirty="0" err="1">
                <a:solidFill>
                  <a:schemeClr val="tx1"/>
                </a:solidFill>
              </a:rPr>
              <a:t>DoLS</a:t>
            </a:r>
            <a:r>
              <a:rPr lang="en-GB" sz="2200" dirty="0">
                <a:solidFill>
                  <a:schemeClr val="tx1"/>
                </a:solidFill>
              </a:rPr>
              <a:t> scheme set out procedure for authorising deprivations of liberty for those lacking capacity to make decisions if MHA does not apply</a:t>
            </a:r>
          </a:p>
          <a:p>
            <a:r>
              <a:rPr lang="en-GB" sz="2200" dirty="0">
                <a:solidFill>
                  <a:schemeClr val="tx1"/>
                </a:solidFill>
              </a:rPr>
              <a:t>Seeks to plug the “</a:t>
            </a:r>
            <a:r>
              <a:rPr lang="en-GB" sz="2200" i="1" dirty="0" err="1">
                <a:solidFill>
                  <a:schemeClr val="tx1"/>
                </a:solidFill>
              </a:rPr>
              <a:t>Bournewood</a:t>
            </a:r>
            <a:r>
              <a:rPr lang="en-GB" sz="2200" i="1" dirty="0">
                <a:solidFill>
                  <a:schemeClr val="tx1"/>
                </a:solidFill>
              </a:rPr>
              <a:t> gap”</a:t>
            </a:r>
            <a:endParaRPr lang="en-GB" sz="2200" dirty="0">
              <a:solidFill>
                <a:schemeClr val="tx1"/>
              </a:solidFill>
            </a:endParaRPr>
          </a:p>
          <a:p>
            <a:r>
              <a:rPr lang="en-GB" sz="2200" dirty="0">
                <a:solidFill>
                  <a:schemeClr val="tx1"/>
                </a:solidFill>
              </a:rPr>
              <a:t>But scheme only applies to people in hospitals and registered care homes</a:t>
            </a:r>
          </a:p>
          <a:p>
            <a:r>
              <a:rPr lang="en-GB" sz="2200" dirty="0">
                <a:solidFill>
                  <a:schemeClr val="tx1"/>
                </a:solidFill>
              </a:rPr>
              <a:t>What about people in similar position to HL, but who are not in a hospital or care home?</a:t>
            </a:r>
          </a:p>
          <a:p>
            <a:endParaRPr lang="en-GB" sz="2800" dirty="0">
              <a:solidFill>
                <a:schemeClr val="tx1"/>
              </a:solidFill>
            </a:endParaRPr>
          </a:p>
        </p:txBody>
      </p:sp>
    </p:spTree>
    <p:extLst>
      <p:ext uri="{BB962C8B-B14F-4D97-AF65-F5344CB8AC3E}">
        <p14:creationId xmlns:p14="http://schemas.microsoft.com/office/powerpoint/2010/main" val="211170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397884" cy="595032"/>
          </a:xfrm>
        </p:spPr>
        <p:txBody>
          <a:bodyPr/>
          <a:lstStyle/>
          <a:p>
            <a:r>
              <a:rPr lang="en-GB" sz="2800" b="1" i="1" dirty="0">
                <a:solidFill>
                  <a:schemeClr val="tx1"/>
                </a:solidFill>
                <a:latin typeface="Arial" charset="0"/>
                <a:cs typeface="Arial" charset="0"/>
              </a:rPr>
              <a:t>P v Cheshire West and Chester Council </a:t>
            </a:r>
          </a:p>
        </p:txBody>
      </p:sp>
      <p:sp>
        <p:nvSpPr>
          <p:cNvPr id="3" name="Content Placeholder 2"/>
          <p:cNvSpPr>
            <a:spLocks noGrp="1"/>
          </p:cNvSpPr>
          <p:nvPr>
            <p:ph idx="1"/>
          </p:nvPr>
        </p:nvSpPr>
        <p:spPr>
          <a:xfrm>
            <a:off x="457200" y="1123984"/>
            <a:ext cx="8229600" cy="4393248"/>
          </a:xfrm>
        </p:spPr>
        <p:txBody>
          <a:bodyPr>
            <a:noAutofit/>
          </a:bodyPr>
          <a:lstStyle/>
          <a:p>
            <a:r>
              <a:rPr lang="en-GB" sz="2400" dirty="0">
                <a:solidFill>
                  <a:schemeClr val="tx1"/>
                </a:solidFill>
                <a:latin typeface="Arial" charset="0"/>
                <a:cs typeface="Arial" charset="0"/>
              </a:rPr>
              <a:t>Case concerned care arrangements in supported living placements – </a:t>
            </a:r>
            <a:r>
              <a:rPr lang="en-GB" sz="2400" dirty="0" err="1">
                <a:solidFill>
                  <a:schemeClr val="tx1"/>
                </a:solidFill>
                <a:latin typeface="Arial" charset="0"/>
                <a:cs typeface="Arial" charset="0"/>
              </a:rPr>
              <a:t>ie</a:t>
            </a:r>
            <a:r>
              <a:rPr lang="en-GB" sz="2400" dirty="0">
                <a:solidFill>
                  <a:schemeClr val="tx1"/>
                </a:solidFill>
                <a:latin typeface="Arial" charset="0"/>
                <a:cs typeface="Arial" charset="0"/>
              </a:rPr>
              <a:t> not a hospital or care home</a:t>
            </a:r>
          </a:p>
          <a:p>
            <a:r>
              <a:rPr lang="en-GB" sz="2400" dirty="0">
                <a:solidFill>
                  <a:schemeClr val="tx1"/>
                </a:solidFill>
                <a:latin typeface="Arial" charset="0"/>
                <a:cs typeface="Arial" charset="0"/>
              </a:rPr>
              <a:t>Considered “objective element” of deprivation of liberty</a:t>
            </a:r>
            <a:endParaRPr lang="en-GB" sz="2400" dirty="0">
              <a:solidFill>
                <a:schemeClr val="tx1"/>
              </a:solidFill>
            </a:endParaRPr>
          </a:p>
          <a:p>
            <a:r>
              <a:rPr lang="en-GB" sz="2400" dirty="0">
                <a:solidFill>
                  <a:schemeClr val="tx1"/>
                </a:solidFill>
              </a:rPr>
              <a:t>P was an adult with cerebral palsy and Down’s syndrome </a:t>
            </a:r>
          </a:p>
          <a:p>
            <a:r>
              <a:rPr lang="en-GB" sz="2400" dirty="0">
                <a:solidFill>
                  <a:schemeClr val="tx1"/>
                </a:solidFill>
              </a:rPr>
              <a:t>Required 24-hour care to meet personal care needs. Placed in local authority community placement – bungalow shared with two other residents </a:t>
            </a:r>
          </a:p>
          <a:p>
            <a:r>
              <a:rPr lang="en-GB" sz="2400" dirty="0">
                <a:solidFill>
                  <a:schemeClr val="tx1"/>
                </a:solidFill>
              </a:rPr>
              <a:t>Dispute as to whether P’s placement amounted to a deprivation of liberty</a:t>
            </a:r>
          </a:p>
          <a:p>
            <a:endParaRPr lang="en-GB" sz="2200" dirty="0">
              <a:solidFill>
                <a:schemeClr val="tx1"/>
              </a:solidFill>
            </a:endParaRPr>
          </a:p>
        </p:txBody>
      </p:sp>
    </p:spTree>
    <p:extLst>
      <p:ext uri="{BB962C8B-B14F-4D97-AF65-F5344CB8AC3E}">
        <p14:creationId xmlns:p14="http://schemas.microsoft.com/office/powerpoint/2010/main" val="84016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97884" cy="595032"/>
          </a:xfrm>
        </p:spPr>
        <p:txBody>
          <a:bodyPr/>
          <a:lstStyle/>
          <a:p>
            <a:r>
              <a:rPr lang="en-GB" sz="2800" b="1" i="1" dirty="0">
                <a:solidFill>
                  <a:schemeClr val="tx1"/>
                </a:solidFill>
                <a:latin typeface="Arial" charset="0"/>
                <a:cs typeface="Arial" charset="0"/>
              </a:rPr>
              <a:t>P v Cheshire West and Chester Council </a:t>
            </a:r>
            <a:endParaRPr lang="en-GB" sz="14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GB" sz="2200" dirty="0">
                <a:solidFill>
                  <a:schemeClr val="tx1"/>
                </a:solidFill>
              </a:rPr>
              <a:t>Supreme Court held that P’s circumstances were a deprivation of liberty.</a:t>
            </a:r>
          </a:p>
          <a:p>
            <a:r>
              <a:rPr lang="en-GB" sz="2200" dirty="0">
                <a:solidFill>
                  <a:schemeClr val="tx1"/>
                </a:solidFill>
              </a:rPr>
              <a:t>As P was not in a hospital or a care home, arrangements fell to be authorised by the Court of Protection.</a:t>
            </a:r>
          </a:p>
          <a:p>
            <a:r>
              <a:rPr lang="en-GB" sz="2200" dirty="0">
                <a:solidFill>
                  <a:schemeClr val="tx1"/>
                </a:solidFill>
              </a:rPr>
              <a:t>Supreme Court laid down what has become known as the “</a:t>
            </a:r>
            <a:r>
              <a:rPr lang="en-GB" sz="2200" i="1" dirty="0">
                <a:solidFill>
                  <a:schemeClr val="tx1"/>
                </a:solidFill>
              </a:rPr>
              <a:t>acid test</a:t>
            </a:r>
            <a:r>
              <a:rPr lang="en-GB" sz="2200" dirty="0">
                <a:solidFill>
                  <a:schemeClr val="tx1"/>
                </a:solidFill>
              </a:rPr>
              <a:t>” for deprivation of liberty, namely:</a:t>
            </a:r>
          </a:p>
          <a:p>
            <a:pPr marL="457200" lvl="1" indent="0">
              <a:spcBef>
                <a:spcPts val="0"/>
              </a:spcBef>
              <a:spcAft>
                <a:spcPts val="600"/>
              </a:spcAft>
              <a:buNone/>
            </a:pPr>
            <a:r>
              <a:rPr lang="en-GB" sz="2000" b="1" dirty="0">
                <a:solidFill>
                  <a:schemeClr val="tx1"/>
                </a:solidFill>
              </a:rPr>
              <a:t>Is P:</a:t>
            </a:r>
          </a:p>
          <a:p>
            <a:pPr marL="757237" lvl="2" indent="0">
              <a:spcBef>
                <a:spcPts val="0"/>
              </a:spcBef>
              <a:spcAft>
                <a:spcPts val="600"/>
              </a:spcAft>
              <a:buNone/>
            </a:pPr>
            <a:r>
              <a:rPr lang="en-GB" sz="2000" b="1" dirty="0">
                <a:solidFill>
                  <a:schemeClr val="tx1"/>
                </a:solidFill>
              </a:rPr>
              <a:t>a. under continuous supervision and control</a:t>
            </a:r>
          </a:p>
          <a:p>
            <a:pPr marL="757237" lvl="2" indent="0">
              <a:spcBef>
                <a:spcPts val="0"/>
              </a:spcBef>
              <a:spcAft>
                <a:spcPts val="600"/>
              </a:spcAft>
              <a:buNone/>
            </a:pPr>
            <a:r>
              <a:rPr lang="en-GB" sz="2000" b="1" i="1" dirty="0">
                <a:solidFill>
                  <a:schemeClr val="tx1"/>
                </a:solidFill>
              </a:rPr>
              <a:t>and </a:t>
            </a:r>
          </a:p>
          <a:p>
            <a:pPr marL="757237" lvl="2" indent="0">
              <a:spcBef>
                <a:spcPts val="0"/>
              </a:spcBef>
              <a:spcAft>
                <a:spcPts val="600"/>
              </a:spcAft>
              <a:buNone/>
            </a:pPr>
            <a:r>
              <a:rPr lang="en-GB" sz="2000" b="1" dirty="0">
                <a:solidFill>
                  <a:schemeClr val="tx1"/>
                </a:solidFill>
              </a:rPr>
              <a:t>b. not free to leave?</a:t>
            </a:r>
          </a:p>
          <a:p>
            <a:endParaRPr lang="en-GB" dirty="0"/>
          </a:p>
        </p:txBody>
      </p:sp>
    </p:spTree>
    <p:extLst>
      <p:ext uri="{BB962C8B-B14F-4D97-AF65-F5344CB8AC3E}">
        <p14:creationId xmlns:p14="http://schemas.microsoft.com/office/powerpoint/2010/main" val="37518223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 name="DOCUMENTREFERENCE" val=" "/>
  <p:tag name="DOCUMENTREFERENCEVERSION" val="-"/>
  <p:tag name="CLIENTMATTER" val="-"/>
</p:tagLst>
</file>

<file path=ppt/theme/theme1.xml><?xml version="1.0" encoding="utf-8"?>
<a:theme xmlns:a="http://schemas.openxmlformats.org/drawingml/2006/main" name="Irwin Mitchell PowerPoint Firmwide (4-3)_v4 (2)">
  <a:themeElements>
    <a:clrScheme name="Custom 1">
      <a:dk1>
        <a:sysClr val="windowText" lastClr="000000"/>
      </a:dk1>
      <a:lt1>
        <a:sysClr val="window" lastClr="FFFFFF"/>
      </a:lt1>
      <a:dk2>
        <a:srgbClr val="808080"/>
      </a:dk2>
      <a:lt2>
        <a:srgbClr val="E6E6E6"/>
      </a:lt2>
      <a:accent1>
        <a:srgbClr val="064191"/>
      </a:accent1>
      <a:accent2>
        <a:srgbClr val="C70055"/>
      </a:accent2>
      <a:accent3>
        <a:srgbClr val="A60A5B"/>
      </a:accent3>
      <a:accent4>
        <a:srgbClr val="0B5EA7"/>
      </a:accent4>
      <a:accent5>
        <a:srgbClr val="5F226A"/>
      </a:accent5>
      <a:accent6>
        <a:srgbClr val="1884C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win Mitchell power point Firmwide (4-3)_Arial" id="{569BF4E2-2310-4ACB-BE36-299CA737E98B}" vid="{25CECB87-0A4B-4376-B538-3DA69814A7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Irwin Mitchell PowerPoint Firmwide (4-3)_v4 (2)</Template>
  <TotalTime>4868</TotalTime>
  <Words>1749</Words>
  <Application>Microsoft Office PowerPoint</Application>
  <PresentationFormat>On-screen Show (4:3)</PresentationFormat>
  <Paragraphs>161</Paragraphs>
  <Slides>22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Bold</vt:lpstr>
      <vt:lpstr>Arial MT Lt</vt:lpstr>
      <vt:lpstr>Calibri</vt:lpstr>
      <vt:lpstr>FS Albert Light</vt:lpstr>
      <vt:lpstr>Irwin Mitchell PowerPoint Firmwide (4-3)_v4 (2)</vt:lpstr>
      <vt:lpstr>PowerPoint Presentation</vt:lpstr>
      <vt:lpstr>LPS – how did we get here?</vt:lpstr>
      <vt:lpstr>What is a ‘deprivation of liberty’?</vt:lpstr>
      <vt:lpstr>What is a ‘deprivation of liberty’?</vt:lpstr>
      <vt:lpstr>HL v UK – “the Bournewood case” </vt:lpstr>
      <vt:lpstr>HL v UK – “the Bournewood case”</vt:lpstr>
      <vt:lpstr>The Deprivation of Liberty Safeguards</vt:lpstr>
      <vt:lpstr>P v Cheshire West and Chester Council </vt:lpstr>
      <vt:lpstr>P v Cheshire West and Chester Council </vt:lpstr>
      <vt:lpstr>P v Cheshire West and Chester Council </vt:lpstr>
      <vt:lpstr> Further widening the (safety) net</vt:lpstr>
      <vt:lpstr> Pressures on the system</vt:lpstr>
      <vt:lpstr>Mental Capacity (Amendment) Act  </vt:lpstr>
      <vt:lpstr>LIBERTY PROTECTION SAFEGUARDS</vt:lpstr>
      <vt:lpstr>LIBERTY PROTECTION SAFEGUARDS</vt:lpstr>
      <vt:lpstr>LIBERTY PROTECTION SAFEGUARDS</vt:lpstr>
      <vt:lpstr>LIBERTY PROTECTION SAFEGUARDS</vt:lpstr>
      <vt:lpstr>LIBERTY PROTECTION SAFEGUARDS</vt:lpstr>
      <vt:lpstr>LIBERTY PROTECTION SAFEGUARDS</vt:lpstr>
      <vt:lpstr>LIBERTY PROTECTION SAFEGUARDS</vt:lpstr>
      <vt:lpstr>DoLS and Covid-19</vt:lpstr>
      <vt:lpstr>LIBERTY PROTECTION SAFEGUARDS</vt:lpstr>
    </vt:vector>
  </TitlesOfParts>
  <Company>Irwin Mitchell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Wilson</dc:creator>
  <cp:lastModifiedBy>Kevin Mercer</cp:lastModifiedBy>
  <cp:revision>177</cp:revision>
  <cp:lastPrinted>2018-01-11T17:47:53Z</cp:lastPrinted>
  <dcterms:created xsi:type="dcterms:W3CDTF">2015-02-25T15:44:40Z</dcterms:created>
  <dcterms:modified xsi:type="dcterms:W3CDTF">2020-10-24T06:06:01Z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Reference">
    <vt:lpwstr/>
  </property>
  <property fmtid="{D5CDD505-2E9C-101B-9397-08002B2CF9AE}" pid="3" name="DocumentReferenceVersion">
    <vt:lpwstr/>
  </property>
  <property fmtid="{D5CDD505-2E9C-101B-9397-08002B2CF9AE}" pid="4" name="ClientMatter">
    <vt:lpwstr/>
  </property>
  <property fmtid="{D5CDD505-2E9C-101B-9397-08002B2CF9AE}" pid="5" name="ClientName">
    <vt:lpwstr/>
  </property>
  <property fmtid="{D5CDD505-2E9C-101B-9397-08002B2CF9AE}" pid="6" name="MatterName">
    <vt:lpwstr/>
  </property>
</Properties>
</file>