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8"/>
  </p:notesMasterIdLst>
  <p:handoutMasterIdLst>
    <p:handoutMasterId r:id="rId19"/>
  </p:handoutMasterIdLst>
  <p:sldIdLst>
    <p:sldId id="264" r:id="rId2"/>
    <p:sldId id="306" r:id="rId3"/>
    <p:sldId id="307" r:id="rId4"/>
    <p:sldId id="309" r:id="rId5"/>
    <p:sldId id="310" r:id="rId6"/>
    <p:sldId id="311" r:id="rId7"/>
    <p:sldId id="312" r:id="rId8"/>
    <p:sldId id="313" r:id="rId9"/>
    <p:sldId id="314" r:id="rId10"/>
    <p:sldId id="315" r:id="rId11"/>
    <p:sldId id="321" r:id="rId12"/>
    <p:sldId id="316" r:id="rId13"/>
    <p:sldId id="317" r:id="rId14"/>
    <p:sldId id="318" r:id="rId15"/>
    <p:sldId id="319" r:id="rId16"/>
    <p:sldId id="32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3"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701D"/>
    <a:srgbClr val="FEFFFF"/>
    <a:srgbClr val="E6E6E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2833802-FEF1-4C79-8D5D-14CF1EAF98D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02" autoAdjust="0"/>
    <p:restoredTop sz="82166" autoAdjust="0"/>
  </p:normalViewPr>
  <p:slideViewPr>
    <p:cSldViewPr snapToGrid="0">
      <p:cViewPr varScale="1">
        <p:scale>
          <a:sx n="70" d="100"/>
          <a:sy n="70" d="100"/>
        </p:scale>
        <p:origin x="2021" y="58"/>
      </p:cViewPr>
      <p:guideLst>
        <p:guide orient="horz" pos="2160"/>
        <p:guide pos="2880"/>
      </p:guideLst>
    </p:cSldViewPr>
  </p:slideViewPr>
  <p:notesTextViewPr>
    <p:cViewPr>
      <p:scale>
        <a:sx n="1" d="1"/>
        <a:sy n="1" d="1"/>
      </p:scale>
      <p:origin x="0" y="0"/>
    </p:cViewPr>
  </p:notesTextViewPr>
  <p:sorterViewPr>
    <p:cViewPr>
      <p:scale>
        <a:sx n="102" d="100"/>
        <a:sy n="102" d="100"/>
      </p:scale>
      <p:origin x="0" y="0"/>
    </p:cViewPr>
  </p:sorterViewPr>
  <p:notesViewPr>
    <p:cSldViewPr snapToGrid="0" showGuides="1">
      <p:cViewPr varScale="1">
        <p:scale>
          <a:sx n="122" d="100"/>
          <a:sy n="122" d="100"/>
        </p:scale>
        <p:origin x="40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EA3369D-D52D-4804-BBB2-3583AFB2A020}" type="datetimeFigureOut">
              <a:rPr lang="en-GB" smtClean="0"/>
              <a:pPr/>
              <a:t>25/10/2020</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E1FF29E-7920-463C-837F-B474F73A3CFA}" type="slidenum">
              <a:rPr lang="en-GB" smtClean="0"/>
              <a:pPr/>
              <a:t>‹#›</a:t>
            </a:fld>
            <a:endParaRPr lang="en-GB"/>
          </a:p>
        </p:txBody>
      </p:sp>
    </p:spTree>
    <p:extLst>
      <p:ext uri="{BB962C8B-B14F-4D97-AF65-F5344CB8AC3E}">
        <p14:creationId xmlns:p14="http://schemas.microsoft.com/office/powerpoint/2010/main" val="14391273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CC1FB9-BFD1-480D-99DC-145C7BA2BADE}" type="datetimeFigureOut">
              <a:rPr lang="en-GB" smtClean="0"/>
              <a:pPr/>
              <a:t>25/10/2020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C42171-32E2-47E5-AC5D-9E4C29C90E3E}" type="slidenum">
              <a:rPr lang="en-GB" smtClean="0"/>
              <a:pPr/>
              <a:t>‹#›</a:t>
            </a:fld>
            <a:endParaRPr lang="en-GB"/>
          </a:p>
        </p:txBody>
      </p:sp>
    </p:spTree>
    <p:extLst>
      <p:ext uri="{BB962C8B-B14F-4D97-AF65-F5344CB8AC3E}">
        <p14:creationId xmlns:p14="http://schemas.microsoft.com/office/powerpoint/2010/main" val="1548727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brownejacobson.com/-/media/Files/PDF-Documents/2013-UKUT-0365-AAC.ashx?la=en"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mentalhealthlaw.co.uk/PB_v_Priory_Group_Ltd_(2018)_MHLO_74"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Immediate discharge</a:t>
            </a:r>
            <a:r>
              <a:rPr lang="en-GB" baseline="0" dirty="0"/>
              <a:t> – if criteria for section not met – depends on section and whether under part 2 or 3 (s72)</a:t>
            </a:r>
          </a:p>
          <a:p>
            <a:r>
              <a:rPr lang="en-GB" baseline="0" dirty="0"/>
              <a:t>Deferred discharge for e.g. forensic patient – conditional discharge until such arrangements as appear to the tribunal to be necessary for that purpose have been met (s73)</a:t>
            </a:r>
          </a:p>
          <a:p>
            <a:r>
              <a:rPr lang="en-GB" baseline="0" dirty="0"/>
              <a:t>Recommendations for care including s17 leave with a view to future discharge planning, transfer to another hospital – can reconvene to review why recommendation not complied with</a:t>
            </a:r>
          </a:p>
          <a:p>
            <a:r>
              <a:rPr lang="en-GB" baseline="0" dirty="0"/>
              <a:t>Consider CTO if subject to section 3</a:t>
            </a:r>
          </a:p>
          <a:p>
            <a:endParaRPr lang="en-GB" baseline="0" dirty="0"/>
          </a:p>
          <a:p>
            <a:r>
              <a:rPr lang="en-GB" baseline="0" dirty="0"/>
              <a:t>Can instruct and use independent experts e.g. psychiatrist, ISW, OT </a:t>
            </a:r>
            <a:endParaRPr lang="en-GB" dirty="0"/>
          </a:p>
        </p:txBody>
      </p:sp>
      <p:sp>
        <p:nvSpPr>
          <p:cNvPr id="4" name="Slide Number Placeholder 3"/>
          <p:cNvSpPr>
            <a:spLocks noGrp="1"/>
          </p:cNvSpPr>
          <p:nvPr>
            <p:ph type="sldNum" sz="quarter" idx="10"/>
          </p:nvPr>
        </p:nvSpPr>
        <p:spPr/>
        <p:txBody>
          <a:bodyPr/>
          <a:lstStyle/>
          <a:p>
            <a:fld id="{50C42171-32E2-47E5-AC5D-9E4C29C90E3E}" type="slidenum">
              <a:rPr lang="en-GB" smtClean="0"/>
              <a:pPr/>
              <a:t>6</a:t>
            </a:fld>
            <a:endParaRPr lang="en-GB"/>
          </a:p>
        </p:txBody>
      </p:sp>
    </p:spTree>
    <p:extLst>
      <p:ext uri="{BB962C8B-B14F-4D97-AF65-F5344CB8AC3E}">
        <p14:creationId xmlns:p14="http://schemas.microsoft.com/office/powerpoint/2010/main" val="2388305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Quashing</a:t>
            </a:r>
            <a:r>
              <a:rPr lang="en-GB" baseline="0" dirty="0"/>
              <a:t> order – overturns or undoes the decision being challenged – most common outcome of a successful JR</a:t>
            </a:r>
          </a:p>
          <a:p>
            <a:r>
              <a:rPr lang="en-GB" baseline="0" dirty="0"/>
              <a:t>Prohibiting order – stops a public body from taking an unlawful decision or action that it has not yet taken</a:t>
            </a:r>
          </a:p>
          <a:p>
            <a:r>
              <a:rPr lang="en-GB" baseline="0" dirty="0"/>
              <a:t>Mandatory order – court can direct a public body to take an active step e.g. take a new decision within a specific period of time – more unusual </a:t>
            </a:r>
          </a:p>
          <a:p>
            <a:r>
              <a:rPr lang="en-GB" baseline="0" dirty="0"/>
              <a:t>Declaration – order stating what the law is – Judges reluctant to do this as they believe that their written judgment is adequate</a:t>
            </a:r>
          </a:p>
          <a:p>
            <a:r>
              <a:rPr lang="en-GB" baseline="0" dirty="0"/>
              <a:t>Declaration of incompatibility – relates to when an act of parliament contravenes the human rights act – invitation to MPs to change the law to comply with the HRA</a:t>
            </a:r>
          </a:p>
          <a:p>
            <a:r>
              <a:rPr lang="en-GB" baseline="0" dirty="0"/>
              <a:t>Damages – only if some other form of legal remedy is sought – 3 circumstances – 1 – where right to damages under private law but need JR to establish element of damages claim e.g. to show that a period of detention is unlawful, 2 – where there has been a breach of HR, 3 – where there has been a breach of your rights under European Union Law </a:t>
            </a:r>
          </a:p>
          <a:p>
            <a:r>
              <a:rPr lang="en-GB" baseline="0" dirty="0"/>
              <a:t>Injunction – temporary order requiring a public body to do/not do something until a final decision is made </a:t>
            </a:r>
          </a:p>
          <a:p>
            <a:endParaRPr lang="en-GB" baseline="0" dirty="0"/>
          </a:p>
          <a:p>
            <a:r>
              <a:rPr lang="en-GB" baseline="0" dirty="0"/>
              <a:t>Discretionary – will make decision based on circumstances and what it considers to be appropriate, fair and practical </a:t>
            </a:r>
          </a:p>
        </p:txBody>
      </p:sp>
      <p:sp>
        <p:nvSpPr>
          <p:cNvPr id="4" name="Slide Number Placeholder 3"/>
          <p:cNvSpPr>
            <a:spLocks noGrp="1"/>
          </p:cNvSpPr>
          <p:nvPr>
            <p:ph type="sldNum" sz="quarter" idx="10"/>
          </p:nvPr>
        </p:nvSpPr>
        <p:spPr/>
        <p:txBody>
          <a:bodyPr/>
          <a:lstStyle/>
          <a:p>
            <a:fld id="{50C42171-32E2-47E5-AC5D-9E4C29C90E3E}" type="slidenum">
              <a:rPr lang="en-GB" smtClean="0"/>
              <a:pPr/>
              <a:t>7</a:t>
            </a:fld>
            <a:endParaRPr lang="en-GB"/>
          </a:p>
        </p:txBody>
      </p:sp>
    </p:spTree>
    <p:extLst>
      <p:ext uri="{BB962C8B-B14F-4D97-AF65-F5344CB8AC3E}">
        <p14:creationId xmlns:p14="http://schemas.microsoft.com/office/powerpoint/2010/main" val="2470785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Court cannot</a:t>
            </a:r>
            <a:r>
              <a:rPr lang="en-GB" baseline="0" dirty="0"/>
              <a:t> make decisions on behalf of a person who has capacity</a:t>
            </a:r>
          </a:p>
          <a:p>
            <a:r>
              <a:rPr lang="en-GB" baseline="0" dirty="0"/>
              <a:t>Will only cover health and welfare decisions  </a:t>
            </a:r>
            <a:endParaRPr lang="en-GB" dirty="0"/>
          </a:p>
          <a:p>
            <a:r>
              <a:rPr lang="en-GB" dirty="0"/>
              <a:t>Examples</a:t>
            </a:r>
            <a:r>
              <a:rPr lang="en-GB" baseline="0" dirty="0"/>
              <a:t> of decisions include where the person lives, who they have contact with, their use of social media, if they can marry</a:t>
            </a:r>
          </a:p>
          <a:p>
            <a:endParaRPr lang="en-GB" baseline="0" dirty="0"/>
          </a:p>
          <a:p>
            <a:r>
              <a:rPr lang="en-GB" sz="1200" kern="1200" dirty="0">
                <a:solidFill>
                  <a:schemeClr val="tx1"/>
                </a:solidFill>
                <a:effectLst/>
                <a:latin typeface="+mn-lt"/>
                <a:ea typeface="+mn-ea"/>
                <a:cs typeface="+mn-cs"/>
              </a:rPr>
              <a:t>if they lack capacity re care, are very likely to also be considered to be </a:t>
            </a:r>
            <a:r>
              <a:rPr lang="en-GB" sz="1200" kern="1200" dirty="0" err="1">
                <a:solidFill>
                  <a:schemeClr val="tx1"/>
                </a:solidFill>
                <a:effectLst/>
                <a:latin typeface="+mn-lt"/>
                <a:ea typeface="+mn-ea"/>
                <a:cs typeface="+mn-cs"/>
              </a:rPr>
              <a:t>DoL’d</a:t>
            </a:r>
            <a:r>
              <a:rPr lang="en-GB" sz="1200" kern="1200" dirty="0">
                <a:solidFill>
                  <a:schemeClr val="tx1"/>
                </a:solidFill>
                <a:effectLst/>
                <a:latin typeface="+mn-lt"/>
                <a:ea typeface="+mn-ea"/>
                <a:cs typeface="+mn-cs"/>
              </a:rPr>
              <a:t> if they are in the community, and that this  fact can be used as a “gateway” to getting their case into the</a:t>
            </a:r>
            <a:r>
              <a:rPr lang="en-GB" sz="1200" kern="1200" baseline="0" dirty="0">
                <a:solidFill>
                  <a:schemeClr val="tx1"/>
                </a:solidFill>
                <a:effectLst/>
                <a:latin typeface="+mn-lt"/>
                <a:ea typeface="+mn-ea"/>
                <a:cs typeface="+mn-cs"/>
              </a:rPr>
              <a:t> COP</a:t>
            </a:r>
            <a:endParaRPr lang="en-GB" baseline="0" dirty="0"/>
          </a:p>
          <a:p>
            <a:endParaRPr lang="en-GB" dirty="0"/>
          </a:p>
        </p:txBody>
      </p:sp>
      <p:sp>
        <p:nvSpPr>
          <p:cNvPr id="4" name="Slide Number Placeholder 3"/>
          <p:cNvSpPr>
            <a:spLocks noGrp="1"/>
          </p:cNvSpPr>
          <p:nvPr>
            <p:ph type="sldNum" sz="quarter" idx="10"/>
          </p:nvPr>
        </p:nvSpPr>
        <p:spPr/>
        <p:txBody>
          <a:bodyPr/>
          <a:lstStyle/>
          <a:p>
            <a:fld id="{50C42171-32E2-47E5-AC5D-9E4C29C90E3E}" type="slidenum">
              <a:rPr lang="en-GB" smtClean="0"/>
              <a:pPr/>
              <a:t>9</a:t>
            </a:fld>
            <a:endParaRPr lang="en-GB"/>
          </a:p>
        </p:txBody>
      </p:sp>
    </p:spTree>
    <p:extLst>
      <p:ext uri="{BB962C8B-B14F-4D97-AF65-F5344CB8AC3E}">
        <p14:creationId xmlns:p14="http://schemas.microsoft.com/office/powerpoint/2010/main" val="2971611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Long standing</a:t>
            </a:r>
            <a:r>
              <a:rPr lang="en-GB" baseline="0" dirty="0"/>
              <a:t> issue – considered within the MHT sphere – such as </a:t>
            </a:r>
            <a:r>
              <a:rPr lang="en-GB" sz="1200" b="1" i="1" u="none" strike="noStrike" kern="1200" dirty="0">
                <a:solidFill>
                  <a:schemeClr val="tx1"/>
                </a:solidFill>
                <a:effectLst/>
                <a:latin typeface="+mn-lt"/>
                <a:ea typeface="+mn-ea"/>
                <a:cs typeface="+mn-cs"/>
              </a:rPr>
              <a:t>AM v (1) South London &amp; </a:t>
            </a:r>
            <a:r>
              <a:rPr lang="en-GB" sz="1200" b="1" i="1" u="none" strike="noStrike" kern="1200" dirty="0" err="1">
                <a:solidFill>
                  <a:schemeClr val="tx1"/>
                </a:solidFill>
                <a:effectLst/>
                <a:latin typeface="+mn-lt"/>
                <a:ea typeface="+mn-ea"/>
                <a:cs typeface="+mn-cs"/>
              </a:rPr>
              <a:t>Maudsley</a:t>
            </a:r>
            <a:r>
              <a:rPr lang="en-GB" sz="1200" b="1" i="1" u="none" strike="noStrike" kern="1200" dirty="0">
                <a:solidFill>
                  <a:schemeClr val="tx1"/>
                </a:solidFill>
                <a:effectLst/>
                <a:latin typeface="+mn-lt"/>
                <a:ea typeface="+mn-ea"/>
                <a:cs typeface="+mn-cs"/>
              </a:rPr>
              <a:t> NHS Foundation Trust (2) Secretary of State for Health </a:t>
            </a:r>
            <a:r>
              <a:rPr lang="en-GB" sz="1200" b="0" i="0" u="none" strike="noStrike" kern="1200" dirty="0">
                <a:solidFill>
                  <a:schemeClr val="tx1"/>
                </a:solidFill>
                <a:effectLst/>
                <a:latin typeface="+mn-lt"/>
                <a:ea typeface="+mn-ea"/>
                <a:cs typeface="+mn-cs"/>
                <a:hlinkClick r:id="rId3"/>
              </a:rPr>
              <a:t>[2013] UKUT 0365 (AAC)</a:t>
            </a:r>
            <a:r>
              <a:rPr lang="en-GB" sz="1200" b="0" i="0" u="none" strike="noStrike" kern="1200" dirty="0">
                <a:solidFill>
                  <a:schemeClr val="tx1"/>
                </a:solidFill>
                <a:effectLst/>
                <a:latin typeface="+mn-lt"/>
                <a:ea typeface="+mn-ea"/>
                <a:cs typeface="+mn-cs"/>
              </a:rPr>
              <a:t> </a:t>
            </a:r>
          </a:p>
          <a:p>
            <a:r>
              <a:rPr lang="en-GB" sz="1200" b="0" i="0" u="none" strike="noStrike" kern="1200" dirty="0">
                <a:solidFill>
                  <a:schemeClr val="tx1"/>
                </a:solidFill>
                <a:effectLst/>
                <a:latin typeface="+mn-lt"/>
                <a:ea typeface="+mn-ea"/>
                <a:cs typeface="+mn-cs"/>
              </a:rPr>
              <a:t>This case concerned AM who was being detained under section 2 of the Mental Health Act 1983 (MHA). An application was made to the mental health tribunal for AM to be discharged from her section.</a:t>
            </a:r>
          </a:p>
          <a:p>
            <a:r>
              <a:rPr lang="en-GB" sz="1200" b="0" i="0" u="none" strike="noStrike" kern="1200" dirty="0">
                <a:solidFill>
                  <a:schemeClr val="tx1"/>
                </a:solidFill>
                <a:effectLst/>
                <a:latin typeface="+mn-lt"/>
                <a:ea typeface="+mn-ea"/>
                <a:cs typeface="+mn-cs"/>
              </a:rPr>
              <a:t>It was not disputed that AM lacked capacity to make decisions about her care package and treatment. It was argued on her behalf that she should be assessed and treated under the Mental Capacity Act 2005 (MCA) and that if she was deprived of her liberty, this could be authorised under the Deprivation of Liberty Safeguards (DoLS) rather than needing to use the MHA.</a:t>
            </a:r>
          </a:p>
          <a:p>
            <a:r>
              <a:rPr lang="en-GB" sz="1200" b="0" i="0" u="none" strike="noStrike" kern="1200" dirty="0">
                <a:solidFill>
                  <a:schemeClr val="tx1"/>
                </a:solidFill>
                <a:effectLst/>
                <a:latin typeface="+mn-lt"/>
                <a:ea typeface="+mn-ea"/>
                <a:cs typeface="+mn-cs"/>
              </a:rPr>
              <a:t>Charles J considered that for decision-makers having to determine whether the MHA or the MCA should be used where the person requires assessment or treatment as an in-patient in a psychiatric hospital, there were 3 questions to consider:</a:t>
            </a:r>
          </a:p>
          <a:p>
            <a:r>
              <a:rPr lang="en-GB" sz="1200" b="0" i="0" u="none" strike="noStrike" kern="1200" dirty="0">
                <a:solidFill>
                  <a:schemeClr val="tx1"/>
                </a:solidFill>
                <a:effectLst/>
                <a:latin typeface="+mn-lt"/>
                <a:ea typeface="+mn-ea"/>
                <a:cs typeface="+mn-cs"/>
              </a:rPr>
              <a:t>Does the person have capacity to consent to admission as an informal patient?</a:t>
            </a:r>
          </a:p>
          <a:p>
            <a:r>
              <a:rPr lang="en-GB" sz="1200" b="0" i="0" u="none" strike="noStrike" kern="1200" dirty="0">
                <a:solidFill>
                  <a:schemeClr val="tx1"/>
                </a:solidFill>
                <a:effectLst/>
                <a:latin typeface="+mn-lt"/>
                <a:ea typeface="+mn-ea"/>
                <a:cs typeface="+mn-cs"/>
              </a:rPr>
              <a:t>Might the clinical team be able to rely on the provisions of the MCA to lawfully assess or treat the person?</a:t>
            </a:r>
          </a:p>
          <a:p>
            <a:r>
              <a:rPr lang="en-GB" sz="1200" b="0" i="0" u="none" strike="noStrike" kern="1200" dirty="0">
                <a:solidFill>
                  <a:schemeClr val="tx1"/>
                </a:solidFill>
                <a:effectLst/>
                <a:latin typeface="+mn-lt"/>
                <a:ea typeface="+mn-ea"/>
                <a:cs typeface="+mn-cs"/>
              </a:rPr>
              <a:t>If there is a choice between reliance on the MHA 1983 and the MCA 2005, which is the least restrictive way of achieving the proposed assessment or treatment?</a:t>
            </a:r>
          </a:p>
          <a:p>
            <a:r>
              <a:rPr lang="en-GB" sz="1200" b="0" i="0" u="none" strike="noStrike" kern="1200" dirty="0">
                <a:solidFill>
                  <a:schemeClr val="tx1"/>
                </a:solidFill>
                <a:effectLst/>
                <a:latin typeface="+mn-lt"/>
                <a:ea typeface="+mn-ea"/>
                <a:cs typeface="+mn-cs"/>
              </a:rPr>
              <a:t>Following this decision, even for those individuals who may come within the scope of the MHA, the MHA no longer has primacy and DoLS remains an alternative to be taken into account that should be considered. This is reflected in the new 2015 Code of Practice, which states that the choice of regime must be based on which is the least restrictive in the circumstances, rather than a preference or familiarity. If capacity is likely to be regained or fluctuating this should be taken into consideration.</a:t>
            </a:r>
          </a:p>
          <a:p>
            <a:r>
              <a:rPr lang="en-GB" sz="1200" b="0" i="0" u="none" strike="noStrike" kern="1200" dirty="0">
                <a:solidFill>
                  <a:schemeClr val="tx1"/>
                </a:solidFill>
                <a:effectLst/>
                <a:latin typeface="+mn-lt"/>
                <a:ea typeface="+mn-ea"/>
                <a:cs typeface="+mn-cs"/>
              </a:rPr>
              <a:t>The key point to take from this case is that decision-makers should aim to find the least restrictive way of achieving the desired objective.</a:t>
            </a:r>
          </a:p>
          <a:p>
            <a:endParaRPr lang="en-GB" dirty="0"/>
          </a:p>
          <a:p>
            <a:endParaRPr lang="en-GB" dirty="0"/>
          </a:p>
        </p:txBody>
      </p:sp>
      <p:sp>
        <p:nvSpPr>
          <p:cNvPr id="4" name="Slide Number Placeholder 3"/>
          <p:cNvSpPr>
            <a:spLocks noGrp="1"/>
          </p:cNvSpPr>
          <p:nvPr>
            <p:ph type="sldNum" sz="quarter" idx="10"/>
          </p:nvPr>
        </p:nvSpPr>
        <p:spPr/>
        <p:txBody>
          <a:bodyPr/>
          <a:lstStyle/>
          <a:p>
            <a:fld id="{50C42171-32E2-47E5-AC5D-9E4C29C90E3E}" type="slidenum">
              <a:rPr lang="en-GB" smtClean="0"/>
              <a:pPr/>
              <a:t>11</a:t>
            </a:fld>
            <a:endParaRPr lang="en-GB"/>
          </a:p>
        </p:txBody>
      </p:sp>
    </p:spTree>
    <p:extLst>
      <p:ext uri="{BB962C8B-B14F-4D97-AF65-F5344CB8AC3E}">
        <p14:creationId xmlns:p14="http://schemas.microsoft.com/office/powerpoint/2010/main" val="1864070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u="none" strike="noStrike" kern="1200" dirty="0">
                <a:solidFill>
                  <a:schemeClr val="tx1"/>
                </a:solidFill>
                <a:effectLst/>
                <a:latin typeface="+mn-lt"/>
                <a:ea typeface="+mn-ea"/>
                <a:cs typeface="+mn-cs"/>
              </a:rPr>
              <a:t>Damages for unlawful psychiatric detention</a:t>
            </a:r>
            <a:r>
              <a:rPr lang="en-GB" sz="1200" b="0" i="0" u="none" strike="noStrike" kern="1200" dirty="0">
                <a:solidFill>
                  <a:schemeClr val="tx1"/>
                </a:solidFill>
                <a:effectLst/>
                <a:latin typeface="+mn-lt"/>
                <a:ea typeface="+mn-ea"/>
                <a:cs typeface="+mn-cs"/>
              </a:rPr>
              <a:t> </a:t>
            </a:r>
            <a:r>
              <a:rPr lang="en-GB" sz="1200" b="0" i="0" u="none" strike="noStrike" kern="1200" dirty="0">
                <a:solidFill>
                  <a:schemeClr val="tx1"/>
                </a:solidFill>
                <a:effectLst/>
                <a:latin typeface="+mn-lt"/>
                <a:ea typeface="+mn-ea"/>
                <a:cs typeface="+mn-cs"/>
                <a:hlinkClick r:id="rId3" tooltip="PB v Priory Group Ltd [2018] MHLO 74"/>
              </a:rPr>
              <a:t>PB v Priory Group Ltd [2018] MHLO 74</a:t>
            </a:r>
            <a:r>
              <a:rPr lang="en-GB" sz="1200" b="0" i="0" u="none" strike="noStrike" kern="1200" dirty="0">
                <a:solidFill>
                  <a:schemeClr val="tx1"/>
                </a:solidFill>
                <a:effectLst/>
                <a:latin typeface="+mn-lt"/>
                <a:ea typeface="+mn-ea"/>
                <a:cs typeface="+mn-cs"/>
              </a:rPr>
              <a:t> — A Part 36 offer of £11,500 plus legal costs was accepted in this claim brought for unlawful detention and breach of Article 5. The patient had been detained under s5(2) when not an in-patient, and this section had lapsed for nearly seven hours before detention under s2 began.</a:t>
            </a:r>
          </a:p>
          <a:p>
            <a:endParaRPr lang="en-GB" sz="1200" b="0" i="0" u="none" strike="noStrike" kern="1200" dirty="0">
              <a:solidFill>
                <a:schemeClr val="tx1"/>
              </a:solidFill>
              <a:effectLst/>
              <a:latin typeface="+mn-lt"/>
              <a:ea typeface="+mn-ea"/>
              <a:cs typeface="+mn-cs"/>
            </a:endParaRPr>
          </a:p>
          <a:p>
            <a:r>
              <a:rPr lang="en-GB" sz="1200" b="0" i="0" u="none" strike="noStrike" kern="1200" dirty="0">
                <a:solidFill>
                  <a:schemeClr val="tx1"/>
                </a:solidFill>
                <a:effectLst/>
                <a:latin typeface="+mn-lt"/>
                <a:ea typeface="+mn-ea"/>
                <a:cs typeface="+mn-cs"/>
              </a:rPr>
              <a:t>Seclusion and restraint</a:t>
            </a:r>
            <a:r>
              <a:rPr lang="en-GB" sz="1200" b="0" i="0" u="none" strike="noStrike" kern="1200" baseline="0" dirty="0">
                <a:solidFill>
                  <a:schemeClr val="tx1"/>
                </a:solidFill>
                <a:effectLst/>
                <a:latin typeface="+mn-lt"/>
                <a:ea typeface="+mn-ea"/>
                <a:cs typeface="+mn-cs"/>
              </a:rPr>
              <a:t> policies could be JRs or HRA claims </a:t>
            </a:r>
            <a:endParaRPr lang="en-GB" i="0" dirty="0"/>
          </a:p>
        </p:txBody>
      </p:sp>
      <p:sp>
        <p:nvSpPr>
          <p:cNvPr id="4" name="Slide Number Placeholder 3"/>
          <p:cNvSpPr>
            <a:spLocks noGrp="1"/>
          </p:cNvSpPr>
          <p:nvPr>
            <p:ph type="sldNum" sz="quarter" idx="10"/>
          </p:nvPr>
        </p:nvSpPr>
        <p:spPr/>
        <p:txBody>
          <a:bodyPr/>
          <a:lstStyle/>
          <a:p>
            <a:fld id="{50C42171-32E2-47E5-AC5D-9E4C29C90E3E}" type="slidenum">
              <a:rPr lang="en-GB" smtClean="0"/>
              <a:pPr/>
              <a:t>13</a:t>
            </a:fld>
            <a:endParaRPr lang="en-GB"/>
          </a:p>
        </p:txBody>
      </p:sp>
    </p:spTree>
    <p:extLst>
      <p:ext uri="{BB962C8B-B14F-4D97-AF65-F5344CB8AC3E}">
        <p14:creationId xmlns:p14="http://schemas.microsoft.com/office/powerpoint/2010/main" val="573954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4.xml.rels><?xml version="1.0" encoding="UTF-8" standalone="yes"?>
<Relationships xmlns="http://schemas.openxmlformats.org/package/2006/relationships"><Relationship Id="rId3" Type="http://schemas.openxmlformats.org/officeDocument/2006/relationships/hyperlink" Target="https://twitter.com/irwinmitchell" TargetMode="External"/><Relationship Id="rId2" Type="http://schemas.openxmlformats.org/officeDocument/2006/relationships/hyperlink" Target="http://www.irwinmitchell.com/"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ront cover (blue)">
    <p:bg>
      <p:bgPr>
        <a:solidFill>
          <a:schemeClr val="tx2"/>
        </a:solidFill>
        <a:effectLst/>
      </p:bgPr>
    </p:bg>
    <p:spTree>
      <p:nvGrpSpPr>
        <p:cNvPr id="1" name=""/>
        <p:cNvGrpSpPr/>
        <p:nvPr/>
      </p:nvGrpSpPr>
      <p:grpSpPr>
        <a:xfrm>
          <a:off x="0" y="0"/>
          <a:ext cx="0" cy="0"/>
          <a:chOff x="0" y="0"/>
          <a:chExt cx="0" cy="0"/>
        </a:xfrm>
      </p:grpSpPr>
      <p:sp>
        <p:nvSpPr>
          <p:cNvPr id="20" name="Rectangle 19"/>
          <p:cNvSpPr/>
          <p:nvPr userDrawn="1"/>
        </p:nvSpPr>
        <p:spPr bwMode="gray">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8" name="Freeform 17"/>
          <p:cNvSpPr/>
          <p:nvPr userDrawn="1"/>
        </p:nvSpPr>
        <p:spPr bwMode="gray">
          <a:xfrm>
            <a:off x="0" y="0"/>
            <a:ext cx="9144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3001056C-65CB-4093-B815-EA260D8ABB99}" type="datetime2">
              <a:rPr lang="en-GB" smtClean="0"/>
              <a:t>Sunday, 25 October 2020</a:t>
            </a:fld>
            <a:endParaRPr lang="en-GB"/>
          </a:p>
        </p:txBody>
      </p:sp>
      <p:sp>
        <p:nvSpPr>
          <p:cNvPr id="3" name="Footer Placeholder 2"/>
          <p:cNvSpPr>
            <a:spLocks noGrp="1"/>
          </p:cNvSpPr>
          <p:nvPr>
            <p:ph type="ftr" sz="quarter" idx="11"/>
          </p:nvPr>
        </p:nvSpPr>
        <p:spPr bwMode="gray"/>
        <p:txBody>
          <a:bodyPr/>
          <a:lstStyle/>
          <a:p>
            <a:r>
              <a:rPr lang="en-GB" dirty="0"/>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pPr/>
              <a:t>‹#›</a:t>
            </a:fld>
            <a:endParaRPr lang="en-GB"/>
          </a:p>
        </p:txBody>
      </p:sp>
      <p:sp>
        <p:nvSpPr>
          <p:cNvPr id="9" name="Title 8"/>
          <p:cNvSpPr>
            <a:spLocks noGrp="1"/>
          </p:cNvSpPr>
          <p:nvPr>
            <p:ph type="title" hasCustomPrompt="1"/>
          </p:nvPr>
        </p:nvSpPr>
        <p:spPr bwMode="gray">
          <a:xfrm>
            <a:off x="628650" y="1122364"/>
            <a:ext cx="7683730" cy="1982884"/>
          </a:xfrm>
        </p:spPr>
        <p:txBody>
          <a:bodyPr anchor="b">
            <a:normAutofit/>
          </a:bodyPr>
          <a:lstStyle>
            <a:lvl1pPr>
              <a:defRPr sz="4800" b="1">
                <a:solidFill>
                  <a:schemeClr val="bg1"/>
                </a:solidFill>
              </a:defRPr>
            </a:lvl1pPr>
          </a:lstStyle>
          <a:p>
            <a:r>
              <a:rPr lang="en-US" dirty="0"/>
              <a:t>Click to edit presentation title</a:t>
            </a:r>
            <a:endParaRPr lang="en-GB" dirty="0"/>
          </a:p>
        </p:txBody>
      </p:sp>
      <p:sp>
        <p:nvSpPr>
          <p:cNvPr id="19" name="Text Placeholder 18"/>
          <p:cNvSpPr>
            <a:spLocks noGrp="1"/>
          </p:cNvSpPr>
          <p:nvPr>
            <p:ph type="body" sz="quarter" idx="13" hasCustomPrompt="1"/>
          </p:nvPr>
        </p:nvSpPr>
        <p:spPr bwMode="gray">
          <a:xfrm>
            <a:off x="628650" y="3210660"/>
            <a:ext cx="7684200" cy="1590675"/>
          </a:xfrm>
        </p:spPr>
        <p:txBody>
          <a:bodyPr/>
          <a:lstStyle>
            <a:lvl1pPr marL="0" indent="0">
              <a:spcBef>
                <a:spcPts val="0"/>
              </a:spcBef>
              <a:buNone/>
              <a:defRPr sz="3600" b="1">
                <a:solidFill>
                  <a:schemeClr val="bg1"/>
                </a:solidFill>
              </a:defRPr>
            </a:lvl1pPr>
            <a:lvl2pPr marL="0" indent="0">
              <a:buNone/>
              <a:defRPr>
                <a:solidFill>
                  <a:srgbClr val="FF0000"/>
                </a:solidFill>
              </a:defRPr>
            </a:lvl2pPr>
            <a:lvl3pPr marL="0" indent="0">
              <a:buNone/>
              <a:defRPr>
                <a:solidFill>
                  <a:srgbClr val="FF0000"/>
                </a:solidFill>
              </a:defRPr>
            </a:lvl3pPr>
            <a:lvl4pPr marL="0" indent="0">
              <a:buNone/>
              <a:tabLst/>
              <a:defRPr>
                <a:solidFill>
                  <a:srgbClr val="FF0000"/>
                </a:solidFill>
              </a:defRPr>
            </a:lvl4pPr>
            <a:lvl5pPr marL="0" indent="0">
              <a:buNone/>
              <a:defRPr>
                <a:solidFill>
                  <a:srgbClr val="FF0000"/>
                </a:solidFill>
              </a:defRPr>
            </a:lvl5pPr>
            <a:lvl6pPr>
              <a:defRPr>
                <a:solidFill>
                  <a:srgbClr val="FF0000"/>
                </a:solidFill>
              </a:defRPr>
            </a:lvl6pPr>
            <a:lvl7pPr>
              <a:defRPr>
                <a:solidFill>
                  <a:srgbClr val="FF0000"/>
                </a:solidFill>
              </a:defRPr>
            </a:lvl7pPr>
          </a:lstStyle>
          <a:p>
            <a:pPr lvl="0"/>
            <a:r>
              <a:rPr lang="en-GB" dirty="0"/>
              <a:t>Click to edit subtitle or delete if not required</a:t>
            </a:r>
          </a:p>
        </p:txBody>
      </p:sp>
      <p:grpSp>
        <p:nvGrpSpPr>
          <p:cNvPr id="25" name="Group 4"/>
          <p:cNvGrpSpPr>
            <a:grpSpLocks noChangeAspect="1"/>
          </p:cNvGrpSpPr>
          <p:nvPr userDrawn="1"/>
        </p:nvGrpSpPr>
        <p:grpSpPr bwMode="gray">
          <a:xfrm>
            <a:off x="7195586" y="6085552"/>
            <a:ext cx="1662665" cy="402449"/>
            <a:chOff x="-2" y="1223"/>
            <a:chExt cx="6321" cy="1530"/>
          </a:xfrm>
          <a:solidFill>
            <a:schemeClr val="tx1"/>
          </a:solidFill>
        </p:grpSpPr>
        <p:sp>
          <p:nvSpPr>
            <p:cNvPr id="26"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2821327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blue)">
    <p:bg>
      <p:bgPr>
        <a:solidFill>
          <a:schemeClr val="tx2"/>
        </a:solidFill>
        <a:effectLst/>
      </p:bgPr>
    </p:bg>
    <p:spTree>
      <p:nvGrpSpPr>
        <p:cNvPr id="1" name=""/>
        <p:cNvGrpSpPr/>
        <p:nvPr/>
      </p:nvGrpSpPr>
      <p:grpSpPr>
        <a:xfrm>
          <a:off x="0" y="0"/>
          <a:ext cx="0" cy="0"/>
          <a:chOff x="0" y="0"/>
          <a:chExt cx="0" cy="0"/>
        </a:xfrm>
      </p:grpSpPr>
      <p:sp>
        <p:nvSpPr>
          <p:cNvPr id="19" name="Rectangle 18"/>
          <p:cNvSpPr/>
          <p:nvPr userDrawn="1"/>
        </p:nvSpPr>
        <p:spPr bwMode="gray">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4" name="Rectangle 13"/>
          <p:cNvSpPr/>
          <p:nvPr userDrawn="1"/>
        </p:nvSpPr>
        <p:spPr bwMode="gray">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0" name="Rectangle 29"/>
          <p:cNvSpPr/>
          <p:nvPr userDrawn="1"/>
        </p:nvSpPr>
        <p:spPr bwMode="gray">
          <a:xfrm>
            <a:off x="0" y="1"/>
            <a:ext cx="9144000" cy="14843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8" name="Freeform 17"/>
          <p:cNvSpPr/>
          <p:nvPr userDrawn="1"/>
        </p:nvSpPr>
        <p:spPr bwMode="gray">
          <a:xfrm>
            <a:off x="0" y="0"/>
            <a:ext cx="9144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DFE273C0-811E-4AE6-98AD-3466885E0C5A}" type="datetime2">
              <a:rPr lang="en-GB" smtClean="0"/>
              <a:t>Sunday, 25 October 2020</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pPr/>
              <a:t>‹#›</a:t>
            </a:fld>
            <a:endParaRPr lang="en-GB"/>
          </a:p>
        </p:txBody>
      </p:sp>
      <p:sp>
        <p:nvSpPr>
          <p:cNvPr id="9" name="Title 8"/>
          <p:cNvSpPr>
            <a:spLocks noGrp="1"/>
          </p:cNvSpPr>
          <p:nvPr>
            <p:ph type="title" hasCustomPrompt="1"/>
          </p:nvPr>
        </p:nvSpPr>
        <p:spPr bwMode="gray">
          <a:xfrm>
            <a:off x="628649" y="738000"/>
            <a:ext cx="7913700" cy="457200"/>
          </a:xfrm>
        </p:spPr>
        <p:txBody>
          <a:bodyPr wrap="none" anchor="b">
            <a:normAutofit/>
          </a:bodyPr>
          <a:lstStyle>
            <a:lvl1pPr>
              <a:defRPr sz="2400" b="1">
                <a:solidFill>
                  <a:schemeClr val="bg1"/>
                </a:solidFill>
              </a:defRPr>
            </a:lvl1pPr>
          </a:lstStyle>
          <a:p>
            <a:r>
              <a:rPr lang="en-US" dirty="0"/>
              <a:t>Click to edit title</a:t>
            </a:r>
            <a:endParaRPr lang="en-GB" dirty="0"/>
          </a:p>
        </p:txBody>
      </p:sp>
      <p:grpSp>
        <p:nvGrpSpPr>
          <p:cNvPr id="20" name="Group 4"/>
          <p:cNvGrpSpPr>
            <a:grpSpLocks noChangeAspect="1"/>
          </p:cNvGrpSpPr>
          <p:nvPr userDrawn="1"/>
        </p:nvGrpSpPr>
        <p:grpSpPr bwMode="gray">
          <a:xfrm>
            <a:off x="7195586" y="6085552"/>
            <a:ext cx="1662665" cy="402449"/>
            <a:chOff x="-2" y="1223"/>
            <a:chExt cx="6321" cy="1530"/>
          </a:xfrm>
          <a:solidFill>
            <a:schemeClr val="tx1"/>
          </a:solidFill>
        </p:grpSpPr>
        <p:sp>
          <p:nvSpPr>
            <p:cNvPr id="21"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484878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 column content [blue]">
    <p:bg>
      <p:bgPr>
        <a:solidFill>
          <a:schemeClr val="bg1"/>
        </a:solidFill>
        <a:effectLst/>
      </p:bgPr>
    </p:bg>
    <p:spTree>
      <p:nvGrpSpPr>
        <p:cNvPr id="1" name=""/>
        <p:cNvGrpSpPr/>
        <p:nvPr/>
      </p:nvGrpSpPr>
      <p:grpSpPr>
        <a:xfrm>
          <a:off x="0" y="0"/>
          <a:ext cx="0" cy="0"/>
          <a:chOff x="0" y="0"/>
          <a:chExt cx="0" cy="0"/>
        </a:xfrm>
      </p:grpSpPr>
      <p:sp>
        <p:nvSpPr>
          <p:cNvPr id="5" name="Rectangle 4"/>
          <p:cNvSpPr/>
          <p:nvPr userDrawn="1"/>
        </p:nvSpPr>
        <p:spPr bwMode="gray">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8" name="Freeform 17"/>
          <p:cNvSpPr/>
          <p:nvPr userDrawn="1"/>
        </p:nvSpPr>
        <p:spPr bwMode="gray">
          <a:xfrm>
            <a:off x="0" y="0"/>
            <a:ext cx="9144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99A76F55-9AAB-467B-9F7D-DF9450A469B8}" type="datetime2">
              <a:rPr lang="en-GB" smtClean="0"/>
              <a:t>Sunday, 25 October 2020</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pPr/>
              <a:t>‹#›</a:t>
            </a:fld>
            <a:endParaRPr lang="en-GB"/>
          </a:p>
        </p:txBody>
      </p:sp>
      <p:sp>
        <p:nvSpPr>
          <p:cNvPr id="6" name="Title 5"/>
          <p:cNvSpPr>
            <a:spLocks noGrp="1"/>
          </p:cNvSpPr>
          <p:nvPr>
            <p:ph type="title" hasCustomPrompt="1"/>
          </p:nvPr>
        </p:nvSpPr>
        <p:spPr bwMode="gray">
          <a:xfrm>
            <a:off x="628650" y="738554"/>
            <a:ext cx="7912895" cy="457200"/>
          </a:xfrm>
        </p:spPr>
        <p:txBody>
          <a:bodyPr anchor="b">
            <a:normAutofit/>
          </a:bodyPr>
          <a:lstStyle>
            <a:lvl1pPr>
              <a:defRPr sz="2400">
                <a:solidFill>
                  <a:schemeClr val="bg1"/>
                </a:solidFill>
              </a:defRPr>
            </a:lvl1pPr>
          </a:lstStyle>
          <a:p>
            <a:r>
              <a:rPr lang="en-US" dirty="0"/>
              <a:t>Click to edit title on one line only</a:t>
            </a:r>
            <a:endParaRPr lang="en-GB" dirty="0"/>
          </a:p>
        </p:txBody>
      </p:sp>
      <p:sp>
        <p:nvSpPr>
          <p:cNvPr id="9" name="Text Placeholder 8"/>
          <p:cNvSpPr>
            <a:spLocks noGrp="1"/>
          </p:cNvSpPr>
          <p:nvPr>
            <p:ph type="body" sz="quarter" idx="14" hasCustomPrompt="1"/>
          </p:nvPr>
        </p:nvSpPr>
        <p:spPr bwMode="gray">
          <a:xfrm>
            <a:off x="629100" y="1494000"/>
            <a:ext cx="7921228" cy="38412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rgbClr val="FF0000"/>
                </a:solidFill>
              </a:defRPr>
            </a:lvl6pPr>
            <a:lvl7pPr>
              <a:defRPr>
                <a:solidFill>
                  <a:srgbClr val="FF0000"/>
                </a:solidFill>
              </a:defRPr>
            </a:lvl7pPr>
          </a:lstStyle>
          <a:p>
            <a:pPr lvl="0"/>
            <a:r>
              <a:rPr lang="en-GB" dirty="0"/>
              <a:t>Click to edit text – see guidance slide on how to style this text. </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endParaRPr lang="en-GB" dirty="0"/>
          </a:p>
        </p:txBody>
      </p:sp>
      <p:grpSp>
        <p:nvGrpSpPr>
          <p:cNvPr id="14" name="Group 4"/>
          <p:cNvGrpSpPr>
            <a:grpSpLocks noChangeAspect="1"/>
          </p:cNvGrpSpPr>
          <p:nvPr userDrawn="1"/>
        </p:nvGrpSpPr>
        <p:grpSpPr bwMode="gray">
          <a:xfrm>
            <a:off x="7195586" y="6085552"/>
            <a:ext cx="1662665" cy="402449"/>
            <a:chOff x="-2" y="1223"/>
            <a:chExt cx="6321" cy="1530"/>
          </a:xfrm>
          <a:solidFill>
            <a:schemeClr val="tx1"/>
          </a:solidFill>
        </p:grpSpPr>
        <p:sp>
          <p:nvSpPr>
            <p:cNvPr id="19"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1836755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column content [blue]">
    <p:bg>
      <p:bgPr>
        <a:solidFill>
          <a:schemeClr val="bg1"/>
        </a:solidFill>
        <a:effectLst/>
      </p:bgPr>
    </p:bg>
    <p:spTree>
      <p:nvGrpSpPr>
        <p:cNvPr id="1" name=""/>
        <p:cNvGrpSpPr/>
        <p:nvPr/>
      </p:nvGrpSpPr>
      <p:grpSpPr>
        <a:xfrm>
          <a:off x="0" y="0"/>
          <a:ext cx="0" cy="0"/>
          <a:chOff x="0" y="0"/>
          <a:chExt cx="0" cy="0"/>
        </a:xfrm>
      </p:grpSpPr>
      <p:sp>
        <p:nvSpPr>
          <p:cNvPr id="14" name="Rectangle 13"/>
          <p:cNvSpPr/>
          <p:nvPr userDrawn="1"/>
        </p:nvSpPr>
        <p:spPr bwMode="gray">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8" name="Freeform 17"/>
          <p:cNvSpPr/>
          <p:nvPr userDrawn="1"/>
        </p:nvSpPr>
        <p:spPr bwMode="gray">
          <a:xfrm>
            <a:off x="0" y="0"/>
            <a:ext cx="9144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25CE1BA3-F490-47FC-BC29-2B21503F2620}" type="datetime2">
              <a:rPr lang="en-GB" smtClean="0"/>
              <a:t>Sunday, 25 October 2020</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pPr/>
              <a:t>‹#›</a:t>
            </a:fld>
            <a:endParaRPr lang="en-GB"/>
          </a:p>
        </p:txBody>
      </p:sp>
      <p:sp>
        <p:nvSpPr>
          <p:cNvPr id="6" name="Title 5"/>
          <p:cNvSpPr>
            <a:spLocks noGrp="1"/>
          </p:cNvSpPr>
          <p:nvPr>
            <p:ph type="title" hasCustomPrompt="1"/>
          </p:nvPr>
        </p:nvSpPr>
        <p:spPr bwMode="gray">
          <a:xfrm>
            <a:off x="628650" y="738554"/>
            <a:ext cx="7912895" cy="457200"/>
          </a:xfrm>
        </p:spPr>
        <p:txBody>
          <a:bodyPr anchor="b">
            <a:normAutofit/>
          </a:bodyPr>
          <a:lstStyle>
            <a:lvl1pPr>
              <a:defRPr sz="2400">
                <a:solidFill>
                  <a:schemeClr val="bg1"/>
                </a:solidFill>
              </a:defRPr>
            </a:lvl1pPr>
          </a:lstStyle>
          <a:p>
            <a:r>
              <a:rPr lang="en-US" dirty="0"/>
              <a:t>Click to edit title on one line only</a:t>
            </a:r>
            <a:endParaRPr lang="en-GB" dirty="0"/>
          </a:p>
        </p:txBody>
      </p:sp>
      <p:sp>
        <p:nvSpPr>
          <p:cNvPr id="19" name="Text Placeholder 8"/>
          <p:cNvSpPr>
            <a:spLocks noGrp="1"/>
          </p:cNvSpPr>
          <p:nvPr>
            <p:ph type="body" sz="quarter" idx="15" hasCustomPrompt="1"/>
          </p:nvPr>
        </p:nvSpPr>
        <p:spPr bwMode="gray">
          <a:xfrm>
            <a:off x="628650" y="1494692"/>
            <a:ext cx="3944700" cy="3841200"/>
          </a:xfrm>
        </p:spPr>
        <p:txBody>
          <a:bodyPr rIns="270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rgbClr val="FF0000"/>
                </a:solidFill>
              </a:defRPr>
            </a:lvl6pPr>
            <a:lvl7pPr>
              <a:defRPr>
                <a:solidFill>
                  <a:srgbClr val="FF0000"/>
                </a:solidFill>
              </a:defRPr>
            </a:lvl7pPr>
          </a:lstStyle>
          <a:p>
            <a:pPr lvl="0"/>
            <a:r>
              <a:rPr lang="en-GB" dirty="0"/>
              <a:t>Click to edit text – see guidance slide on how to style this text. </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endParaRPr lang="en-GB" dirty="0"/>
          </a:p>
        </p:txBody>
      </p:sp>
      <p:sp>
        <p:nvSpPr>
          <p:cNvPr id="21" name="Text Placeholder 8"/>
          <p:cNvSpPr>
            <a:spLocks noGrp="1"/>
          </p:cNvSpPr>
          <p:nvPr>
            <p:ph type="body" sz="quarter" idx="16" hasCustomPrompt="1"/>
          </p:nvPr>
        </p:nvSpPr>
        <p:spPr bwMode="gray">
          <a:xfrm>
            <a:off x="4596845" y="1494692"/>
            <a:ext cx="3944700" cy="3841200"/>
          </a:xfrm>
        </p:spPr>
        <p:txBody>
          <a:bodyPr lIns="270000" rIns="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rgbClr val="FF0000"/>
                </a:solidFill>
              </a:defRPr>
            </a:lvl6pPr>
            <a:lvl7pPr>
              <a:defRPr>
                <a:solidFill>
                  <a:srgbClr val="FF0000"/>
                </a:solidFill>
              </a:defRPr>
            </a:lvl7pPr>
          </a:lstStyle>
          <a:p>
            <a:pPr lvl="0"/>
            <a:r>
              <a:rPr lang="en-GB" dirty="0"/>
              <a:t>Click to edit text – see guidance slide on how to style this text. </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endParaRPr lang="en-GB" dirty="0"/>
          </a:p>
        </p:txBody>
      </p:sp>
      <p:grpSp>
        <p:nvGrpSpPr>
          <p:cNvPr id="20" name="Group 4"/>
          <p:cNvGrpSpPr>
            <a:grpSpLocks noChangeAspect="1"/>
          </p:cNvGrpSpPr>
          <p:nvPr userDrawn="1"/>
        </p:nvGrpSpPr>
        <p:grpSpPr bwMode="gray">
          <a:xfrm>
            <a:off x="7195586" y="6085552"/>
            <a:ext cx="1662665" cy="402449"/>
            <a:chOff x="-2" y="1223"/>
            <a:chExt cx="6321" cy="1530"/>
          </a:xfrm>
          <a:solidFill>
            <a:schemeClr val="tx1"/>
          </a:solidFill>
        </p:grpSpPr>
        <p:sp>
          <p:nvSpPr>
            <p:cNvPr id="22"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3265553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 column content + picture (right) [blue]">
    <p:bg>
      <p:bgPr>
        <a:solidFill>
          <a:schemeClr val="bg1"/>
        </a:solidFill>
        <a:effectLst/>
      </p:bgPr>
    </p:bg>
    <p:spTree>
      <p:nvGrpSpPr>
        <p:cNvPr id="1" name=""/>
        <p:cNvGrpSpPr/>
        <p:nvPr/>
      </p:nvGrpSpPr>
      <p:grpSpPr>
        <a:xfrm>
          <a:off x="0" y="0"/>
          <a:ext cx="0" cy="0"/>
          <a:chOff x="0" y="0"/>
          <a:chExt cx="0" cy="0"/>
        </a:xfrm>
      </p:grpSpPr>
      <p:sp>
        <p:nvSpPr>
          <p:cNvPr id="19" name="Rectangle 18"/>
          <p:cNvSpPr/>
          <p:nvPr userDrawn="1"/>
        </p:nvSpPr>
        <p:spPr bwMode="gray">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8" name="Freeform 17"/>
          <p:cNvSpPr/>
          <p:nvPr userDrawn="1"/>
        </p:nvSpPr>
        <p:spPr bwMode="gray">
          <a:xfrm>
            <a:off x="0" y="0"/>
            <a:ext cx="9144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2196A4DE-407C-4C8A-9943-7C9EE01AF90C}" type="datetime2">
              <a:rPr lang="en-GB" smtClean="0"/>
              <a:t>Sunday, 25 October 2020</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pPr/>
              <a:t>‹#›</a:t>
            </a:fld>
            <a:endParaRPr lang="en-GB"/>
          </a:p>
        </p:txBody>
      </p:sp>
      <p:sp>
        <p:nvSpPr>
          <p:cNvPr id="6" name="Title 5"/>
          <p:cNvSpPr>
            <a:spLocks noGrp="1"/>
          </p:cNvSpPr>
          <p:nvPr>
            <p:ph type="title" hasCustomPrompt="1"/>
          </p:nvPr>
        </p:nvSpPr>
        <p:spPr bwMode="gray">
          <a:xfrm>
            <a:off x="628650" y="738554"/>
            <a:ext cx="3943350" cy="457200"/>
          </a:xfrm>
        </p:spPr>
        <p:txBody>
          <a:bodyPr rIns="180000" anchor="b">
            <a:normAutofit/>
          </a:bodyPr>
          <a:lstStyle>
            <a:lvl1pPr>
              <a:defRPr sz="2400" baseline="0">
                <a:solidFill>
                  <a:schemeClr val="bg1"/>
                </a:solidFill>
              </a:defRPr>
            </a:lvl1pPr>
          </a:lstStyle>
          <a:p>
            <a:r>
              <a:rPr lang="en-US" dirty="0"/>
              <a:t>Click to edit one line title</a:t>
            </a:r>
            <a:endParaRPr lang="en-GB" dirty="0"/>
          </a:p>
        </p:txBody>
      </p:sp>
      <p:sp>
        <p:nvSpPr>
          <p:cNvPr id="14" name="Picture Placeholder 13"/>
          <p:cNvSpPr>
            <a:spLocks noGrp="1"/>
          </p:cNvSpPr>
          <p:nvPr>
            <p:ph type="pic" sz="quarter" idx="14" hasCustomPrompt="1"/>
          </p:nvPr>
        </p:nvSpPr>
        <p:spPr bwMode="gray">
          <a:xfrm>
            <a:off x="4571100" y="381600"/>
            <a:ext cx="4265119" cy="5346700"/>
          </a:xfrm>
          <a:custGeom>
            <a:avLst/>
            <a:gdLst>
              <a:gd name="connsiteX0" fmla="*/ 0 w 5686825"/>
              <a:gd name="connsiteY0" fmla="*/ 0 h 5346700"/>
              <a:gd name="connsiteX1" fmla="*/ 5686825 w 5686825"/>
              <a:gd name="connsiteY1" fmla="*/ 0 h 5346700"/>
              <a:gd name="connsiteX2" fmla="*/ 5686825 w 5686825"/>
              <a:gd name="connsiteY2" fmla="*/ 4930352 h 5346700"/>
              <a:gd name="connsiteX3" fmla="*/ 5270477 w 5686825"/>
              <a:gd name="connsiteY3" fmla="*/ 5346700 h 5346700"/>
              <a:gd name="connsiteX4" fmla="*/ 0 w 5686825"/>
              <a:gd name="connsiteY4" fmla="*/ 5346700 h 534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86825" h="5346700">
                <a:moveTo>
                  <a:pt x="0" y="0"/>
                </a:moveTo>
                <a:lnTo>
                  <a:pt x="5686825" y="0"/>
                </a:lnTo>
                <a:lnTo>
                  <a:pt x="5686825" y="4930352"/>
                </a:lnTo>
                <a:cubicBezTo>
                  <a:pt x="5686825" y="5160295"/>
                  <a:pt x="5500420" y="5346700"/>
                  <a:pt x="5270477" y="5346700"/>
                </a:cubicBezTo>
                <a:lnTo>
                  <a:pt x="0" y="5346700"/>
                </a:lnTo>
                <a:close/>
              </a:path>
            </a:pathLst>
          </a:custGeom>
          <a:solidFill>
            <a:schemeClr val="bg1">
              <a:lumMod val="95000"/>
            </a:schemeClr>
          </a:solidFill>
        </p:spPr>
        <p:txBody>
          <a:bodyPr wrap="square" anchor="ctr">
            <a:noAutofit/>
          </a:bodyPr>
          <a:lstStyle>
            <a:lvl1pPr marL="0" indent="0" algn="ctr">
              <a:buNone/>
              <a:defRPr sz="1200" baseline="0"/>
            </a:lvl1pPr>
          </a:lstStyle>
          <a:p>
            <a:r>
              <a:rPr lang="en-GB" dirty="0"/>
              <a:t>Click icon to insert picture</a:t>
            </a:r>
          </a:p>
        </p:txBody>
      </p:sp>
      <p:sp>
        <p:nvSpPr>
          <p:cNvPr id="20" name="Text Placeholder 8"/>
          <p:cNvSpPr>
            <a:spLocks noGrp="1"/>
          </p:cNvSpPr>
          <p:nvPr>
            <p:ph type="body" sz="quarter" idx="17" hasCustomPrompt="1"/>
          </p:nvPr>
        </p:nvSpPr>
        <p:spPr bwMode="gray">
          <a:xfrm>
            <a:off x="628650" y="1494692"/>
            <a:ext cx="3944700" cy="3841200"/>
          </a:xfrm>
        </p:spPr>
        <p:txBody>
          <a:bodyPr rIns="270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rgbClr val="FF0000"/>
                </a:solidFill>
              </a:defRPr>
            </a:lvl6pPr>
            <a:lvl7pPr>
              <a:defRPr>
                <a:solidFill>
                  <a:srgbClr val="FF0000"/>
                </a:solidFill>
              </a:defRPr>
            </a:lvl7pPr>
          </a:lstStyle>
          <a:p>
            <a:pPr lvl="0"/>
            <a:r>
              <a:rPr lang="en-GB" dirty="0"/>
              <a:t>Click to edit text – see guidance slide on how to style this text. </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endParaRPr lang="en-GB" dirty="0"/>
          </a:p>
        </p:txBody>
      </p:sp>
      <p:grpSp>
        <p:nvGrpSpPr>
          <p:cNvPr id="21" name="Group 4"/>
          <p:cNvGrpSpPr>
            <a:grpSpLocks noChangeAspect="1"/>
          </p:cNvGrpSpPr>
          <p:nvPr userDrawn="1"/>
        </p:nvGrpSpPr>
        <p:grpSpPr bwMode="gray">
          <a:xfrm>
            <a:off x="7195586" y="6085552"/>
            <a:ext cx="1662665" cy="402449"/>
            <a:chOff x="-2" y="1223"/>
            <a:chExt cx="6321" cy="1530"/>
          </a:xfrm>
          <a:solidFill>
            <a:schemeClr val="tx1"/>
          </a:solidFill>
        </p:grpSpPr>
        <p:sp>
          <p:nvSpPr>
            <p:cNvPr id="22"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2130740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 column content + picture (left) [blue]">
    <p:bg>
      <p:bgPr>
        <a:solidFill>
          <a:schemeClr val="bg1"/>
        </a:solidFill>
        <a:effectLst/>
      </p:bgPr>
    </p:bg>
    <p:spTree>
      <p:nvGrpSpPr>
        <p:cNvPr id="1" name=""/>
        <p:cNvGrpSpPr/>
        <p:nvPr/>
      </p:nvGrpSpPr>
      <p:grpSpPr>
        <a:xfrm>
          <a:off x="0" y="0"/>
          <a:ext cx="0" cy="0"/>
          <a:chOff x="0" y="0"/>
          <a:chExt cx="0" cy="0"/>
        </a:xfrm>
      </p:grpSpPr>
      <p:sp>
        <p:nvSpPr>
          <p:cNvPr id="14" name="Rectangle 13"/>
          <p:cNvSpPr/>
          <p:nvPr userDrawn="1"/>
        </p:nvSpPr>
        <p:spPr bwMode="gray">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8" name="Freeform 17"/>
          <p:cNvSpPr/>
          <p:nvPr userDrawn="1"/>
        </p:nvSpPr>
        <p:spPr bwMode="gray">
          <a:xfrm>
            <a:off x="0" y="0"/>
            <a:ext cx="9144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456AC44C-90ED-48CC-952F-9003876DA39E}" type="datetime2">
              <a:rPr lang="en-GB" smtClean="0"/>
              <a:t>Sunday, 25 October 2020</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pPr/>
              <a:t>‹#›</a:t>
            </a:fld>
            <a:endParaRPr lang="en-GB"/>
          </a:p>
        </p:txBody>
      </p:sp>
      <p:sp>
        <p:nvSpPr>
          <p:cNvPr id="6" name="Title 5"/>
          <p:cNvSpPr>
            <a:spLocks noGrp="1"/>
          </p:cNvSpPr>
          <p:nvPr>
            <p:ph type="title" hasCustomPrompt="1"/>
          </p:nvPr>
        </p:nvSpPr>
        <p:spPr bwMode="gray">
          <a:xfrm>
            <a:off x="4572000" y="738554"/>
            <a:ext cx="3969545" cy="457200"/>
          </a:xfrm>
        </p:spPr>
        <p:txBody>
          <a:bodyPr lIns="270000" anchor="b">
            <a:normAutofit/>
          </a:bodyPr>
          <a:lstStyle>
            <a:lvl1pPr>
              <a:defRPr sz="2400">
                <a:solidFill>
                  <a:schemeClr val="bg1"/>
                </a:solidFill>
              </a:defRPr>
            </a:lvl1pPr>
          </a:lstStyle>
          <a:p>
            <a:r>
              <a:rPr lang="en-US" dirty="0"/>
              <a:t>Click to edit one line title</a:t>
            </a:r>
            <a:endParaRPr lang="en-GB" dirty="0"/>
          </a:p>
        </p:txBody>
      </p:sp>
      <p:sp>
        <p:nvSpPr>
          <p:cNvPr id="8" name="Content Placeholder 7"/>
          <p:cNvSpPr>
            <a:spLocks noGrp="1"/>
          </p:cNvSpPr>
          <p:nvPr>
            <p:ph sz="quarter" idx="13" hasCustomPrompt="1"/>
          </p:nvPr>
        </p:nvSpPr>
        <p:spPr bwMode="gray">
          <a:xfrm>
            <a:off x="628650" y="1494693"/>
            <a:ext cx="3943350" cy="3842483"/>
          </a:xfrm>
        </p:spPr>
        <p:txBody>
          <a:bodyPr rIns="270000"/>
          <a:lstStyle>
            <a:lvl1pPr>
              <a:defRPr baseline="0"/>
            </a:lvl1pPr>
          </a:lstStyle>
          <a:p>
            <a:pPr lvl="0"/>
            <a:r>
              <a:rPr lang="en-US" dirty="0"/>
              <a:t>Click to edit text – see guidance slide on how to style this text. Alternatively click an icon below to insert other content.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1" name="Picture Placeholder 20"/>
          <p:cNvSpPr>
            <a:spLocks noGrp="1"/>
          </p:cNvSpPr>
          <p:nvPr>
            <p:ph type="pic" sz="quarter" idx="15" hasCustomPrompt="1"/>
          </p:nvPr>
        </p:nvSpPr>
        <p:spPr bwMode="gray">
          <a:xfrm>
            <a:off x="305100" y="381600"/>
            <a:ext cx="4266900" cy="5345400"/>
          </a:xfrm>
          <a:custGeom>
            <a:avLst/>
            <a:gdLst>
              <a:gd name="connsiteX0" fmla="*/ 416348 w 5689200"/>
              <a:gd name="connsiteY0" fmla="*/ 0 h 5345400"/>
              <a:gd name="connsiteX1" fmla="*/ 5689200 w 5689200"/>
              <a:gd name="connsiteY1" fmla="*/ 0 h 5345400"/>
              <a:gd name="connsiteX2" fmla="*/ 5689200 w 5689200"/>
              <a:gd name="connsiteY2" fmla="*/ 5345400 h 5345400"/>
              <a:gd name="connsiteX3" fmla="*/ 0 w 5689200"/>
              <a:gd name="connsiteY3" fmla="*/ 5345400 h 5345400"/>
              <a:gd name="connsiteX4" fmla="*/ 0 w 5689200"/>
              <a:gd name="connsiteY4" fmla="*/ 416348 h 5345400"/>
              <a:gd name="connsiteX5" fmla="*/ 416348 w 5689200"/>
              <a:gd name="connsiteY5" fmla="*/ 0 h 534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89200" h="5345400">
                <a:moveTo>
                  <a:pt x="416348" y="0"/>
                </a:moveTo>
                <a:lnTo>
                  <a:pt x="5689200" y="0"/>
                </a:lnTo>
                <a:lnTo>
                  <a:pt x="5689200" y="5345400"/>
                </a:lnTo>
                <a:lnTo>
                  <a:pt x="0" y="5345400"/>
                </a:lnTo>
                <a:lnTo>
                  <a:pt x="0" y="416348"/>
                </a:lnTo>
                <a:cubicBezTo>
                  <a:pt x="0" y="186405"/>
                  <a:pt x="186405" y="0"/>
                  <a:pt x="416348" y="0"/>
                </a:cubicBezTo>
                <a:close/>
              </a:path>
            </a:pathLst>
          </a:custGeom>
          <a:solidFill>
            <a:schemeClr val="bg1">
              <a:lumMod val="95000"/>
            </a:schemeClr>
          </a:solidFill>
        </p:spPr>
        <p:txBody>
          <a:bodyPr wrap="square" anchor="ctr">
            <a:noAutofit/>
          </a:bodyPr>
          <a:lstStyle>
            <a:lvl1pPr algn="ctr">
              <a:defRPr sz="1200"/>
            </a:lvl1pPr>
          </a:lstStyle>
          <a:p>
            <a:r>
              <a:rPr lang="en-GB" dirty="0"/>
              <a:t>Click icon to insert picture</a:t>
            </a:r>
          </a:p>
          <a:p>
            <a:endParaRPr lang="en-GB" dirty="0"/>
          </a:p>
        </p:txBody>
      </p:sp>
      <p:sp>
        <p:nvSpPr>
          <p:cNvPr id="22" name="Text Placeholder 8"/>
          <p:cNvSpPr>
            <a:spLocks noGrp="1"/>
          </p:cNvSpPr>
          <p:nvPr>
            <p:ph type="body" sz="quarter" idx="17" hasCustomPrompt="1"/>
          </p:nvPr>
        </p:nvSpPr>
        <p:spPr bwMode="gray">
          <a:xfrm>
            <a:off x="4598195" y="1494692"/>
            <a:ext cx="3944700" cy="3841200"/>
          </a:xfrm>
        </p:spPr>
        <p:txBody>
          <a:bodyPr lIns="270000" rIns="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rgbClr val="FF0000"/>
                </a:solidFill>
              </a:defRPr>
            </a:lvl6pPr>
            <a:lvl7pPr>
              <a:defRPr>
                <a:solidFill>
                  <a:srgbClr val="FF0000"/>
                </a:solidFill>
              </a:defRPr>
            </a:lvl7pPr>
          </a:lstStyle>
          <a:p>
            <a:pPr lvl="0"/>
            <a:r>
              <a:rPr lang="en-GB" dirty="0"/>
              <a:t>Click to edit text – see guidance slide on how to style this text. </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endParaRPr lang="en-GB" dirty="0"/>
          </a:p>
        </p:txBody>
      </p:sp>
      <p:grpSp>
        <p:nvGrpSpPr>
          <p:cNvPr id="19" name="Group 4"/>
          <p:cNvGrpSpPr>
            <a:grpSpLocks noChangeAspect="1"/>
          </p:cNvGrpSpPr>
          <p:nvPr userDrawn="1"/>
        </p:nvGrpSpPr>
        <p:grpSpPr bwMode="gray">
          <a:xfrm>
            <a:off x="7195586" y="6085552"/>
            <a:ext cx="1662665" cy="402449"/>
            <a:chOff x="-2" y="1223"/>
            <a:chExt cx="6321" cy="1530"/>
          </a:xfrm>
          <a:solidFill>
            <a:schemeClr val="tx1"/>
          </a:solidFill>
        </p:grpSpPr>
        <p:sp>
          <p:nvSpPr>
            <p:cNvPr id="20"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1606735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 column content [blue header]">
    <p:bg>
      <p:bgPr>
        <a:solidFill>
          <a:schemeClr val="bg1"/>
        </a:solidFill>
        <a:effectLst/>
      </p:bgPr>
    </p:bg>
    <p:spTree>
      <p:nvGrpSpPr>
        <p:cNvPr id="1" name=""/>
        <p:cNvGrpSpPr/>
        <p:nvPr/>
      </p:nvGrpSpPr>
      <p:grpSpPr>
        <a:xfrm>
          <a:off x="0" y="0"/>
          <a:ext cx="0" cy="0"/>
          <a:chOff x="0" y="0"/>
          <a:chExt cx="0" cy="0"/>
        </a:xfrm>
      </p:grpSpPr>
      <p:sp>
        <p:nvSpPr>
          <p:cNvPr id="5" name="Rectangle 4"/>
          <p:cNvSpPr/>
          <p:nvPr userDrawn="1"/>
        </p:nvSpPr>
        <p:spPr bwMode="gray">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4" name="Rectangle 13"/>
          <p:cNvSpPr/>
          <p:nvPr userDrawn="1"/>
        </p:nvSpPr>
        <p:spPr bwMode="gray">
          <a:xfrm>
            <a:off x="0" y="1"/>
            <a:ext cx="9144000" cy="14843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8" name="Freeform 17"/>
          <p:cNvSpPr/>
          <p:nvPr userDrawn="1"/>
        </p:nvSpPr>
        <p:spPr bwMode="gray">
          <a:xfrm>
            <a:off x="0" y="0"/>
            <a:ext cx="9144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42ECD110-6692-400E-BCFD-0058206EEF69}" type="datetime2">
              <a:rPr lang="en-GB" smtClean="0"/>
              <a:t>Sunday, 25 October 2020</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pPr/>
              <a:t>‹#›</a:t>
            </a:fld>
            <a:endParaRPr lang="en-GB"/>
          </a:p>
        </p:txBody>
      </p:sp>
      <p:sp>
        <p:nvSpPr>
          <p:cNvPr id="6" name="Title 5"/>
          <p:cNvSpPr>
            <a:spLocks noGrp="1"/>
          </p:cNvSpPr>
          <p:nvPr>
            <p:ph type="title" hasCustomPrompt="1"/>
          </p:nvPr>
        </p:nvSpPr>
        <p:spPr bwMode="gray">
          <a:xfrm>
            <a:off x="628650" y="738554"/>
            <a:ext cx="7912895" cy="457200"/>
          </a:xfrm>
        </p:spPr>
        <p:txBody>
          <a:bodyPr anchor="b">
            <a:normAutofit/>
          </a:bodyPr>
          <a:lstStyle>
            <a:lvl1pPr>
              <a:defRPr sz="2400">
                <a:solidFill>
                  <a:schemeClr val="bg1"/>
                </a:solidFill>
              </a:defRPr>
            </a:lvl1pPr>
          </a:lstStyle>
          <a:p>
            <a:r>
              <a:rPr lang="en-US" dirty="0"/>
              <a:t>Click to edit title on one line only</a:t>
            </a:r>
            <a:endParaRPr lang="en-GB" dirty="0"/>
          </a:p>
        </p:txBody>
      </p:sp>
      <p:sp>
        <p:nvSpPr>
          <p:cNvPr id="8" name="Content Placeholder 7"/>
          <p:cNvSpPr>
            <a:spLocks noGrp="1"/>
          </p:cNvSpPr>
          <p:nvPr>
            <p:ph sz="quarter" idx="13" hasCustomPrompt="1"/>
          </p:nvPr>
        </p:nvSpPr>
        <p:spPr bwMode="gray">
          <a:xfrm>
            <a:off x="628650" y="1934309"/>
            <a:ext cx="7912895" cy="3402867"/>
          </a:xfrm>
        </p:spPr>
        <p:txBody>
          <a:bodyPr rIns="270000"/>
          <a:lstStyle>
            <a:lvl1pPr>
              <a:defRPr baseline="0"/>
            </a:lvl1pPr>
            <a:lvl5pPr>
              <a:defRPr/>
            </a:lvl5pPr>
            <a:lvl6pPr>
              <a:defRPr/>
            </a:lvl6pPr>
            <a:lvl7pPr>
              <a:defRPr/>
            </a:lvl7pPr>
          </a:lstStyle>
          <a:p>
            <a:pPr lvl="0"/>
            <a:r>
              <a:rPr lang="en-US" dirty="0"/>
              <a:t>Click to edit text – see guidance slide on how to style this text. Alternatively click an icon below to insert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endParaRPr lang="en-GB" dirty="0"/>
          </a:p>
        </p:txBody>
      </p:sp>
      <p:grpSp>
        <p:nvGrpSpPr>
          <p:cNvPr id="19" name="Group 4"/>
          <p:cNvGrpSpPr>
            <a:grpSpLocks noChangeAspect="1"/>
          </p:cNvGrpSpPr>
          <p:nvPr userDrawn="1"/>
        </p:nvGrpSpPr>
        <p:grpSpPr bwMode="gray">
          <a:xfrm>
            <a:off x="7195586" y="6085552"/>
            <a:ext cx="1662665" cy="402449"/>
            <a:chOff x="-2" y="1223"/>
            <a:chExt cx="6321" cy="1530"/>
          </a:xfrm>
          <a:solidFill>
            <a:schemeClr val="tx1"/>
          </a:solidFill>
        </p:grpSpPr>
        <p:sp>
          <p:nvSpPr>
            <p:cNvPr id="20"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4019556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olumn content [blue header]">
    <p:bg>
      <p:bgPr>
        <a:solidFill>
          <a:schemeClr val="bg1"/>
        </a:solidFill>
        <a:effectLst/>
      </p:bgPr>
    </p:bg>
    <p:spTree>
      <p:nvGrpSpPr>
        <p:cNvPr id="1" name=""/>
        <p:cNvGrpSpPr/>
        <p:nvPr/>
      </p:nvGrpSpPr>
      <p:grpSpPr>
        <a:xfrm>
          <a:off x="0" y="0"/>
          <a:ext cx="0" cy="0"/>
          <a:chOff x="0" y="0"/>
          <a:chExt cx="0" cy="0"/>
        </a:xfrm>
      </p:grpSpPr>
      <p:sp>
        <p:nvSpPr>
          <p:cNvPr id="14" name="Rectangle 13"/>
          <p:cNvSpPr/>
          <p:nvPr userDrawn="1"/>
        </p:nvSpPr>
        <p:spPr bwMode="gray">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9" name="Rectangle 18"/>
          <p:cNvSpPr/>
          <p:nvPr userDrawn="1"/>
        </p:nvSpPr>
        <p:spPr bwMode="gray">
          <a:xfrm>
            <a:off x="0" y="1"/>
            <a:ext cx="9144000" cy="14843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8" name="Freeform 17"/>
          <p:cNvSpPr/>
          <p:nvPr userDrawn="1"/>
        </p:nvSpPr>
        <p:spPr bwMode="gray">
          <a:xfrm>
            <a:off x="0" y="0"/>
            <a:ext cx="9144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7AF76270-4A6B-4C03-8808-B6E5622A1600}" type="datetime2">
              <a:rPr lang="en-GB" smtClean="0"/>
              <a:t>Sunday, 25 October 2020</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pPr/>
              <a:t>‹#›</a:t>
            </a:fld>
            <a:endParaRPr lang="en-GB"/>
          </a:p>
        </p:txBody>
      </p:sp>
      <p:sp>
        <p:nvSpPr>
          <p:cNvPr id="6" name="Title 5"/>
          <p:cNvSpPr>
            <a:spLocks noGrp="1"/>
          </p:cNvSpPr>
          <p:nvPr>
            <p:ph type="title" hasCustomPrompt="1"/>
          </p:nvPr>
        </p:nvSpPr>
        <p:spPr bwMode="gray">
          <a:xfrm>
            <a:off x="628650" y="738554"/>
            <a:ext cx="7912895" cy="457200"/>
          </a:xfrm>
        </p:spPr>
        <p:txBody>
          <a:bodyPr anchor="b">
            <a:normAutofit/>
          </a:bodyPr>
          <a:lstStyle>
            <a:lvl1pPr>
              <a:defRPr sz="2400">
                <a:solidFill>
                  <a:schemeClr val="bg1"/>
                </a:solidFill>
              </a:defRPr>
            </a:lvl1pPr>
          </a:lstStyle>
          <a:p>
            <a:r>
              <a:rPr lang="en-US" dirty="0"/>
              <a:t>Click to edit title on one line only</a:t>
            </a:r>
            <a:endParaRPr lang="en-GB" dirty="0"/>
          </a:p>
        </p:txBody>
      </p:sp>
      <p:sp>
        <p:nvSpPr>
          <p:cNvPr id="8" name="Content Placeholder 7"/>
          <p:cNvSpPr>
            <a:spLocks noGrp="1"/>
          </p:cNvSpPr>
          <p:nvPr>
            <p:ph sz="quarter" idx="13" hasCustomPrompt="1"/>
          </p:nvPr>
        </p:nvSpPr>
        <p:spPr bwMode="gray">
          <a:xfrm>
            <a:off x="628650" y="1934309"/>
            <a:ext cx="3943350" cy="3402867"/>
          </a:xfrm>
        </p:spPr>
        <p:txBody>
          <a:bodyPr rIns="270000"/>
          <a:lstStyle>
            <a:lvl1pPr>
              <a:defRPr baseline="0"/>
            </a:lvl1pPr>
          </a:lstStyle>
          <a:p>
            <a:pPr lvl="0"/>
            <a:r>
              <a:rPr lang="en-US" dirty="0"/>
              <a:t>Click to edit text – see guidance slide on how to style this text. Alternatively click an icon below to insert other content.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0" name="Content Placeholder 7"/>
          <p:cNvSpPr>
            <a:spLocks noGrp="1"/>
          </p:cNvSpPr>
          <p:nvPr>
            <p:ph sz="quarter" idx="14" hasCustomPrompt="1"/>
          </p:nvPr>
        </p:nvSpPr>
        <p:spPr bwMode="gray">
          <a:xfrm>
            <a:off x="4598195" y="1934309"/>
            <a:ext cx="3943350" cy="3402867"/>
          </a:xfrm>
        </p:spPr>
        <p:txBody>
          <a:bodyPr lIns="270000" rIns="0"/>
          <a:lstStyle>
            <a:lvl1pPr>
              <a:defRPr baseline="0"/>
            </a:lvl1pPr>
          </a:lstStyle>
          <a:p>
            <a:pPr lvl="0"/>
            <a:r>
              <a:rPr lang="en-US" dirty="0"/>
              <a:t>Click to edit text – see guidance slide on how to style this text. Alternatively click an icon below to insert other content.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grpSp>
        <p:nvGrpSpPr>
          <p:cNvPr id="21" name="Group 4"/>
          <p:cNvGrpSpPr>
            <a:grpSpLocks noChangeAspect="1"/>
          </p:cNvGrpSpPr>
          <p:nvPr userDrawn="1"/>
        </p:nvGrpSpPr>
        <p:grpSpPr bwMode="gray">
          <a:xfrm>
            <a:off x="7195586" y="6085552"/>
            <a:ext cx="1662665" cy="402449"/>
            <a:chOff x="-2" y="1223"/>
            <a:chExt cx="6321" cy="1530"/>
          </a:xfrm>
          <a:solidFill>
            <a:schemeClr val="tx1"/>
          </a:solidFill>
        </p:grpSpPr>
        <p:sp>
          <p:nvSpPr>
            <p:cNvPr id="22"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2919382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s [blue]">
    <p:bg>
      <p:bgPr>
        <a:solidFill>
          <a:schemeClr val="bg1"/>
        </a:solidFill>
        <a:effectLst/>
      </p:bgPr>
    </p:bg>
    <p:spTree>
      <p:nvGrpSpPr>
        <p:cNvPr id="1" name=""/>
        <p:cNvGrpSpPr/>
        <p:nvPr/>
      </p:nvGrpSpPr>
      <p:grpSpPr>
        <a:xfrm>
          <a:off x="0" y="0"/>
          <a:ext cx="0" cy="0"/>
          <a:chOff x="0" y="0"/>
          <a:chExt cx="0" cy="0"/>
        </a:xfrm>
      </p:grpSpPr>
      <p:sp>
        <p:nvSpPr>
          <p:cNvPr id="14" name="Rectangle 13"/>
          <p:cNvSpPr/>
          <p:nvPr userDrawn="1"/>
        </p:nvSpPr>
        <p:spPr bwMode="gray">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9" name="Rectangle 18"/>
          <p:cNvSpPr/>
          <p:nvPr userDrawn="1"/>
        </p:nvSpPr>
        <p:spPr bwMode="gray">
          <a:xfrm>
            <a:off x="0" y="1"/>
            <a:ext cx="9144000" cy="14843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8" name="Freeform 17"/>
          <p:cNvSpPr/>
          <p:nvPr userDrawn="1"/>
        </p:nvSpPr>
        <p:spPr bwMode="gray">
          <a:xfrm>
            <a:off x="0" y="0"/>
            <a:ext cx="9144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6" name="Title 5"/>
          <p:cNvSpPr>
            <a:spLocks noGrp="1"/>
          </p:cNvSpPr>
          <p:nvPr>
            <p:ph type="title" hasCustomPrompt="1"/>
          </p:nvPr>
        </p:nvSpPr>
        <p:spPr bwMode="gray">
          <a:xfrm>
            <a:off x="628650" y="738554"/>
            <a:ext cx="7912895" cy="457200"/>
          </a:xfrm>
        </p:spPr>
        <p:txBody>
          <a:bodyPr anchor="b">
            <a:normAutofit/>
          </a:bodyPr>
          <a:lstStyle>
            <a:lvl1pPr>
              <a:defRPr sz="2400">
                <a:solidFill>
                  <a:schemeClr val="bg1"/>
                </a:solidFill>
              </a:defRPr>
            </a:lvl1pPr>
          </a:lstStyle>
          <a:p>
            <a:r>
              <a:rPr lang="en-US" dirty="0"/>
              <a:t>Click to edit title on one line only</a:t>
            </a:r>
            <a:endParaRPr lang="en-GB" dirty="0"/>
          </a:p>
        </p:txBody>
      </p:sp>
      <p:sp>
        <p:nvSpPr>
          <p:cNvPr id="9" name="Picture Placeholder 8"/>
          <p:cNvSpPr>
            <a:spLocks noGrp="1"/>
          </p:cNvSpPr>
          <p:nvPr>
            <p:ph type="pic" sz="quarter" idx="13" hasCustomPrompt="1"/>
          </p:nvPr>
        </p:nvSpPr>
        <p:spPr bwMode="gray">
          <a:xfrm>
            <a:off x="619316" y="2204325"/>
            <a:ext cx="1119600" cy="1222537"/>
          </a:xfrm>
        </p:spPr>
        <p:txBody>
          <a:bodyPr anchor="ctr">
            <a:normAutofit/>
          </a:bodyPr>
          <a:lstStyle>
            <a:lvl1pPr algn="ctr">
              <a:defRPr sz="900"/>
            </a:lvl1pPr>
          </a:lstStyle>
          <a:p>
            <a:r>
              <a:rPr lang="en-GB" dirty="0"/>
              <a:t>Click icon to insert picture</a:t>
            </a:r>
          </a:p>
        </p:txBody>
      </p:sp>
      <p:sp>
        <p:nvSpPr>
          <p:cNvPr id="11" name="Text Placeholder 10"/>
          <p:cNvSpPr>
            <a:spLocks noGrp="1"/>
          </p:cNvSpPr>
          <p:nvPr>
            <p:ph type="body" sz="quarter" idx="14" hasCustomPrompt="1"/>
          </p:nvPr>
        </p:nvSpPr>
        <p:spPr bwMode="gray">
          <a:xfrm>
            <a:off x="1826881" y="2161595"/>
            <a:ext cx="2587739" cy="257175"/>
          </a:xfrm>
        </p:spPr>
        <p:txBody>
          <a:bodyPr/>
          <a:lstStyle>
            <a:lvl1pPr>
              <a:spcAft>
                <a:spcPts val="0"/>
              </a:spcAft>
              <a:defRPr sz="1600" b="1" baseline="0"/>
            </a:lvl1pPr>
            <a:lvl2pPr>
              <a:spcAft>
                <a:spcPts val="0"/>
              </a:spcAft>
              <a:defRPr>
                <a:solidFill>
                  <a:srgbClr val="FF0000"/>
                </a:solidFill>
              </a:defRPr>
            </a:lvl2pPr>
            <a:lvl3pPr marL="0" indent="0">
              <a:spcAft>
                <a:spcPts val="0"/>
              </a:spcAft>
              <a:buNone/>
              <a:defRPr>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Name goes here</a:t>
            </a:r>
          </a:p>
        </p:txBody>
      </p:sp>
      <p:sp>
        <p:nvSpPr>
          <p:cNvPr id="21" name="Text Placeholder 10"/>
          <p:cNvSpPr>
            <a:spLocks noGrp="1"/>
          </p:cNvSpPr>
          <p:nvPr>
            <p:ph type="body" sz="quarter" idx="15" hasCustomPrompt="1"/>
          </p:nvPr>
        </p:nvSpPr>
        <p:spPr bwMode="gray">
          <a:xfrm>
            <a:off x="1826881" y="2418770"/>
            <a:ext cx="2587739" cy="257175"/>
          </a:xfrm>
        </p:spPr>
        <p:txBody>
          <a:bodyPr>
            <a:normAutofit/>
          </a:bodyPr>
          <a:lstStyle>
            <a:lvl1pPr>
              <a:spcAft>
                <a:spcPts val="0"/>
              </a:spcAft>
              <a:defRPr sz="1200" b="0"/>
            </a:lvl1pPr>
            <a:lvl2pPr>
              <a:spcAft>
                <a:spcPts val="0"/>
              </a:spcAft>
              <a:defRPr>
                <a:solidFill>
                  <a:schemeClr val="accent1"/>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1"/>
            <a:r>
              <a:rPr lang="en-US" dirty="0"/>
              <a:t>Job title goes here</a:t>
            </a:r>
          </a:p>
        </p:txBody>
      </p:sp>
      <p:sp>
        <p:nvSpPr>
          <p:cNvPr id="22" name="Text Placeholder 10"/>
          <p:cNvSpPr>
            <a:spLocks noGrp="1"/>
          </p:cNvSpPr>
          <p:nvPr>
            <p:ph type="body" sz="quarter" idx="16" hasCustomPrompt="1"/>
          </p:nvPr>
        </p:nvSpPr>
        <p:spPr bwMode="gray">
          <a:xfrm>
            <a:off x="2005646" y="2815593"/>
            <a:ext cx="2420716"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Telephone number here</a:t>
            </a:r>
          </a:p>
        </p:txBody>
      </p:sp>
      <p:sp>
        <p:nvSpPr>
          <p:cNvPr id="23" name="Text Placeholder 10"/>
          <p:cNvSpPr>
            <a:spLocks noGrp="1"/>
          </p:cNvSpPr>
          <p:nvPr>
            <p:ph type="body" sz="quarter" idx="17" hasCustomPrompt="1"/>
          </p:nvPr>
        </p:nvSpPr>
        <p:spPr bwMode="gray">
          <a:xfrm>
            <a:off x="2005646" y="3032087"/>
            <a:ext cx="2420716"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Mobile number here</a:t>
            </a:r>
          </a:p>
        </p:txBody>
      </p:sp>
      <p:sp>
        <p:nvSpPr>
          <p:cNvPr id="24" name="Text Placeholder 10"/>
          <p:cNvSpPr>
            <a:spLocks noGrp="1"/>
          </p:cNvSpPr>
          <p:nvPr>
            <p:ph type="body" sz="quarter" idx="18" hasCustomPrompt="1"/>
          </p:nvPr>
        </p:nvSpPr>
        <p:spPr bwMode="gray">
          <a:xfrm>
            <a:off x="2005646" y="3248580"/>
            <a:ext cx="2420716"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Email address goes here</a:t>
            </a:r>
          </a:p>
        </p:txBody>
      </p:sp>
      <p:sp>
        <p:nvSpPr>
          <p:cNvPr id="43" name="Picture Placeholder 8"/>
          <p:cNvSpPr>
            <a:spLocks noGrp="1"/>
          </p:cNvSpPr>
          <p:nvPr>
            <p:ph type="pic" sz="quarter" idx="37" hasCustomPrompt="1"/>
          </p:nvPr>
        </p:nvSpPr>
        <p:spPr bwMode="gray">
          <a:xfrm>
            <a:off x="1823109" y="2839014"/>
            <a:ext cx="144000" cy="156271"/>
          </a:xfrm>
          <a:blipFill>
            <a:blip r:embed="rId2" cstate="print"/>
            <a:stretch>
              <a:fillRect/>
            </a:stretch>
          </a:blipFill>
        </p:spPr>
        <p:txBody>
          <a:bodyPr anchor="ctr">
            <a:normAutofit/>
          </a:bodyPr>
          <a:lstStyle>
            <a:lvl1pPr algn="ctr">
              <a:defRPr sz="900"/>
            </a:lvl1pPr>
          </a:lstStyle>
          <a:p>
            <a:r>
              <a:rPr lang="en-GB" dirty="0"/>
              <a:t> </a:t>
            </a:r>
          </a:p>
        </p:txBody>
      </p:sp>
      <p:sp>
        <p:nvSpPr>
          <p:cNvPr id="44" name="Picture Placeholder 8"/>
          <p:cNvSpPr>
            <a:spLocks noGrp="1"/>
          </p:cNvSpPr>
          <p:nvPr>
            <p:ph type="pic" sz="quarter" idx="38" hasCustomPrompt="1"/>
          </p:nvPr>
        </p:nvSpPr>
        <p:spPr bwMode="gray">
          <a:xfrm>
            <a:off x="1837967" y="3043872"/>
            <a:ext cx="104400" cy="168956"/>
          </a:xfrm>
          <a:blipFill>
            <a:blip r:embed="rId3" cstate="print"/>
            <a:stretch>
              <a:fillRect/>
            </a:stretch>
          </a:blipFill>
        </p:spPr>
        <p:txBody>
          <a:bodyPr anchor="ctr">
            <a:normAutofit/>
          </a:bodyPr>
          <a:lstStyle>
            <a:lvl1pPr algn="ctr">
              <a:defRPr sz="900"/>
            </a:lvl1pPr>
          </a:lstStyle>
          <a:p>
            <a:r>
              <a:rPr lang="en-GB" dirty="0"/>
              <a:t> </a:t>
            </a:r>
          </a:p>
        </p:txBody>
      </p:sp>
      <p:sp>
        <p:nvSpPr>
          <p:cNvPr id="45" name="Picture Placeholder 8"/>
          <p:cNvSpPr>
            <a:spLocks noGrp="1"/>
          </p:cNvSpPr>
          <p:nvPr>
            <p:ph type="pic" sz="quarter" idx="39" hasCustomPrompt="1"/>
          </p:nvPr>
        </p:nvSpPr>
        <p:spPr bwMode="gray">
          <a:xfrm>
            <a:off x="1823363" y="3286491"/>
            <a:ext cx="144000" cy="107312"/>
          </a:xfrm>
          <a:blipFill>
            <a:blip r:embed="rId4" cstate="print"/>
            <a:stretch>
              <a:fillRect/>
            </a:stretch>
          </a:blipFill>
        </p:spPr>
        <p:txBody>
          <a:bodyPr anchor="ctr">
            <a:normAutofit/>
          </a:bodyPr>
          <a:lstStyle>
            <a:lvl1pPr algn="ctr">
              <a:defRPr sz="900"/>
            </a:lvl1pPr>
          </a:lstStyle>
          <a:p>
            <a:r>
              <a:rPr lang="en-GB" dirty="0"/>
              <a:t> </a:t>
            </a:r>
          </a:p>
        </p:txBody>
      </p:sp>
      <p:sp>
        <p:nvSpPr>
          <p:cNvPr id="82" name="Picture Placeholder 8"/>
          <p:cNvSpPr>
            <a:spLocks noGrp="1"/>
          </p:cNvSpPr>
          <p:nvPr>
            <p:ph type="pic" sz="quarter" idx="67" hasCustomPrompt="1"/>
          </p:nvPr>
        </p:nvSpPr>
        <p:spPr bwMode="gray">
          <a:xfrm>
            <a:off x="620678" y="3811206"/>
            <a:ext cx="1119600" cy="1222537"/>
          </a:xfrm>
        </p:spPr>
        <p:txBody>
          <a:bodyPr anchor="ctr">
            <a:normAutofit/>
          </a:bodyPr>
          <a:lstStyle>
            <a:lvl1pPr algn="ctr">
              <a:defRPr sz="900"/>
            </a:lvl1pPr>
          </a:lstStyle>
          <a:p>
            <a:r>
              <a:rPr lang="en-GB" dirty="0"/>
              <a:t>Click icon to insert picture</a:t>
            </a:r>
          </a:p>
        </p:txBody>
      </p:sp>
      <p:sp>
        <p:nvSpPr>
          <p:cNvPr id="83" name="Text Placeholder 10"/>
          <p:cNvSpPr>
            <a:spLocks noGrp="1"/>
          </p:cNvSpPr>
          <p:nvPr>
            <p:ph type="body" sz="quarter" idx="68" hasCustomPrompt="1"/>
          </p:nvPr>
        </p:nvSpPr>
        <p:spPr bwMode="gray">
          <a:xfrm>
            <a:off x="1828243" y="3768476"/>
            <a:ext cx="2587739" cy="257175"/>
          </a:xfrm>
        </p:spPr>
        <p:txBody>
          <a:bodyPr/>
          <a:lstStyle>
            <a:lvl1pPr>
              <a:spcAft>
                <a:spcPts val="0"/>
              </a:spcAft>
              <a:defRPr sz="1600" b="1" baseline="0"/>
            </a:lvl1pPr>
            <a:lvl2pPr>
              <a:spcAft>
                <a:spcPts val="0"/>
              </a:spcAft>
              <a:defRPr>
                <a:solidFill>
                  <a:srgbClr val="FF0000"/>
                </a:solidFill>
              </a:defRPr>
            </a:lvl2pPr>
            <a:lvl3pPr marL="0" indent="0">
              <a:spcAft>
                <a:spcPts val="0"/>
              </a:spcAft>
              <a:buNone/>
              <a:defRPr>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Name goes here</a:t>
            </a:r>
          </a:p>
        </p:txBody>
      </p:sp>
      <p:sp>
        <p:nvSpPr>
          <p:cNvPr id="84" name="Text Placeholder 10"/>
          <p:cNvSpPr>
            <a:spLocks noGrp="1"/>
          </p:cNvSpPr>
          <p:nvPr>
            <p:ph type="body" sz="quarter" idx="69" hasCustomPrompt="1"/>
          </p:nvPr>
        </p:nvSpPr>
        <p:spPr bwMode="gray">
          <a:xfrm>
            <a:off x="1828243" y="4025650"/>
            <a:ext cx="2587739" cy="257175"/>
          </a:xfrm>
        </p:spPr>
        <p:txBody>
          <a:bodyPr>
            <a:normAutofit/>
          </a:bodyPr>
          <a:lstStyle>
            <a:lvl1pPr>
              <a:spcAft>
                <a:spcPts val="0"/>
              </a:spcAft>
              <a:defRPr sz="1200" b="0"/>
            </a:lvl1pPr>
            <a:lvl2pPr>
              <a:spcAft>
                <a:spcPts val="0"/>
              </a:spcAft>
              <a:defRPr>
                <a:solidFill>
                  <a:schemeClr val="accent1"/>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1"/>
            <a:r>
              <a:rPr lang="en-US" dirty="0"/>
              <a:t>Job title goes here</a:t>
            </a:r>
          </a:p>
        </p:txBody>
      </p:sp>
      <p:sp>
        <p:nvSpPr>
          <p:cNvPr id="85" name="Text Placeholder 10"/>
          <p:cNvSpPr>
            <a:spLocks noGrp="1"/>
          </p:cNvSpPr>
          <p:nvPr>
            <p:ph type="body" sz="quarter" idx="70" hasCustomPrompt="1"/>
          </p:nvPr>
        </p:nvSpPr>
        <p:spPr bwMode="gray">
          <a:xfrm>
            <a:off x="2007008" y="4422474"/>
            <a:ext cx="2420716"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Telephone number here</a:t>
            </a:r>
          </a:p>
        </p:txBody>
      </p:sp>
      <p:sp>
        <p:nvSpPr>
          <p:cNvPr id="86" name="Text Placeholder 10"/>
          <p:cNvSpPr>
            <a:spLocks noGrp="1"/>
          </p:cNvSpPr>
          <p:nvPr>
            <p:ph type="body" sz="quarter" idx="71" hasCustomPrompt="1"/>
          </p:nvPr>
        </p:nvSpPr>
        <p:spPr bwMode="gray">
          <a:xfrm>
            <a:off x="2007008" y="4638968"/>
            <a:ext cx="2420716"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Mobile number here</a:t>
            </a:r>
          </a:p>
        </p:txBody>
      </p:sp>
      <p:sp>
        <p:nvSpPr>
          <p:cNvPr id="87" name="Text Placeholder 10"/>
          <p:cNvSpPr>
            <a:spLocks noGrp="1"/>
          </p:cNvSpPr>
          <p:nvPr>
            <p:ph type="body" sz="quarter" idx="72" hasCustomPrompt="1"/>
          </p:nvPr>
        </p:nvSpPr>
        <p:spPr bwMode="gray">
          <a:xfrm>
            <a:off x="2007008" y="4855461"/>
            <a:ext cx="2420716"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Email address goes here</a:t>
            </a:r>
          </a:p>
        </p:txBody>
      </p:sp>
      <p:sp>
        <p:nvSpPr>
          <p:cNvPr id="88" name="Picture Placeholder 8"/>
          <p:cNvSpPr>
            <a:spLocks noGrp="1"/>
          </p:cNvSpPr>
          <p:nvPr>
            <p:ph type="pic" sz="quarter" idx="73" hasCustomPrompt="1"/>
          </p:nvPr>
        </p:nvSpPr>
        <p:spPr bwMode="gray">
          <a:xfrm>
            <a:off x="1824471" y="4445895"/>
            <a:ext cx="144000" cy="156271"/>
          </a:xfrm>
          <a:blipFill>
            <a:blip r:embed="rId2" cstate="print"/>
            <a:stretch>
              <a:fillRect/>
            </a:stretch>
          </a:blipFill>
        </p:spPr>
        <p:txBody>
          <a:bodyPr anchor="ctr">
            <a:normAutofit/>
          </a:bodyPr>
          <a:lstStyle>
            <a:lvl1pPr algn="ctr">
              <a:defRPr sz="900"/>
            </a:lvl1pPr>
          </a:lstStyle>
          <a:p>
            <a:r>
              <a:rPr lang="en-GB" dirty="0"/>
              <a:t> </a:t>
            </a:r>
          </a:p>
        </p:txBody>
      </p:sp>
      <p:sp>
        <p:nvSpPr>
          <p:cNvPr id="89" name="Picture Placeholder 8"/>
          <p:cNvSpPr>
            <a:spLocks noGrp="1"/>
          </p:cNvSpPr>
          <p:nvPr>
            <p:ph type="pic" sz="quarter" idx="74" hasCustomPrompt="1"/>
          </p:nvPr>
        </p:nvSpPr>
        <p:spPr bwMode="gray">
          <a:xfrm>
            <a:off x="1839329" y="4650753"/>
            <a:ext cx="104400" cy="168956"/>
          </a:xfrm>
          <a:blipFill>
            <a:blip r:embed="rId3" cstate="print"/>
            <a:stretch>
              <a:fillRect/>
            </a:stretch>
          </a:blipFill>
        </p:spPr>
        <p:txBody>
          <a:bodyPr anchor="ctr">
            <a:normAutofit/>
          </a:bodyPr>
          <a:lstStyle>
            <a:lvl1pPr algn="ctr">
              <a:defRPr sz="900"/>
            </a:lvl1pPr>
          </a:lstStyle>
          <a:p>
            <a:r>
              <a:rPr lang="en-GB" dirty="0"/>
              <a:t> </a:t>
            </a:r>
          </a:p>
        </p:txBody>
      </p:sp>
      <p:sp>
        <p:nvSpPr>
          <p:cNvPr id="90" name="Picture Placeholder 8"/>
          <p:cNvSpPr>
            <a:spLocks noGrp="1"/>
          </p:cNvSpPr>
          <p:nvPr>
            <p:ph type="pic" sz="quarter" idx="75" hasCustomPrompt="1"/>
          </p:nvPr>
        </p:nvSpPr>
        <p:spPr bwMode="gray">
          <a:xfrm>
            <a:off x="1824725" y="4893372"/>
            <a:ext cx="144000" cy="107312"/>
          </a:xfrm>
          <a:blipFill>
            <a:blip r:embed="rId4" cstate="print"/>
            <a:stretch>
              <a:fillRect/>
            </a:stretch>
          </a:blipFill>
        </p:spPr>
        <p:txBody>
          <a:bodyPr anchor="ctr">
            <a:normAutofit/>
          </a:bodyPr>
          <a:lstStyle>
            <a:lvl1pPr algn="ctr">
              <a:defRPr sz="900"/>
            </a:lvl1pPr>
          </a:lstStyle>
          <a:p>
            <a:r>
              <a:rPr lang="en-GB" dirty="0"/>
              <a:t> </a:t>
            </a:r>
          </a:p>
        </p:txBody>
      </p:sp>
      <p:sp>
        <p:nvSpPr>
          <p:cNvPr id="91" name="Picture Placeholder 8"/>
          <p:cNvSpPr>
            <a:spLocks noGrp="1"/>
          </p:cNvSpPr>
          <p:nvPr>
            <p:ph type="pic" sz="quarter" idx="76" hasCustomPrompt="1"/>
          </p:nvPr>
        </p:nvSpPr>
        <p:spPr bwMode="gray">
          <a:xfrm>
            <a:off x="4741340" y="2195654"/>
            <a:ext cx="1119600" cy="1222537"/>
          </a:xfrm>
        </p:spPr>
        <p:txBody>
          <a:bodyPr anchor="ctr">
            <a:normAutofit/>
          </a:bodyPr>
          <a:lstStyle>
            <a:lvl1pPr algn="ctr">
              <a:defRPr sz="900"/>
            </a:lvl1pPr>
          </a:lstStyle>
          <a:p>
            <a:r>
              <a:rPr lang="en-GB" dirty="0"/>
              <a:t>Click icon to insert picture</a:t>
            </a:r>
          </a:p>
        </p:txBody>
      </p:sp>
      <p:sp>
        <p:nvSpPr>
          <p:cNvPr id="92" name="Text Placeholder 10"/>
          <p:cNvSpPr>
            <a:spLocks noGrp="1"/>
          </p:cNvSpPr>
          <p:nvPr>
            <p:ph type="body" sz="quarter" idx="77" hasCustomPrompt="1"/>
          </p:nvPr>
        </p:nvSpPr>
        <p:spPr bwMode="gray">
          <a:xfrm>
            <a:off x="5931971" y="2152924"/>
            <a:ext cx="2587739" cy="257175"/>
          </a:xfrm>
        </p:spPr>
        <p:txBody>
          <a:bodyPr/>
          <a:lstStyle>
            <a:lvl1pPr>
              <a:spcAft>
                <a:spcPts val="0"/>
              </a:spcAft>
              <a:defRPr sz="1600" b="1" baseline="0"/>
            </a:lvl1pPr>
            <a:lvl2pPr>
              <a:spcAft>
                <a:spcPts val="0"/>
              </a:spcAft>
              <a:defRPr>
                <a:solidFill>
                  <a:srgbClr val="FF0000"/>
                </a:solidFill>
              </a:defRPr>
            </a:lvl2pPr>
            <a:lvl3pPr marL="0" indent="0">
              <a:spcAft>
                <a:spcPts val="0"/>
              </a:spcAft>
              <a:buNone/>
              <a:defRPr>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Name goes here</a:t>
            </a:r>
          </a:p>
        </p:txBody>
      </p:sp>
      <p:sp>
        <p:nvSpPr>
          <p:cNvPr id="93" name="Text Placeholder 10"/>
          <p:cNvSpPr>
            <a:spLocks noGrp="1"/>
          </p:cNvSpPr>
          <p:nvPr>
            <p:ph type="body" sz="quarter" idx="78" hasCustomPrompt="1"/>
          </p:nvPr>
        </p:nvSpPr>
        <p:spPr bwMode="gray">
          <a:xfrm>
            <a:off x="5931971" y="2410099"/>
            <a:ext cx="2587739" cy="257175"/>
          </a:xfrm>
        </p:spPr>
        <p:txBody>
          <a:bodyPr>
            <a:normAutofit/>
          </a:bodyPr>
          <a:lstStyle>
            <a:lvl1pPr>
              <a:spcAft>
                <a:spcPts val="0"/>
              </a:spcAft>
              <a:defRPr sz="1200" b="0"/>
            </a:lvl1pPr>
            <a:lvl2pPr>
              <a:spcAft>
                <a:spcPts val="0"/>
              </a:spcAft>
              <a:defRPr>
                <a:solidFill>
                  <a:schemeClr val="accent1"/>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1"/>
            <a:r>
              <a:rPr lang="en-US" dirty="0"/>
              <a:t>Job title goes here</a:t>
            </a:r>
          </a:p>
        </p:txBody>
      </p:sp>
      <p:sp>
        <p:nvSpPr>
          <p:cNvPr id="94" name="Text Placeholder 10"/>
          <p:cNvSpPr>
            <a:spLocks noGrp="1"/>
          </p:cNvSpPr>
          <p:nvPr>
            <p:ph type="body" sz="quarter" idx="79" hasCustomPrompt="1"/>
          </p:nvPr>
        </p:nvSpPr>
        <p:spPr bwMode="gray">
          <a:xfrm>
            <a:off x="6110736" y="2806922"/>
            <a:ext cx="2420716"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Telephone number here</a:t>
            </a:r>
          </a:p>
        </p:txBody>
      </p:sp>
      <p:sp>
        <p:nvSpPr>
          <p:cNvPr id="95" name="Text Placeholder 10"/>
          <p:cNvSpPr>
            <a:spLocks noGrp="1"/>
          </p:cNvSpPr>
          <p:nvPr>
            <p:ph type="body" sz="quarter" idx="80" hasCustomPrompt="1"/>
          </p:nvPr>
        </p:nvSpPr>
        <p:spPr bwMode="gray">
          <a:xfrm>
            <a:off x="6110736" y="3023416"/>
            <a:ext cx="2420716"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Mobile number here</a:t>
            </a:r>
          </a:p>
        </p:txBody>
      </p:sp>
      <p:sp>
        <p:nvSpPr>
          <p:cNvPr id="96" name="Text Placeholder 10"/>
          <p:cNvSpPr>
            <a:spLocks noGrp="1"/>
          </p:cNvSpPr>
          <p:nvPr>
            <p:ph type="body" sz="quarter" idx="81" hasCustomPrompt="1"/>
          </p:nvPr>
        </p:nvSpPr>
        <p:spPr bwMode="gray">
          <a:xfrm>
            <a:off x="6110736" y="3239909"/>
            <a:ext cx="2420716"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Email address goes here</a:t>
            </a:r>
          </a:p>
        </p:txBody>
      </p:sp>
      <p:sp>
        <p:nvSpPr>
          <p:cNvPr id="97" name="Picture Placeholder 8"/>
          <p:cNvSpPr>
            <a:spLocks noGrp="1"/>
          </p:cNvSpPr>
          <p:nvPr>
            <p:ph type="pic" sz="quarter" idx="82" hasCustomPrompt="1"/>
          </p:nvPr>
        </p:nvSpPr>
        <p:spPr bwMode="gray">
          <a:xfrm>
            <a:off x="5928199" y="2830343"/>
            <a:ext cx="144000" cy="156271"/>
          </a:xfrm>
          <a:blipFill>
            <a:blip r:embed="rId2" cstate="print"/>
            <a:stretch>
              <a:fillRect/>
            </a:stretch>
          </a:blipFill>
        </p:spPr>
        <p:txBody>
          <a:bodyPr anchor="ctr">
            <a:normAutofit/>
          </a:bodyPr>
          <a:lstStyle>
            <a:lvl1pPr algn="ctr">
              <a:defRPr sz="900"/>
            </a:lvl1pPr>
          </a:lstStyle>
          <a:p>
            <a:r>
              <a:rPr lang="en-GB" dirty="0"/>
              <a:t> </a:t>
            </a:r>
          </a:p>
        </p:txBody>
      </p:sp>
      <p:sp>
        <p:nvSpPr>
          <p:cNvPr id="98" name="Picture Placeholder 8"/>
          <p:cNvSpPr>
            <a:spLocks noGrp="1"/>
          </p:cNvSpPr>
          <p:nvPr>
            <p:ph type="pic" sz="quarter" idx="83" hasCustomPrompt="1"/>
          </p:nvPr>
        </p:nvSpPr>
        <p:spPr bwMode="gray">
          <a:xfrm>
            <a:off x="5943057" y="3035201"/>
            <a:ext cx="104400" cy="168956"/>
          </a:xfrm>
          <a:blipFill>
            <a:blip r:embed="rId3" cstate="print"/>
            <a:stretch>
              <a:fillRect/>
            </a:stretch>
          </a:blipFill>
        </p:spPr>
        <p:txBody>
          <a:bodyPr anchor="ctr">
            <a:normAutofit/>
          </a:bodyPr>
          <a:lstStyle>
            <a:lvl1pPr algn="ctr">
              <a:defRPr sz="900"/>
            </a:lvl1pPr>
          </a:lstStyle>
          <a:p>
            <a:r>
              <a:rPr lang="en-GB" dirty="0"/>
              <a:t> </a:t>
            </a:r>
          </a:p>
        </p:txBody>
      </p:sp>
      <p:sp>
        <p:nvSpPr>
          <p:cNvPr id="99" name="Picture Placeholder 8"/>
          <p:cNvSpPr>
            <a:spLocks noGrp="1"/>
          </p:cNvSpPr>
          <p:nvPr>
            <p:ph type="pic" sz="quarter" idx="84" hasCustomPrompt="1"/>
          </p:nvPr>
        </p:nvSpPr>
        <p:spPr bwMode="gray">
          <a:xfrm>
            <a:off x="5928452" y="3277820"/>
            <a:ext cx="144000" cy="107312"/>
          </a:xfrm>
          <a:blipFill>
            <a:blip r:embed="rId4" cstate="print"/>
            <a:stretch>
              <a:fillRect/>
            </a:stretch>
          </a:blipFill>
        </p:spPr>
        <p:txBody>
          <a:bodyPr anchor="ctr">
            <a:normAutofit/>
          </a:bodyPr>
          <a:lstStyle>
            <a:lvl1pPr algn="ctr">
              <a:defRPr sz="900"/>
            </a:lvl1pPr>
          </a:lstStyle>
          <a:p>
            <a:r>
              <a:rPr lang="en-GB" dirty="0"/>
              <a:t> </a:t>
            </a:r>
          </a:p>
        </p:txBody>
      </p:sp>
      <p:sp>
        <p:nvSpPr>
          <p:cNvPr id="100" name="Picture Placeholder 8"/>
          <p:cNvSpPr>
            <a:spLocks noGrp="1"/>
          </p:cNvSpPr>
          <p:nvPr>
            <p:ph type="pic" sz="quarter" idx="85" hasCustomPrompt="1"/>
          </p:nvPr>
        </p:nvSpPr>
        <p:spPr bwMode="gray">
          <a:xfrm>
            <a:off x="4742702" y="3802535"/>
            <a:ext cx="1119600" cy="1222537"/>
          </a:xfrm>
        </p:spPr>
        <p:txBody>
          <a:bodyPr anchor="ctr">
            <a:normAutofit/>
          </a:bodyPr>
          <a:lstStyle>
            <a:lvl1pPr algn="ctr">
              <a:defRPr sz="900"/>
            </a:lvl1pPr>
          </a:lstStyle>
          <a:p>
            <a:r>
              <a:rPr lang="en-GB" dirty="0"/>
              <a:t>Click icon to insert picture</a:t>
            </a:r>
          </a:p>
        </p:txBody>
      </p:sp>
      <p:sp>
        <p:nvSpPr>
          <p:cNvPr id="101" name="Text Placeholder 10"/>
          <p:cNvSpPr>
            <a:spLocks noGrp="1"/>
          </p:cNvSpPr>
          <p:nvPr>
            <p:ph type="body" sz="quarter" idx="86" hasCustomPrompt="1"/>
          </p:nvPr>
        </p:nvSpPr>
        <p:spPr bwMode="gray">
          <a:xfrm>
            <a:off x="5933333" y="3759805"/>
            <a:ext cx="2587739" cy="257175"/>
          </a:xfrm>
        </p:spPr>
        <p:txBody>
          <a:bodyPr/>
          <a:lstStyle>
            <a:lvl1pPr>
              <a:spcAft>
                <a:spcPts val="0"/>
              </a:spcAft>
              <a:defRPr sz="1600" b="1" baseline="0"/>
            </a:lvl1pPr>
            <a:lvl2pPr>
              <a:spcAft>
                <a:spcPts val="0"/>
              </a:spcAft>
              <a:defRPr>
                <a:solidFill>
                  <a:srgbClr val="FF0000"/>
                </a:solidFill>
              </a:defRPr>
            </a:lvl2pPr>
            <a:lvl3pPr marL="0" indent="0">
              <a:spcAft>
                <a:spcPts val="0"/>
              </a:spcAft>
              <a:buNone/>
              <a:defRPr>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Name goes here</a:t>
            </a:r>
          </a:p>
        </p:txBody>
      </p:sp>
      <p:sp>
        <p:nvSpPr>
          <p:cNvPr id="102" name="Text Placeholder 10"/>
          <p:cNvSpPr>
            <a:spLocks noGrp="1"/>
          </p:cNvSpPr>
          <p:nvPr>
            <p:ph type="body" sz="quarter" idx="87" hasCustomPrompt="1"/>
          </p:nvPr>
        </p:nvSpPr>
        <p:spPr bwMode="gray">
          <a:xfrm>
            <a:off x="5933333" y="4016980"/>
            <a:ext cx="2587739" cy="257175"/>
          </a:xfrm>
        </p:spPr>
        <p:txBody>
          <a:bodyPr>
            <a:normAutofit/>
          </a:bodyPr>
          <a:lstStyle>
            <a:lvl1pPr>
              <a:spcAft>
                <a:spcPts val="0"/>
              </a:spcAft>
              <a:defRPr sz="1200" b="0"/>
            </a:lvl1pPr>
            <a:lvl2pPr>
              <a:spcAft>
                <a:spcPts val="0"/>
              </a:spcAft>
              <a:defRPr>
                <a:solidFill>
                  <a:schemeClr val="accent1"/>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1"/>
            <a:r>
              <a:rPr lang="en-US" dirty="0"/>
              <a:t>Job title goes here</a:t>
            </a:r>
          </a:p>
        </p:txBody>
      </p:sp>
      <p:sp>
        <p:nvSpPr>
          <p:cNvPr id="103" name="Text Placeholder 10"/>
          <p:cNvSpPr>
            <a:spLocks noGrp="1"/>
          </p:cNvSpPr>
          <p:nvPr>
            <p:ph type="body" sz="quarter" idx="88" hasCustomPrompt="1"/>
          </p:nvPr>
        </p:nvSpPr>
        <p:spPr bwMode="gray">
          <a:xfrm>
            <a:off x="6112098" y="4413803"/>
            <a:ext cx="2420716"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Telephone number here</a:t>
            </a:r>
          </a:p>
        </p:txBody>
      </p:sp>
      <p:sp>
        <p:nvSpPr>
          <p:cNvPr id="104" name="Text Placeholder 10"/>
          <p:cNvSpPr>
            <a:spLocks noGrp="1"/>
          </p:cNvSpPr>
          <p:nvPr>
            <p:ph type="body" sz="quarter" idx="89" hasCustomPrompt="1"/>
          </p:nvPr>
        </p:nvSpPr>
        <p:spPr bwMode="gray">
          <a:xfrm>
            <a:off x="6112098" y="4630297"/>
            <a:ext cx="2420716"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Mobile number here</a:t>
            </a:r>
          </a:p>
        </p:txBody>
      </p:sp>
      <p:sp>
        <p:nvSpPr>
          <p:cNvPr id="105" name="Text Placeholder 10"/>
          <p:cNvSpPr>
            <a:spLocks noGrp="1"/>
          </p:cNvSpPr>
          <p:nvPr>
            <p:ph type="body" sz="quarter" idx="90" hasCustomPrompt="1"/>
          </p:nvPr>
        </p:nvSpPr>
        <p:spPr bwMode="gray">
          <a:xfrm>
            <a:off x="6112098" y="4846790"/>
            <a:ext cx="2420716"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Email address goes here</a:t>
            </a:r>
          </a:p>
        </p:txBody>
      </p:sp>
      <p:sp>
        <p:nvSpPr>
          <p:cNvPr id="106" name="Picture Placeholder 8"/>
          <p:cNvSpPr>
            <a:spLocks noGrp="1"/>
          </p:cNvSpPr>
          <p:nvPr>
            <p:ph type="pic" sz="quarter" idx="91" hasCustomPrompt="1"/>
          </p:nvPr>
        </p:nvSpPr>
        <p:spPr bwMode="gray">
          <a:xfrm>
            <a:off x="5929561" y="4437224"/>
            <a:ext cx="144000" cy="156271"/>
          </a:xfrm>
          <a:blipFill>
            <a:blip r:embed="rId2" cstate="print"/>
            <a:stretch>
              <a:fillRect/>
            </a:stretch>
          </a:blipFill>
        </p:spPr>
        <p:txBody>
          <a:bodyPr anchor="ctr">
            <a:normAutofit/>
          </a:bodyPr>
          <a:lstStyle>
            <a:lvl1pPr algn="ctr">
              <a:defRPr sz="900"/>
            </a:lvl1pPr>
          </a:lstStyle>
          <a:p>
            <a:r>
              <a:rPr lang="en-GB" dirty="0"/>
              <a:t> </a:t>
            </a:r>
          </a:p>
        </p:txBody>
      </p:sp>
      <p:sp>
        <p:nvSpPr>
          <p:cNvPr id="107" name="Picture Placeholder 8"/>
          <p:cNvSpPr>
            <a:spLocks noGrp="1"/>
          </p:cNvSpPr>
          <p:nvPr>
            <p:ph type="pic" sz="quarter" idx="92" hasCustomPrompt="1"/>
          </p:nvPr>
        </p:nvSpPr>
        <p:spPr bwMode="gray">
          <a:xfrm>
            <a:off x="5944419" y="4642082"/>
            <a:ext cx="104400" cy="168956"/>
          </a:xfrm>
          <a:blipFill>
            <a:blip r:embed="rId3" cstate="print"/>
            <a:stretch>
              <a:fillRect/>
            </a:stretch>
          </a:blipFill>
        </p:spPr>
        <p:txBody>
          <a:bodyPr anchor="ctr">
            <a:normAutofit/>
          </a:bodyPr>
          <a:lstStyle>
            <a:lvl1pPr algn="ctr">
              <a:defRPr sz="900"/>
            </a:lvl1pPr>
          </a:lstStyle>
          <a:p>
            <a:r>
              <a:rPr lang="en-GB" dirty="0"/>
              <a:t> </a:t>
            </a:r>
          </a:p>
        </p:txBody>
      </p:sp>
      <p:sp>
        <p:nvSpPr>
          <p:cNvPr id="108" name="Picture Placeholder 8"/>
          <p:cNvSpPr>
            <a:spLocks noGrp="1"/>
          </p:cNvSpPr>
          <p:nvPr>
            <p:ph type="pic" sz="quarter" idx="93" hasCustomPrompt="1"/>
          </p:nvPr>
        </p:nvSpPr>
        <p:spPr bwMode="gray">
          <a:xfrm>
            <a:off x="5929814" y="4884701"/>
            <a:ext cx="144000" cy="107312"/>
          </a:xfrm>
          <a:blipFill>
            <a:blip r:embed="rId4" cstate="print"/>
            <a:stretch>
              <a:fillRect/>
            </a:stretch>
          </a:blipFill>
        </p:spPr>
        <p:txBody>
          <a:bodyPr anchor="ctr">
            <a:normAutofit/>
          </a:bodyPr>
          <a:lstStyle>
            <a:lvl1pPr algn="ctr">
              <a:defRPr sz="900"/>
            </a:lvl1pPr>
          </a:lstStyle>
          <a:p>
            <a:r>
              <a:rPr lang="en-GB" dirty="0"/>
              <a:t> </a:t>
            </a:r>
          </a:p>
        </p:txBody>
      </p:sp>
      <p:grpSp>
        <p:nvGrpSpPr>
          <p:cNvPr id="47" name="Group 4"/>
          <p:cNvGrpSpPr>
            <a:grpSpLocks noChangeAspect="1"/>
          </p:cNvGrpSpPr>
          <p:nvPr userDrawn="1"/>
        </p:nvGrpSpPr>
        <p:grpSpPr bwMode="gray">
          <a:xfrm>
            <a:off x="7195586" y="6085552"/>
            <a:ext cx="1662665" cy="402449"/>
            <a:chOff x="-2" y="1223"/>
            <a:chExt cx="6321" cy="1530"/>
          </a:xfrm>
          <a:solidFill>
            <a:schemeClr val="tx1"/>
          </a:solidFill>
        </p:grpSpPr>
        <p:sp>
          <p:nvSpPr>
            <p:cNvPr id="48"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2" name="Date Placeholder 1"/>
          <p:cNvSpPr>
            <a:spLocks noGrp="1"/>
          </p:cNvSpPr>
          <p:nvPr>
            <p:ph type="dt" sz="half" idx="94"/>
          </p:nvPr>
        </p:nvSpPr>
        <p:spPr bwMode="gray"/>
        <p:txBody>
          <a:bodyPr/>
          <a:lstStyle/>
          <a:p>
            <a:fld id="{AF4BFFCA-A84D-425A-8337-89FF1C4F61A6}" type="datetime2">
              <a:rPr lang="en-GB" smtClean="0"/>
              <a:t>Sunday, 25 October 2020</a:t>
            </a:fld>
            <a:endParaRPr lang="en-GB" dirty="0"/>
          </a:p>
        </p:txBody>
      </p:sp>
      <p:sp>
        <p:nvSpPr>
          <p:cNvPr id="4" name="Slide Number Placeholder 3"/>
          <p:cNvSpPr>
            <a:spLocks noGrp="1"/>
          </p:cNvSpPr>
          <p:nvPr>
            <p:ph type="sldNum" sz="quarter" idx="95"/>
          </p:nvPr>
        </p:nvSpPr>
        <p:spPr bwMode="gray"/>
        <p:txBody>
          <a:bodyPr/>
          <a:lstStyle/>
          <a:p>
            <a:fld id="{D48EB5D9-9130-47EB-9754-70323FAF0479}" type="slidenum">
              <a:rPr lang="en-GB" smtClean="0"/>
              <a:pPr/>
              <a:t>‹#›</a:t>
            </a:fld>
            <a:endParaRPr lang="en-GB" dirty="0"/>
          </a:p>
        </p:txBody>
      </p:sp>
    </p:spTree>
    <p:extLst>
      <p:ext uri="{BB962C8B-B14F-4D97-AF65-F5344CB8AC3E}">
        <p14:creationId xmlns:p14="http://schemas.microsoft.com/office/powerpoint/2010/main" val="1649101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berry)">
    <p:bg>
      <p:bgPr>
        <a:solidFill>
          <a:schemeClr val="tx2"/>
        </a:solidFill>
        <a:effectLst/>
      </p:bgPr>
    </p:bg>
    <p:spTree>
      <p:nvGrpSpPr>
        <p:cNvPr id="1" name=""/>
        <p:cNvGrpSpPr/>
        <p:nvPr/>
      </p:nvGrpSpPr>
      <p:grpSpPr>
        <a:xfrm>
          <a:off x="0" y="0"/>
          <a:ext cx="0" cy="0"/>
          <a:chOff x="0" y="0"/>
          <a:chExt cx="0" cy="0"/>
        </a:xfrm>
      </p:grpSpPr>
      <p:sp>
        <p:nvSpPr>
          <p:cNvPr id="19" name="Rectangle 18"/>
          <p:cNvSpPr/>
          <p:nvPr userDrawn="1"/>
        </p:nvSpPr>
        <p:spPr bwMode="gray">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4" name="Rectangle 13"/>
          <p:cNvSpPr/>
          <p:nvPr userDrawn="1"/>
        </p:nvSpPr>
        <p:spPr bwMode="gray">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0" name="Rectangle 29"/>
          <p:cNvSpPr/>
          <p:nvPr userDrawn="1"/>
        </p:nvSpPr>
        <p:spPr bwMode="gray">
          <a:xfrm>
            <a:off x="0" y="1"/>
            <a:ext cx="9144000" cy="14843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8" name="Freeform 17"/>
          <p:cNvSpPr/>
          <p:nvPr userDrawn="1"/>
        </p:nvSpPr>
        <p:spPr bwMode="gray">
          <a:xfrm>
            <a:off x="0" y="0"/>
            <a:ext cx="9144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4C87C493-E27A-44DA-AAB6-CB27EA1FBBED}" type="datetime2">
              <a:rPr lang="en-GB" smtClean="0"/>
              <a:t>Sunday, 25 October 2020</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pPr/>
              <a:t>‹#›</a:t>
            </a:fld>
            <a:endParaRPr lang="en-GB"/>
          </a:p>
        </p:txBody>
      </p:sp>
      <p:sp>
        <p:nvSpPr>
          <p:cNvPr id="9" name="Title 8"/>
          <p:cNvSpPr>
            <a:spLocks noGrp="1"/>
          </p:cNvSpPr>
          <p:nvPr>
            <p:ph type="title" hasCustomPrompt="1"/>
          </p:nvPr>
        </p:nvSpPr>
        <p:spPr bwMode="gray">
          <a:xfrm>
            <a:off x="628649" y="738000"/>
            <a:ext cx="7913700" cy="457200"/>
          </a:xfrm>
        </p:spPr>
        <p:txBody>
          <a:bodyPr wrap="none" anchor="b">
            <a:normAutofit/>
          </a:bodyPr>
          <a:lstStyle>
            <a:lvl1pPr>
              <a:defRPr sz="2400" b="1">
                <a:solidFill>
                  <a:schemeClr val="bg1"/>
                </a:solidFill>
              </a:defRPr>
            </a:lvl1pPr>
          </a:lstStyle>
          <a:p>
            <a:r>
              <a:rPr lang="en-US" dirty="0"/>
              <a:t>Click to edit title</a:t>
            </a:r>
            <a:endParaRPr lang="en-GB" dirty="0"/>
          </a:p>
        </p:txBody>
      </p:sp>
      <p:grpSp>
        <p:nvGrpSpPr>
          <p:cNvPr id="20" name="Group 4"/>
          <p:cNvGrpSpPr>
            <a:grpSpLocks noChangeAspect="1"/>
          </p:cNvGrpSpPr>
          <p:nvPr userDrawn="1"/>
        </p:nvGrpSpPr>
        <p:grpSpPr bwMode="gray">
          <a:xfrm>
            <a:off x="7195586" y="6085552"/>
            <a:ext cx="1662665" cy="402449"/>
            <a:chOff x="-2" y="1223"/>
            <a:chExt cx="6321" cy="1530"/>
          </a:xfrm>
          <a:solidFill>
            <a:schemeClr val="tx1"/>
          </a:solidFill>
        </p:grpSpPr>
        <p:sp>
          <p:nvSpPr>
            <p:cNvPr id="21"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1665487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 column content + picture (right) [berry]">
    <p:bg>
      <p:bgPr>
        <a:solidFill>
          <a:schemeClr val="bg1"/>
        </a:solidFill>
        <a:effectLst/>
      </p:bgPr>
    </p:bg>
    <p:spTree>
      <p:nvGrpSpPr>
        <p:cNvPr id="1" name=""/>
        <p:cNvGrpSpPr/>
        <p:nvPr/>
      </p:nvGrpSpPr>
      <p:grpSpPr>
        <a:xfrm>
          <a:off x="0" y="0"/>
          <a:ext cx="0" cy="0"/>
          <a:chOff x="0" y="0"/>
          <a:chExt cx="0" cy="0"/>
        </a:xfrm>
      </p:grpSpPr>
      <p:sp>
        <p:nvSpPr>
          <p:cNvPr id="19" name="Rectangle 18"/>
          <p:cNvSpPr/>
          <p:nvPr userDrawn="1"/>
        </p:nvSpPr>
        <p:spPr bwMode="gray">
          <a:xfrm>
            <a:off x="0" y="0"/>
            <a:ext cx="9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8" name="Freeform 17"/>
          <p:cNvSpPr/>
          <p:nvPr userDrawn="1"/>
        </p:nvSpPr>
        <p:spPr bwMode="gray">
          <a:xfrm>
            <a:off x="0" y="0"/>
            <a:ext cx="9144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27A87BBE-3F18-43A7-A215-FF584F68DA3A}" type="datetime2">
              <a:rPr lang="en-GB" smtClean="0"/>
              <a:t>Sunday, 25 October 2020</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pPr/>
              <a:t>‹#›</a:t>
            </a:fld>
            <a:endParaRPr lang="en-GB"/>
          </a:p>
        </p:txBody>
      </p:sp>
      <p:sp>
        <p:nvSpPr>
          <p:cNvPr id="6" name="Title 5"/>
          <p:cNvSpPr>
            <a:spLocks noGrp="1"/>
          </p:cNvSpPr>
          <p:nvPr>
            <p:ph type="title" hasCustomPrompt="1"/>
          </p:nvPr>
        </p:nvSpPr>
        <p:spPr bwMode="gray">
          <a:xfrm>
            <a:off x="628650" y="738554"/>
            <a:ext cx="3943350" cy="457200"/>
          </a:xfrm>
        </p:spPr>
        <p:txBody>
          <a:bodyPr rIns="180000" anchor="b">
            <a:normAutofit/>
          </a:bodyPr>
          <a:lstStyle>
            <a:lvl1pPr>
              <a:defRPr sz="2400" baseline="0">
                <a:solidFill>
                  <a:schemeClr val="bg1"/>
                </a:solidFill>
              </a:defRPr>
            </a:lvl1pPr>
          </a:lstStyle>
          <a:p>
            <a:r>
              <a:rPr lang="en-US" dirty="0"/>
              <a:t>Click to edit one line title</a:t>
            </a:r>
            <a:endParaRPr lang="en-GB" dirty="0"/>
          </a:p>
        </p:txBody>
      </p:sp>
      <p:sp>
        <p:nvSpPr>
          <p:cNvPr id="14" name="Picture Placeholder 13"/>
          <p:cNvSpPr>
            <a:spLocks noGrp="1"/>
          </p:cNvSpPr>
          <p:nvPr>
            <p:ph type="pic" sz="quarter" idx="14" hasCustomPrompt="1"/>
          </p:nvPr>
        </p:nvSpPr>
        <p:spPr bwMode="gray">
          <a:xfrm>
            <a:off x="4571100" y="381600"/>
            <a:ext cx="4265119" cy="5346700"/>
          </a:xfrm>
          <a:custGeom>
            <a:avLst/>
            <a:gdLst>
              <a:gd name="connsiteX0" fmla="*/ 0 w 5686825"/>
              <a:gd name="connsiteY0" fmla="*/ 0 h 5346700"/>
              <a:gd name="connsiteX1" fmla="*/ 5686825 w 5686825"/>
              <a:gd name="connsiteY1" fmla="*/ 0 h 5346700"/>
              <a:gd name="connsiteX2" fmla="*/ 5686825 w 5686825"/>
              <a:gd name="connsiteY2" fmla="*/ 4930352 h 5346700"/>
              <a:gd name="connsiteX3" fmla="*/ 5270477 w 5686825"/>
              <a:gd name="connsiteY3" fmla="*/ 5346700 h 5346700"/>
              <a:gd name="connsiteX4" fmla="*/ 0 w 5686825"/>
              <a:gd name="connsiteY4" fmla="*/ 5346700 h 534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86825" h="5346700">
                <a:moveTo>
                  <a:pt x="0" y="0"/>
                </a:moveTo>
                <a:lnTo>
                  <a:pt x="5686825" y="0"/>
                </a:lnTo>
                <a:lnTo>
                  <a:pt x="5686825" y="4930352"/>
                </a:lnTo>
                <a:cubicBezTo>
                  <a:pt x="5686825" y="5160295"/>
                  <a:pt x="5500420" y="5346700"/>
                  <a:pt x="5270477" y="5346700"/>
                </a:cubicBezTo>
                <a:lnTo>
                  <a:pt x="0" y="5346700"/>
                </a:lnTo>
                <a:close/>
              </a:path>
            </a:pathLst>
          </a:custGeom>
          <a:solidFill>
            <a:schemeClr val="bg1">
              <a:lumMod val="95000"/>
            </a:schemeClr>
          </a:solidFill>
        </p:spPr>
        <p:txBody>
          <a:bodyPr wrap="square" anchor="ctr">
            <a:noAutofit/>
          </a:bodyPr>
          <a:lstStyle>
            <a:lvl1pPr marL="0" indent="0" algn="ctr">
              <a:buNone/>
              <a:defRPr sz="1200" baseline="0"/>
            </a:lvl1pPr>
          </a:lstStyle>
          <a:p>
            <a:r>
              <a:rPr lang="en-GB" dirty="0"/>
              <a:t>Click icon to insert picture</a:t>
            </a:r>
          </a:p>
        </p:txBody>
      </p:sp>
      <p:sp>
        <p:nvSpPr>
          <p:cNvPr id="20" name="Text Placeholder 8"/>
          <p:cNvSpPr>
            <a:spLocks noGrp="1"/>
          </p:cNvSpPr>
          <p:nvPr>
            <p:ph type="body" sz="quarter" idx="17" hasCustomPrompt="1"/>
          </p:nvPr>
        </p:nvSpPr>
        <p:spPr bwMode="gray">
          <a:xfrm>
            <a:off x="628650" y="1494692"/>
            <a:ext cx="3944700" cy="3841200"/>
          </a:xfrm>
        </p:spPr>
        <p:txBody>
          <a:bodyPr rIns="270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rgbClr val="FF0000"/>
                </a:solidFill>
              </a:defRPr>
            </a:lvl6pPr>
            <a:lvl7pPr>
              <a:defRPr>
                <a:solidFill>
                  <a:srgbClr val="FF0000"/>
                </a:solidFill>
              </a:defRPr>
            </a:lvl7pPr>
          </a:lstStyle>
          <a:p>
            <a:pPr lvl="0"/>
            <a:r>
              <a:rPr lang="en-GB" dirty="0"/>
              <a:t>Click to edit text – see guidance slide on how to style this text. </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endParaRPr lang="en-GB" dirty="0"/>
          </a:p>
        </p:txBody>
      </p:sp>
      <p:grpSp>
        <p:nvGrpSpPr>
          <p:cNvPr id="21" name="Group 4"/>
          <p:cNvGrpSpPr>
            <a:grpSpLocks noChangeAspect="1"/>
          </p:cNvGrpSpPr>
          <p:nvPr userDrawn="1"/>
        </p:nvGrpSpPr>
        <p:grpSpPr bwMode="gray">
          <a:xfrm>
            <a:off x="7195586" y="6085552"/>
            <a:ext cx="1662665" cy="402449"/>
            <a:chOff x="-2" y="1223"/>
            <a:chExt cx="6321" cy="1530"/>
          </a:xfrm>
          <a:solidFill>
            <a:schemeClr val="tx1"/>
          </a:solidFill>
        </p:grpSpPr>
        <p:sp>
          <p:nvSpPr>
            <p:cNvPr id="22"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3072522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title / new section (berry)">
    <p:bg>
      <p:bgPr>
        <a:solidFill>
          <a:schemeClr val="tx2"/>
        </a:solidFill>
        <a:effectLst/>
      </p:bgPr>
    </p:bg>
    <p:spTree>
      <p:nvGrpSpPr>
        <p:cNvPr id="1" name=""/>
        <p:cNvGrpSpPr/>
        <p:nvPr/>
      </p:nvGrpSpPr>
      <p:grpSpPr>
        <a:xfrm>
          <a:off x="0" y="0"/>
          <a:ext cx="0" cy="0"/>
          <a:chOff x="0" y="0"/>
          <a:chExt cx="0" cy="0"/>
        </a:xfrm>
      </p:grpSpPr>
      <p:sp>
        <p:nvSpPr>
          <p:cNvPr id="20" name="Rectangle 19"/>
          <p:cNvSpPr/>
          <p:nvPr userDrawn="1"/>
        </p:nvSpPr>
        <p:spPr bwMode="gray">
          <a:xfrm>
            <a:off x="0" y="0"/>
            <a:ext cx="9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8" name="Freeform 17"/>
          <p:cNvSpPr/>
          <p:nvPr userDrawn="1"/>
        </p:nvSpPr>
        <p:spPr bwMode="gray">
          <a:xfrm>
            <a:off x="0" y="0"/>
            <a:ext cx="9144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D7054C40-B0A2-46A0-AC35-12723E427DF2}" type="datetime2">
              <a:rPr lang="en-GB" smtClean="0"/>
              <a:t>Sunday, 25 October 2020</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pPr/>
              <a:t>‹#›</a:t>
            </a:fld>
            <a:endParaRPr lang="en-GB"/>
          </a:p>
        </p:txBody>
      </p:sp>
      <p:sp>
        <p:nvSpPr>
          <p:cNvPr id="9" name="Title 8"/>
          <p:cNvSpPr>
            <a:spLocks noGrp="1"/>
          </p:cNvSpPr>
          <p:nvPr>
            <p:ph type="title" hasCustomPrompt="1"/>
          </p:nvPr>
        </p:nvSpPr>
        <p:spPr bwMode="gray">
          <a:xfrm>
            <a:off x="628650" y="1122364"/>
            <a:ext cx="7683730" cy="1982884"/>
          </a:xfrm>
        </p:spPr>
        <p:txBody>
          <a:bodyPr anchor="b">
            <a:normAutofit/>
          </a:bodyPr>
          <a:lstStyle>
            <a:lvl1pPr>
              <a:defRPr sz="4800" b="1">
                <a:solidFill>
                  <a:schemeClr val="bg1"/>
                </a:solidFill>
              </a:defRPr>
            </a:lvl1pPr>
          </a:lstStyle>
          <a:p>
            <a:r>
              <a:rPr lang="en-US" dirty="0"/>
              <a:t>Click to edit presentation title</a:t>
            </a:r>
            <a:endParaRPr lang="en-GB" dirty="0"/>
          </a:p>
        </p:txBody>
      </p:sp>
      <p:sp>
        <p:nvSpPr>
          <p:cNvPr id="19" name="Text Placeholder 18"/>
          <p:cNvSpPr>
            <a:spLocks noGrp="1"/>
          </p:cNvSpPr>
          <p:nvPr>
            <p:ph type="body" sz="quarter" idx="13" hasCustomPrompt="1"/>
          </p:nvPr>
        </p:nvSpPr>
        <p:spPr bwMode="gray">
          <a:xfrm>
            <a:off x="628650" y="3210660"/>
            <a:ext cx="7684200" cy="1590675"/>
          </a:xfrm>
        </p:spPr>
        <p:txBody>
          <a:bodyPr/>
          <a:lstStyle>
            <a:lvl1pPr marL="0" indent="0">
              <a:spcBef>
                <a:spcPts val="0"/>
              </a:spcBef>
              <a:buNone/>
              <a:defRPr sz="3600" b="1">
                <a:solidFill>
                  <a:schemeClr val="bg1"/>
                </a:solidFill>
              </a:defRPr>
            </a:lvl1pPr>
            <a:lvl2pPr marL="0" indent="0">
              <a:buNone/>
              <a:defRPr>
                <a:solidFill>
                  <a:srgbClr val="FF0000"/>
                </a:solidFill>
              </a:defRPr>
            </a:lvl2pPr>
            <a:lvl3pPr marL="0" indent="0">
              <a:buNone/>
              <a:defRPr>
                <a:solidFill>
                  <a:srgbClr val="FF0000"/>
                </a:solidFill>
              </a:defRPr>
            </a:lvl3pPr>
            <a:lvl4pPr marL="0" indent="0">
              <a:buNone/>
              <a:tabLst/>
              <a:defRPr>
                <a:solidFill>
                  <a:srgbClr val="FF0000"/>
                </a:solidFill>
              </a:defRPr>
            </a:lvl4pPr>
            <a:lvl5pPr marL="0" indent="0">
              <a:buNone/>
              <a:defRPr>
                <a:solidFill>
                  <a:srgbClr val="FF0000"/>
                </a:solidFill>
              </a:defRPr>
            </a:lvl5pPr>
            <a:lvl6pPr>
              <a:defRPr>
                <a:solidFill>
                  <a:srgbClr val="FF0000"/>
                </a:solidFill>
              </a:defRPr>
            </a:lvl6pPr>
            <a:lvl7pPr>
              <a:defRPr baseline="0">
                <a:solidFill>
                  <a:srgbClr val="FF0000"/>
                </a:solidFill>
              </a:defRPr>
            </a:lvl7pPr>
          </a:lstStyle>
          <a:p>
            <a:pPr lvl="0"/>
            <a:r>
              <a:rPr lang="en-US" dirty="0"/>
              <a:t>Click to edit subtitle</a:t>
            </a:r>
          </a:p>
        </p:txBody>
      </p:sp>
      <p:grpSp>
        <p:nvGrpSpPr>
          <p:cNvPr id="21" name="Group 4"/>
          <p:cNvGrpSpPr>
            <a:grpSpLocks noChangeAspect="1"/>
          </p:cNvGrpSpPr>
          <p:nvPr userDrawn="1"/>
        </p:nvGrpSpPr>
        <p:grpSpPr bwMode="gray">
          <a:xfrm>
            <a:off x="7195586" y="6085552"/>
            <a:ext cx="1662665" cy="402449"/>
            <a:chOff x="-2" y="1223"/>
            <a:chExt cx="6321" cy="1530"/>
          </a:xfrm>
          <a:solidFill>
            <a:schemeClr val="tx1"/>
          </a:solidFill>
        </p:grpSpPr>
        <p:sp>
          <p:nvSpPr>
            <p:cNvPr id="22"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1618731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 column content + picture (left) [berry]">
    <p:bg>
      <p:bgPr>
        <a:solidFill>
          <a:schemeClr val="bg1"/>
        </a:solidFill>
        <a:effectLst/>
      </p:bgPr>
    </p:bg>
    <p:spTree>
      <p:nvGrpSpPr>
        <p:cNvPr id="1" name=""/>
        <p:cNvGrpSpPr/>
        <p:nvPr/>
      </p:nvGrpSpPr>
      <p:grpSpPr>
        <a:xfrm>
          <a:off x="0" y="0"/>
          <a:ext cx="0" cy="0"/>
          <a:chOff x="0" y="0"/>
          <a:chExt cx="0" cy="0"/>
        </a:xfrm>
      </p:grpSpPr>
      <p:sp>
        <p:nvSpPr>
          <p:cNvPr id="14" name="Rectangle 13"/>
          <p:cNvSpPr/>
          <p:nvPr userDrawn="1"/>
        </p:nvSpPr>
        <p:spPr bwMode="gray">
          <a:xfrm>
            <a:off x="0" y="0"/>
            <a:ext cx="9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8" name="Freeform 17"/>
          <p:cNvSpPr/>
          <p:nvPr userDrawn="1"/>
        </p:nvSpPr>
        <p:spPr bwMode="gray">
          <a:xfrm>
            <a:off x="0" y="0"/>
            <a:ext cx="9144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D65BD29A-2275-4AD4-9A8A-31483F4736C6}" type="datetime2">
              <a:rPr lang="en-GB" smtClean="0"/>
              <a:t>Sunday, 25 October 2020</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pPr/>
              <a:t>‹#›</a:t>
            </a:fld>
            <a:endParaRPr lang="en-GB"/>
          </a:p>
        </p:txBody>
      </p:sp>
      <p:sp>
        <p:nvSpPr>
          <p:cNvPr id="6" name="Title 5"/>
          <p:cNvSpPr>
            <a:spLocks noGrp="1"/>
          </p:cNvSpPr>
          <p:nvPr>
            <p:ph type="title" hasCustomPrompt="1"/>
          </p:nvPr>
        </p:nvSpPr>
        <p:spPr bwMode="gray">
          <a:xfrm>
            <a:off x="4572000" y="738554"/>
            <a:ext cx="3969545" cy="457200"/>
          </a:xfrm>
        </p:spPr>
        <p:txBody>
          <a:bodyPr lIns="270000" anchor="b">
            <a:normAutofit/>
          </a:bodyPr>
          <a:lstStyle>
            <a:lvl1pPr>
              <a:defRPr sz="2400">
                <a:solidFill>
                  <a:schemeClr val="bg1"/>
                </a:solidFill>
              </a:defRPr>
            </a:lvl1pPr>
          </a:lstStyle>
          <a:p>
            <a:r>
              <a:rPr lang="en-US" dirty="0"/>
              <a:t>Click to edit one line title</a:t>
            </a:r>
            <a:endParaRPr lang="en-GB" dirty="0"/>
          </a:p>
        </p:txBody>
      </p:sp>
      <p:sp>
        <p:nvSpPr>
          <p:cNvPr id="8" name="Content Placeholder 7"/>
          <p:cNvSpPr>
            <a:spLocks noGrp="1"/>
          </p:cNvSpPr>
          <p:nvPr>
            <p:ph sz="quarter" idx="13" hasCustomPrompt="1"/>
          </p:nvPr>
        </p:nvSpPr>
        <p:spPr bwMode="gray">
          <a:xfrm>
            <a:off x="628650" y="1494693"/>
            <a:ext cx="3943350" cy="3842483"/>
          </a:xfrm>
        </p:spPr>
        <p:txBody>
          <a:bodyPr rIns="270000"/>
          <a:lstStyle>
            <a:lvl1pPr>
              <a:defRPr baseline="0"/>
            </a:lvl1pPr>
          </a:lstStyle>
          <a:p>
            <a:pPr lvl="0"/>
            <a:r>
              <a:rPr lang="en-US" dirty="0"/>
              <a:t>Click to edit text – see guidance slide on how to style this text. Alternatively click an icon below to insert other content.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1" name="Picture Placeholder 20"/>
          <p:cNvSpPr>
            <a:spLocks noGrp="1"/>
          </p:cNvSpPr>
          <p:nvPr>
            <p:ph type="pic" sz="quarter" idx="15" hasCustomPrompt="1"/>
          </p:nvPr>
        </p:nvSpPr>
        <p:spPr bwMode="gray">
          <a:xfrm>
            <a:off x="305100" y="381600"/>
            <a:ext cx="4266900" cy="5345400"/>
          </a:xfrm>
          <a:custGeom>
            <a:avLst/>
            <a:gdLst>
              <a:gd name="connsiteX0" fmla="*/ 416348 w 5689200"/>
              <a:gd name="connsiteY0" fmla="*/ 0 h 5345400"/>
              <a:gd name="connsiteX1" fmla="*/ 5689200 w 5689200"/>
              <a:gd name="connsiteY1" fmla="*/ 0 h 5345400"/>
              <a:gd name="connsiteX2" fmla="*/ 5689200 w 5689200"/>
              <a:gd name="connsiteY2" fmla="*/ 5345400 h 5345400"/>
              <a:gd name="connsiteX3" fmla="*/ 0 w 5689200"/>
              <a:gd name="connsiteY3" fmla="*/ 5345400 h 5345400"/>
              <a:gd name="connsiteX4" fmla="*/ 0 w 5689200"/>
              <a:gd name="connsiteY4" fmla="*/ 416348 h 5345400"/>
              <a:gd name="connsiteX5" fmla="*/ 416348 w 5689200"/>
              <a:gd name="connsiteY5" fmla="*/ 0 h 534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89200" h="5345400">
                <a:moveTo>
                  <a:pt x="416348" y="0"/>
                </a:moveTo>
                <a:lnTo>
                  <a:pt x="5689200" y="0"/>
                </a:lnTo>
                <a:lnTo>
                  <a:pt x="5689200" y="5345400"/>
                </a:lnTo>
                <a:lnTo>
                  <a:pt x="0" y="5345400"/>
                </a:lnTo>
                <a:lnTo>
                  <a:pt x="0" y="416348"/>
                </a:lnTo>
                <a:cubicBezTo>
                  <a:pt x="0" y="186405"/>
                  <a:pt x="186405" y="0"/>
                  <a:pt x="416348" y="0"/>
                </a:cubicBezTo>
                <a:close/>
              </a:path>
            </a:pathLst>
          </a:custGeom>
          <a:solidFill>
            <a:schemeClr val="bg1">
              <a:lumMod val="95000"/>
            </a:schemeClr>
          </a:solidFill>
        </p:spPr>
        <p:txBody>
          <a:bodyPr wrap="square" anchor="ctr">
            <a:noAutofit/>
          </a:bodyPr>
          <a:lstStyle>
            <a:lvl1pPr algn="ctr">
              <a:defRPr sz="1200"/>
            </a:lvl1pPr>
          </a:lstStyle>
          <a:p>
            <a:r>
              <a:rPr lang="en-GB" dirty="0"/>
              <a:t>Click icon to insert picture</a:t>
            </a:r>
          </a:p>
          <a:p>
            <a:endParaRPr lang="en-GB" dirty="0"/>
          </a:p>
        </p:txBody>
      </p:sp>
      <p:sp>
        <p:nvSpPr>
          <p:cNvPr id="22" name="Text Placeholder 8"/>
          <p:cNvSpPr>
            <a:spLocks noGrp="1"/>
          </p:cNvSpPr>
          <p:nvPr>
            <p:ph type="body" sz="quarter" idx="17" hasCustomPrompt="1"/>
          </p:nvPr>
        </p:nvSpPr>
        <p:spPr bwMode="gray">
          <a:xfrm>
            <a:off x="4598195" y="1494692"/>
            <a:ext cx="3944700" cy="3841200"/>
          </a:xfrm>
        </p:spPr>
        <p:txBody>
          <a:bodyPr lIns="270000" rIns="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rgbClr val="FF0000"/>
                </a:solidFill>
              </a:defRPr>
            </a:lvl6pPr>
            <a:lvl7pPr>
              <a:defRPr>
                <a:solidFill>
                  <a:srgbClr val="FF0000"/>
                </a:solidFill>
              </a:defRPr>
            </a:lvl7pPr>
          </a:lstStyle>
          <a:p>
            <a:pPr lvl="0"/>
            <a:r>
              <a:rPr lang="en-GB" dirty="0"/>
              <a:t>Click to edit text – see guidance slide on how to style this text. </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endParaRPr lang="en-GB" dirty="0"/>
          </a:p>
        </p:txBody>
      </p:sp>
      <p:grpSp>
        <p:nvGrpSpPr>
          <p:cNvPr id="19" name="Group 4"/>
          <p:cNvGrpSpPr>
            <a:grpSpLocks noChangeAspect="1"/>
          </p:cNvGrpSpPr>
          <p:nvPr userDrawn="1"/>
        </p:nvGrpSpPr>
        <p:grpSpPr bwMode="gray">
          <a:xfrm>
            <a:off x="7195586" y="6085552"/>
            <a:ext cx="1662665" cy="402449"/>
            <a:chOff x="-2" y="1223"/>
            <a:chExt cx="6321" cy="1530"/>
          </a:xfrm>
          <a:solidFill>
            <a:schemeClr val="tx1"/>
          </a:solidFill>
        </p:grpSpPr>
        <p:sp>
          <p:nvSpPr>
            <p:cNvPr id="20"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2149956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 column content [berry header]">
    <p:bg>
      <p:bgPr>
        <a:solidFill>
          <a:schemeClr val="bg1"/>
        </a:solidFill>
        <a:effectLst/>
      </p:bgPr>
    </p:bg>
    <p:spTree>
      <p:nvGrpSpPr>
        <p:cNvPr id="1" name=""/>
        <p:cNvGrpSpPr/>
        <p:nvPr/>
      </p:nvGrpSpPr>
      <p:grpSpPr>
        <a:xfrm>
          <a:off x="0" y="0"/>
          <a:ext cx="0" cy="0"/>
          <a:chOff x="0" y="0"/>
          <a:chExt cx="0" cy="0"/>
        </a:xfrm>
      </p:grpSpPr>
      <p:sp>
        <p:nvSpPr>
          <p:cNvPr id="5" name="Rectangle 4"/>
          <p:cNvSpPr/>
          <p:nvPr userDrawn="1"/>
        </p:nvSpPr>
        <p:spPr bwMode="gray">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4" name="Rectangle 13"/>
          <p:cNvSpPr/>
          <p:nvPr userDrawn="1"/>
        </p:nvSpPr>
        <p:spPr bwMode="gray">
          <a:xfrm>
            <a:off x="0" y="1"/>
            <a:ext cx="9144000" cy="14843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8" name="Freeform 17"/>
          <p:cNvSpPr/>
          <p:nvPr userDrawn="1"/>
        </p:nvSpPr>
        <p:spPr bwMode="gray">
          <a:xfrm>
            <a:off x="0" y="0"/>
            <a:ext cx="9144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B1F90C60-C050-4214-AFF9-126E82E74B47}" type="datetime2">
              <a:rPr lang="en-GB" smtClean="0"/>
              <a:t>Sunday, 25 October 2020</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pPr/>
              <a:t>‹#›</a:t>
            </a:fld>
            <a:endParaRPr lang="en-GB"/>
          </a:p>
        </p:txBody>
      </p:sp>
      <p:sp>
        <p:nvSpPr>
          <p:cNvPr id="6" name="Title 5"/>
          <p:cNvSpPr>
            <a:spLocks noGrp="1"/>
          </p:cNvSpPr>
          <p:nvPr>
            <p:ph type="title" hasCustomPrompt="1"/>
          </p:nvPr>
        </p:nvSpPr>
        <p:spPr bwMode="gray">
          <a:xfrm>
            <a:off x="628650" y="738554"/>
            <a:ext cx="7912895" cy="457200"/>
          </a:xfrm>
        </p:spPr>
        <p:txBody>
          <a:bodyPr anchor="b">
            <a:normAutofit/>
          </a:bodyPr>
          <a:lstStyle>
            <a:lvl1pPr>
              <a:defRPr sz="2400">
                <a:solidFill>
                  <a:schemeClr val="bg1"/>
                </a:solidFill>
              </a:defRPr>
            </a:lvl1pPr>
          </a:lstStyle>
          <a:p>
            <a:r>
              <a:rPr lang="en-US" dirty="0"/>
              <a:t>Click to edit title on one line only</a:t>
            </a:r>
            <a:endParaRPr lang="en-GB" dirty="0"/>
          </a:p>
        </p:txBody>
      </p:sp>
      <p:sp>
        <p:nvSpPr>
          <p:cNvPr id="8" name="Content Placeholder 7"/>
          <p:cNvSpPr>
            <a:spLocks noGrp="1"/>
          </p:cNvSpPr>
          <p:nvPr>
            <p:ph sz="quarter" idx="13" hasCustomPrompt="1"/>
          </p:nvPr>
        </p:nvSpPr>
        <p:spPr bwMode="gray">
          <a:xfrm>
            <a:off x="628650" y="1934309"/>
            <a:ext cx="7912895" cy="3402867"/>
          </a:xfrm>
        </p:spPr>
        <p:txBody>
          <a:bodyPr rIns="270000"/>
          <a:lstStyle>
            <a:lvl1pPr>
              <a:defRPr baseline="0"/>
            </a:lvl1pPr>
            <a:lvl5pPr>
              <a:defRPr baseline="0"/>
            </a:lvl5pPr>
            <a:lvl6pPr>
              <a:defRPr/>
            </a:lvl6pPr>
            <a:lvl7pPr>
              <a:defRPr/>
            </a:lvl7pPr>
          </a:lstStyle>
          <a:p>
            <a:pPr lvl="0"/>
            <a:r>
              <a:rPr lang="en-US" dirty="0"/>
              <a:t>Click to edit text – see guidance slide on how to style this text. Alternatively click an icon below to insert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endParaRPr lang="en-GB" dirty="0"/>
          </a:p>
        </p:txBody>
      </p:sp>
      <p:grpSp>
        <p:nvGrpSpPr>
          <p:cNvPr id="19" name="Group 4"/>
          <p:cNvGrpSpPr>
            <a:grpSpLocks noChangeAspect="1"/>
          </p:cNvGrpSpPr>
          <p:nvPr userDrawn="1"/>
        </p:nvGrpSpPr>
        <p:grpSpPr bwMode="gray">
          <a:xfrm>
            <a:off x="7195586" y="6085552"/>
            <a:ext cx="1662665" cy="402449"/>
            <a:chOff x="-2" y="1223"/>
            <a:chExt cx="6321" cy="1530"/>
          </a:xfrm>
          <a:solidFill>
            <a:schemeClr val="tx1"/>
          </a:solidFill>
        </p:grpSpPr>
        <p:sp>
          <p:nvSpPr>
            <p:cNvPr id="20"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1253637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 column content [berry header]">
    <p:bg>
      <p:bgPr>
        <a:solidFill>
          <a:schemeClr val="bg1"/>
        </a:solidFill>
        <a:effectLst/>
      </p:bgPr>
    </p:bg>
    <p:spTree>
      <p:nvGrpSpPr>
        <p:cNvPr id="1" name=""/>
        <p:cNvGrpSpPr/>
        <p:nvPr/>
      </p:nvGrpSpPr>
      <p:grpSpPr>
        <a:xfrm>
          <a:off x="0" y="0"/>
          <a:ext cx="0" cy="0"/>
          <a:chOff x="0" y="0"/>
          <a:chExt cx="0" cy="0"/>
        </a:xfrm>
      </p:grpSpPr>
      <p:sp>
        <p:nvSpPr>
          <p:cNvPr id="14" name="Rectangle 13"/>
          <p:cNvSpPr/>
          <p:nvPr userDrawn="1"/>
        </p:nvSpPr>
        <p:spPr bwMode="gray">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9" name="Rectangle 18"/>
          <p:cNvSpPr/>
          <p:nvPr userDrawn="1"/>
        </p:nvSpPr>
        <p:spPr bwMode="gray">
          <a:xfrm>
            <a:off x="0" y="1"/>
            <a:ext cx="9144000" cy="14843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8" name="Freeform 17"/>
          <p:cNvSpPr/>
          <p:nvPr userDrawn="1"/>
        </p:nvSpPr>
        <p:spPr bwMode="gray">
          <a:xfrm>
            <a:off x="0" y="0"/>
            <a:ext cx="9144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FE4F7D33-62CC-4250-B19F-2639FC0DF198}" type="datetime2">
              <a:rPr lang="en-GB" smtClean="0"/>
              <a:t>Sunday, 25 October 2020</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pPr/>
              <a:t>‹#›</a:t>
            </a:fld>
            <a:endParaRPr lang="en-GB"/>
          </a:p>
        </p:txBody>
      </p:sp>
      <p:sp>
        <p:nvSpPr>
          <p:cNvPr id="6" name="Title 5"/>
          <p:cNvSpPr>
            <a:spLocks noGrp="1"/>
          </p:cNvSpPr>
          <p:nvPr>
            <p:ph type="title" hasCustomPrompt="1"/>
          </p:nvPr>
        </p:nvSpPr>
        <p:spPr bwMode="gray">
          <a:xfrm>
            <a:off x="628650" y="738554"/>
            <a:ext cx="7912895" cy="457200"/>
          </a:xfrm>
        </p:spPr>
        <p:txBody>
          <a:bodyPr anchor="b">
            <a:normAutofit/>
          </a:bodyPr>
          <a:lstStyle>
            <a:lvl1pPr>
              <a:defRPr sz="2400">
                <a:solidFill>
                  <a:schemeClr val="bg1"/>
                </a:solidFill>
              </a:defRPr>
            </a:lvl1pPr>
          </a:lstStyle>
          <a:p>
            <a:r>
              <a:rPr lang="en-US" dirty="0"/>
              <a:t>Click to edit title on one line only</a:t>
            </a:r>
            <a:endParaRPr lang="en-GB" dirty="0"/>
          </a:p>
        </p:txBody>
      </p:sp>
      <p:sp>
        <p:nvSpPr>
          <p:cNvPr id="8" name="Content Placeholder 7"/>
          <p:cNvSpPr>
            <a:spLocks noGrp="1"/>
          </p:cNvSpPr>
          <p:nvPr>
            <p:ph sz="quarter" idx="13" hasCustomPrompt="1"/>
          </p:nvPr>
        </p:nvSpPr>
        <p:spPr bwMode="gray">
          <a:xfrm>
            <a:off x="628650" y="1934309"/>
            <a:ext cx="3943350" cy="3402867"/>
          </a:xfrm>
        </p:spPr>
        <p:txBody>
          <a:bodyPr rIns="270000"/>
          <a:lstStyle>
            <a:lvl1pPr>
              <a:defRPr baseline="0"/>
            </a:lvl1pPr>
          </a:lstStyle>
          <a:p>
            <a:pPr lvl="0"/>
            <a:r>
              <a:rPr lang="en-US" dirty="0"/>
              <a:t>Click to edit text – see guidance slide on how to style this text. Alternatively click an icon below to insert other content.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0" name="Content Placeholder 7"/>
          <p:cNvSpPr>
            <a:spLocks noGrp="1"/>
          </p:cNvSpPr>
          <p:nvPr>
            <p:ph sz="quarter" idx="14" hasCustomPrompt="1"/>
          </p:nvPr>
        </p:nvSpPr>
        <p:spPr bwMode="gray">
          <a:xfrm>
            <a:off x="4598195" y="1934309"/>
            <a:ext cx="3943350" cy="3402867"/>
          </a:xfrm>
        </p:spPr>
        <p:txBody>
          <a:bodyPr lIns="270000" rIns="0"/>
          <a:lstStyle>
            <a:lvl1pPr>
              <a:defRPr baseline="0"/>
            </a:lvl1pPr>
          </a:lstStyle>
          <a:p>
            <a:pPr lvl="0"/>
            <a:r>
              <a:rPr lang="en-US" dirty="0"/>
              <a:t>Click to edit text – see guidance slide on how to style this text. Alternatively click an icon below to insert other content.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grpSp>
        <p:nvGrpSpPr>
          <p:cNvPr id="21" name="Group 4"/>
          <p:cNvGrpSpPr>
            <a:grpSpLocks noChangeAspect="1"/>
          </p:cNvGrpSpPr>
          <p:nvPr userDrawn="1"/>
        </p:nvGrpSpPr>
        <p:grpSpPr bwMode="gray">
          <a:xfrm>
            <a:off x="7195586" y="6085552"/>
            <a:ext cx="1662665" cy="402449"/>
            <a:chOff x="-2" y="1223"/>
            <a:chExt cx="6321" cy="1530"/>
          </a:xfrm>
          <a:solidFill>
            <a:schemeClr val="tx1"/>
          </a:solidFill>
        </p:grpSpPr>
        <p:sp>
          <p:nvSpPr>
            <p:cNvPr id="22"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235963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acts [berry]">
    <p:bg>
      <p:bgPr>
        <a:solidFill>
          <a:schemeClr val="bg1"/>
        </a:solidFill>
        <a:effectLst/>
      </p:bgPr>
    </p:bg>
    <p:spTree>
      <p:nvGrpSpPr>
        <p:cNvPr id="1" name=""/>
        <p:cNvGrpSpPr/>
        <p:nvPr/>
      </p:nvGrpSpPr>
      <p:grpSpPr>
        <a:xfrm>
          <a:off x="0" y="0"/>
          <a:ext cx="0" cy="0"/>
          <a:chOff x="0" y="0"/>
          <a:chExt cx="0" cy="0"/>
        </a:xfrm>
      </p:grpSpPr>
      <p:sp>
        <p:nvSpPr>
          <p:cNvPr id="14" name="Rectangle 13"/>
          <p:cNvSpPr/>
          <p:nvPr userDrawn="1"/>
        </p:nvSpPr>
        <p:spPr bwMode="gray">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9" name="Rectangle 18"/>
          <p:cNvSpPr/>
          <p:nvPr userDrawn="1"/>
        </p:nvSpPr>
        <p:spPr bwMode="gray">
          <a:xfrm>
            <a:off x="0" y="1"/>
            <a:ext cx="9144000" cy="14843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8" name="Freeform 17"/>
          <p:cNvSpPr/>
          <p:nvPr userDrawn="1"/>
        </p:nvSpPr>
        <p:spPr bwMode="gray">
          <a:xfrm>
            <a:off x="0" y="0"/>
            <a:ext cx="9144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6" name="Title 5"/>
          <p:cNvSpPr>
            <a:spLocks noGrp="1"/>
          </p:cNvSpPr>
          <p:nvPr>
            <p:ph type="title" hasCustomPrompt="1"/>
          </p:nvPr>
        </p:nvSpPr>
        <p:spPr bwMode="gray">
          <a:xfrm>
            <a:off x="628650" y="738554"/>
            <a:ext cx="7912895" cy="457200"/>
          </a:xfrm>
        </p:spPr>
        <p:txBody>
          <a:bodyPr anchor="b">
            <a:normAutofit/>
          </a:bodyPr>
          <a:lstStyle>
            <a:lvl1pPr>
              <a:defRPr sz="2400">
                <a:solidFill>
                  <a:schemeClr val="bg1"/>
                </a:solidFill>
              </a:defRPr>
            </a:lvl1pPr>
          </a:lstStyle>
          <a:p>
            <a:r>
              <a:rPr lang="en-US" dirty="0"/>
              <a:t>Click to edit title on one line only</a:t>
            </a:r>
            <a:endParaRPr lang="en-GB" dirty="0"/>
          </a:p>
        </p:txBody>
      </p:sp>
      <p:sp>
        <p:nvSpPr>
          <p:cNvPr id="9" name="Picture Placeholder 8"/>
          <p:cNvSpPr>
            <a:spLocks noGrp="1"/>
          </p:cNvSpPr>
          <p:nvPr>
            <p:ph type="pic" sz="quarter" idx="13" hasCustomPrompt="1"/>
          </p:nvPr>
        </p:nvSpPr>
        <p:spPr bwMode="gray">
          <a:xfrm>
            <a:off x="619316" y="2204325"/>
            <a:ext cx="1119600" cy="1222537"/>
          </a:xfrm>
        </p:spPr>
        <p:txBody>
          <a:bodyPr anchor="ctr">
            <a:normAutofit/>
          </a:bodyPr>
          <a:lstStyle>
            <a:lvl1pPr algn="ctr">
              <a:defRPr sz="900"/>
            </a:lvl1pPr>
          </a:lstStyle>
          <a:p>
            <a:r>
              <a:rPr lang="en-GB" dirty="0"/>
              <a:t>Click icon to insert picture</a:t>
            </a:r>
          </a:p>
        </p:txBody>
      </p:sp>
      <p:sp>
        <p:nvSpPr>
          <p:cNvPr id="11" name="Text Placeholder 10"/>
          <p:cNvSpPr>
            <a:spLocks noGrp="1"/>
          </p:cNvSpPr>
          <p:nvPr>
            <p:ph type="body" sz="quarter" idx="14" hasCustomPrompt="1"/>
          </p:nvPr>
        </p:nvSpPr>
        <p:spPr bwMode="gray">
          <a:xfrm>
            <a:off x="1826881" y="2161595"/>
            <a:ext cx="2587739" cy="257175"/>
          </a:xfrm>
        </p:spPr>
        <p:txBody>
          <a:bodyPr/>
          <a:lstStyle>
            <a:lvl1pPr>
              <a:spcAft>
                <a:spcPts val="0"/>
              </a:spcAft>
              <a:defRPr sz="1600" b="1" baseline="0"/>
            </a:lvl1pPr>
            <a:lvl2pPr>
              <a:spcAft>
                <a:spcPts val="0"/>
              </a:spcAft>
              <a:defRPr>
                <a:solidFill>
                  <a:srgbClr val="FF0000"/>
                </a:solidFill>
              </a:defRPr>
            </a:lvl2pPr>
            <a:lvl3pPr marL="0" indent="0">
              <a:spcAft>
                <a:spcPts val="0"/>
              </a:spcAft>
              <a:buNone/>
              <a:defRPr>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Name goes here</a:t>
            </a:r>
          </a:p>
        </p:txBody>
      </p:sp>
      <p:sp>
        <p:nvSpPr>
          <p:cNvPr id="21" name="Text Placeholder 10"/>
          <p:cNvSpPr>
            <a:spLocks noGrp="1"/>
          </p:cNvSpPr>
          <p:nvPr>
            <p:ph type="body" sz="quarter" idx="15" hasCustomPrompt="1"/>
          </p:nvPr>
        </p:nvSpPr>
        <p:spPr bwMode="gray">
          <a:xfrm>
            <a:off x="1826881" y="2418770"/>
            <a:ext cx="2587739" cy="257175"/>
          </a:xfrm>
        </p:spPr>
        <p:txBody>
          <a:bodyPr>
            <a:normAutofit/>
          </a:bodyPr>
          <a:lstStyle>
            <a:lvl1pPr>
              <a:spcAft>
                <a:spcPts val="0"/>
              </a:spcAft>
              <a:defRPr sz="1200" b="0"/>
            </a:lvl1pPr>
            <a:lvl2pPr>
              <a:spcAft>
                <a:spcPts val="0"/>
              </a:spcAft>
              <a:defRPr>
                <a:solidFill>
                  <a:schemeClr val="accent1"/>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1"/>
            <a:r>
              <a:rPr lang="en-US" dirty="0"/>
              <a:t>Job title goes here</a:t>
            </a:r>
          </a:p>
        </p:txBody>
      </p:sp>
      <p:sp>
        <p:nvSpPr>
          <p:cNvPr id="22" name="Text Placeholder 10"/>
          <p:cNvSpPr>
            <a:spLocks noGrp="1"/>
          </p:cNvSpPr>
          <p:nvPr>
            <p:ph type="body" sz="quarter" idx="16" hasCustomPrompt="1"/>
          </p:nvPr>
        </p:nvSpPr>
        <p:spPr bwMode="gray">
          <a:xfrm>
            <a:off x="2005646" y="2815593"/>
            <a:ext cx="2420716"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Telephone number here</a:t>
            </a:r>
          </a:p>
        </p:txBody>
      </p:sp>
      <p:sp>
        <p:nvSpPr>
          <p:cNvPr id="23" name="Text Placeholder 10"/>
          <p:cNvSpPr>
            <a:spLocks noGrp="1"/>
          </p:cNvSpPr>
          <p:nvPr>
            <p:ph type="body" sz="quarter" idx="17" hasCustomPrompt="1"/>
          </p:nvPr>
        </p:nvSpPr>
        <p:spPr bwMode="gray">
          <a:xfrm>
            <a:off x="2005646" y="3032087"/>
            <a:ext cx="2420716"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Mobile number here</a:t>
            </a:r>
          </a:p>
        </p:txBody>
      </p:sp>
      <p:sp>
        <p:nvSpPr>
          <p:cNvPr id="24" name="Text Placeholder 10"/>
          <p:cNvSpPr>
            <a:spLocks noGrp="1"/>
          </p:cNvSpPr>
          <p:nvPr>
            <p:ph type="body" sz="quarter" idx="18" hasCustomPrompt="1"/>
          </p:nvPr>
        </p:nvSpPr>
        <p:spPr bwMode="gray">
          <a:xfrm>
            <a:off x="2005646" y="3248580"/>
            <a:ext cx="2420716"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Email address goes here</a:t>
            </a:r>
          </a:p>
        </p:txBody>
      </p:sp>
      <p:sp>
        <p:nvSpPr>
          <p:cNvPr id="43" name="Picture Placeholder 8"/>
          <p:cNvSpPr>
            <a:spLocks noGrp="1"/>
          </p:cNvSpPr>
          <p:nvPr>
            <p:ph type="pic" sz="quarter" idx="37" hasCustomPrompt="1"/>
          </p:nvPr>
        </p:nvSpPr>
        <p:spPr bwMode="gray">
          <a:xfrm>
            <a:off x="1823109" y="2839014"/>
            <a:ext cx="144000" cy="156271"/>
          </a:xfrm>
          <a:blipFill>
            <a:blip r:embed="rId2" cstate="print"/>
            <a:stretch>
              <a:fillRect/>
            </a:stretch>
          </a:blipFill>
        </p:spPr>
        <p:txBody>
          <a:bodyPr anchor="ctr">
            <a:normAutofit/>
          </a:bodyPr>
          <a:lstStyle>
            <a:lvl1pPr algn="ctr">
              <a:defRPr sz="900"/>
            </a:lvl1pPr>
          </a:lstStyle>
          <a:p>
            <a:r>
              <a:rPr lang="en-GB" dirty="0"/>
              <a:t> </a:t>
            </a:r>
          </a:p>
        </p:txBody>
      </p:sp>
      <p:sp>
        <p:nvSpPr>
          <p:cNvPr id="44" name="Picture Placeholder 8"/>
          <p:cNvSpPr>
            <a:spLocks noGrp="1"/>
          </p:cNvSpPr>
          <p:nvPr>
            <p:ph type="pic" sz="quarter" idx="38" hasCustomPrompt="1"/>
          </p:nvPr>
        </p:nvSpPr>
        <p:spPr bwMode="gray">
          <a:xfrm>
            <a:off x="1837967" y="3043872"/>
            <a:ext cx="104400" cy="168956"/>
          </a:xfrm>
          <a:blipFill>
            <a:blip r:embed="rId3" cstate="print"/>
            <a:stretch>
              <a:fillRect/>
            </a:stretch>
          </a:blipFill>
        </p:spPr>
        <p:txBody>
          <a:bodyPr anchor="ctr">
            <a:normAutofit/>
          </a:bodyPr>
          <a:lstStyle>
            <a:lvl1pPr algn="ctr">
              <a:defRPr sz="900"/>
            </a:lvl1pPr>
          </a:lstStyle>
          <a:p>
            <a:r>
              <a:rPr lang="en-GB" dirty="0"/>
              <a:t> </a:t>
            </a:r>
          </a:p>
        </p:txBody>
      </p:sp>
      <p:sp>
        <p:nvSpPr>
          <p:cNvPr id="45" name="Picture Placeholder 8"/>
          <p:cNvSpPr>
            <a:spLocks noGrp="1"/>
          </p:cNvSpPr>
          <p:nvPr>
            <p:ph type="pic" sz="quarter" idx="39" hasCustomPrompt="1"/>
          </p:nvPr>
        </p:nvSpPr>
        <p:spPr bwMode="gray">
          <a:xfrm>
            <a:off x="1823363" y="3286491"/>
            <a:ext cx="144000" cy="107312"/>
          </a:xfrm>
          <a:blipFill>
            <a:blip r:embed="rId4" cstate="print"/>
            <a:stretch>
              <a:fillRect/>
            </a:stretch>
          </a:blipFill>
        </p:spPr>
        <p:txBody>
          <a:bodyPr anchor="ctr">
            <a:normAutofit/>
          </a:bodyPr>
          <a:lstStyle>
            <a:lvl1pPr algn="ctr">
              <a:defRPr sz="900"/>
            </a:lvl1pPr>
          </a:lstStyle>
          <a:p>
            <a:r>
              <a:rPr lang="en-GB" dirty="0"/>
              <a:t> </a:t>
            </a:r>
          </a:p>
        </p:txBody>
      </p:sp>
      <p:sp>
        <p:nvSpPr>
          <p:cNvPr id="82" name="Picture Placeholder 8"/>
          <p:cNvSpPr>
            <a:spLocks noGrp="1"/>
          </p:cNvSpPr>
          <p:nvPr>
            <p:ph type="pic" sz="quarter" idx="67" hasCustomPrompt="1"/>
          </p:nvPr>
        </p:nvSpPr>
        <p:spPr bwMode="gray">
          <a:xfrm>
            <a:off x="620678" y="3811206"/>
            <a:ext cx="1119600" cy="1222537"/>
          </a:xfrm>
        </p:spPr>
        <p:txBody>
          <a:bodyPr anchor="ctr">
            <a:normAutofit/>
          </a:bodyPr>
          <a:lstStyle>
            <a:lvl1pPr algn="ctr">
              <a:defRPr sz="900"/>
            </a:lvl1pPr>
          </a:lstStyle>
          <a:p>
            <a:r>
              <a:rPr lang="en-GB" dirty="0"/>
              <a:t>Click icon to insert picture</a:t>
            </a:r>
          </a:p>
        </p:txBody>
      </p:sp>
      <p:sp>
        <p:nvSpPr>
          <p:cNvPr id="83" name="Text Placeholder 10"/>
          <p:cNvSpPr>
            <a:spLocks noGrp="1"/>
          </p:cNvSpPr>
          <p:nvPr>
            <p:ph type="body" sz="quarter" idx="68" hasCustomPrompt="1"/>
          </p:nvPr>
        </p:nvSpPr>
        <p:spPr bwMode="gray">
          <a:xfrm>
            <a:off x="1828243" y="3768476"/>
            <a:ext cx="2587739" cy="257175"/>
          </a:xfrm>
        </p:spPr>
        <p:txBody>
          <a:bodyPr/>
          <a:lstStyle>
            <a:lvl1pPr>
              <a:spcAft>
                <a:spcPts val="0"/>
              </a:spcAft>
              <a:defRPr sz="1600" b="1" baseline="0"/>
            </a:lvl1pPr>
            <a:lvl2pPr>
              <a:spcAft>
                <a:spcPts val="0"/>
              </a:spcAft>
              <a:defRPr>
                <a:solidFill>
                  <a:srgbClr val="FF0000"/>
                </a:solidFill>
              </a:defRPr>
            </a:lvl2pPr>
            <a:lvl3pPr marL="0" indent="0">
              <a:spcAft>
                <a:spcPts val="0"/>
              </a:spcAft>
              <a:buNone/>
              <a:defRPr>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Name goes here</a:t>
            </a:r>
          </a:p>
        </p:txBody>
      </p:sp>
      <p:sp>
        <p:nvSpPr>
          <p:cNvPr id="84" name="Text Placeholder 10"/>
          <p:cNvSpPr>
            <a:spLocks noGrp="1"/>
          </p:cNvSpPr>
          <p:nvPr>
            <p:ph type="body" sz="quarter" idx="69" hasCustomPrompt="1"/>
          </p:nvPr>
        </p:nvSpPr>
        <p:spPr bwMode="gray">
          <a:xfrm>
            <a:off x="1828243" y="4025650"/>
            <a:ext cx="2587739" cy="257175"/>
          </a:xfrm>
        </p:spPr>
        <p:txBody>
          <a:bodyPr>
            <a:normAutofit/>
          </a:bodyPr>
          <a:lstStyle>
            <a:lvl1pPr>
              <a:spcAft>
                <a:spcPts val="0"/>
              </a:spcAft>
              <a:defRPr sz="1200" b="0"/>
            </a:lvl1pPr>
            <a:lvl2pPr>
              <a:spcAft>
                <a:spcPts val="0"/>
              </a:spcAft>
              <a:defRPr>
                <a:solidFill>
                  <a:schemeClr val="accent1"/>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1"/>
            <a:r>
              <a:rPr lang="en-US" dirty="0"/>
              <a:t>Job title goes here</a:t>
            </a:r>
          </a:p>
        </p:txBody>
      </p:sp>
      <p:sp>
        <p:nvSpPr>
          <p:cNvPr id="85" name="Text Placeholder 10"/>
          <p:cNvSpPr>
            <a:spLocks noGrp="1"/>
          </p:cNvSpPr>
          <p:nvPr>
            <p:ph type="body" sz="quarter" idx="70" hasCustomPrompt="1"/>
          </p:nvPr>
        </p:nvSpPr>
        <p:spPr bwMode="gray">
          <a:xfrm>
            <a:off x="2007008" y="4422474"/>
            <a:ext cx="2420716"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Telephone number here</a:t>
            </a:r>
          </a:p>
        </p:txBody>
      </p:sp>
      <p:sp>
        <p:nvSpPr>
          <p:cNvPr id="86" name="Text Placeholder 10"/>
          <p:cNvSpPr>
            <a:spLocks noGrp="1"/>
          </p:cNvSpPr>
          <p:nvPr>
            <p:ph type="body" sz="quarter" idx="71" hasCustomPrompt="1"/>
          </p:nvPr>
        </p:nvSpPr>
        <p:spPr bwMode="gray">
          <a:xfrm>
            <a:off x="2007008" y="4638968"/>
            <a:ext cx="2420716"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Mobile number here</a:t>
            </a:r>
          </a:p>
        </p:txBody>
      </p:sp>
      <p:sp>
        <p:nvSpPr>
          <p:cNvPr id="87" name="Text Placeholder 10"/>
          <p:cNvSpPr>
            <a:spLocks noGrp="1"/>
          </p:cNvSpPr>
          <p:nvPr>
            <p:ph type="body" sz="quarter" idx="72" hasCustomPrompt="1"/>
          </p:nvPr>
        </p:nvSpPr>
        <p:spPr bwMode="gray">
          <a:xfrm>
            <a:off x="2007008" y="4855461"/>
            <a:ext cx="2420716"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Email address goes here</a:t>
            </a:r>
          </a:p>
        </p:txBody>
      </p:sp>
      <p:sp>
        <p:nvSpPr>
          <p:cNvPr id="88" name="Picture Placeholder 8"/>
          <p:cNvSpPr>
            <a:spLocks noGrp="1"/>
          </p:cNvSpPr>
          <p:nvPr>
            <p:ph type="pic" sz="quarter" idx="73" hasCustomPrompt="1"/>
          </p:nvPr>
        </p:nvSpPr>
        <p:spPr bwMode="gray">
          <a:xfrm>
            <a:off x="1824471" y="4445895"/>
            <a:ext cx="144000" cy="156271"/>
          </a:xfrm>
          <a:blipFill>
            <a:blip r:embed="rId2" cstate="print"/>
            <a:stretch>
              <a:fillRect/>
            </a:stretch>
          </a:blipFill>
        </p:spPr>
        <p:txBody>
          <a:bodyPr anchor="ctr">
            <a:normAutofit/>
          </a:bodyPr>
          <a:lstStyle>
            <a:lvl1pPr algn="ctr">
              <a:defRPr sz="900"/>
            </a:lvl1pPr>
          </a:lstStyle>
          <a:p>
            <a:r>
              <a:rPr lang="en-GB" dirty="0"/>
              <a:t> </a:t>
            </a:r>
          </a:p>
        </p:txBody>
      </p:sp>
      <p:sp>
        <p:nvSpPr>
          <p:cNvPr id="89" name="Picture Placeholder 8"/>
          <p:cNvSpPr>
            <a:spLocks noGrp="1"/>
          </p:cNvSpPr>
          <p:nvPr>
            <p:ph type="pic" sz="quarter" idx="74" hasCustomPrompt="1"/>
          </p:nvPr>
        </p:nvSpPr>
        <p:spPr bwMode="gray">
          <a:xfrm>
            <a:off x="1839329" y="4650753"/>
            <a:ext cx="104400" cy="168956"/>
          </a:xfrm>
          <a:blipFill>
            <a:blip r:embed="rId3" cstate="print"/>
            <a:stretch>
              <a:fillRect/>
            </a:stretch>
          </a:blipFill>
        </p:spPr>
        <p:txBody>
          <a:bodyPr anchor="ctr">
            <a:normAutofit/>
          </a:bodyPr>
          <a:lstStyle>
            <a:lvl1pPr algn="ctr">
              <a:defRPr sz="900"/>
            </a:lvl1pPr>
          </a:lstStyle>
          <a:p>
            <a:r>
              <a:rPr lang="en-GB" dirty="0"/>
              <a:t> </a:t>
            </a:r>
          </a:p>
        </p:txBody>
      </p:sp>
      <p:sp>
        <p:nvSpPr>
          <p:cNvPr id="90" name="Picture Placeholder 8"/>
          <p:cNvSpPr>
            <a:spLocks noGrp="1"/>
          </p:cNvSpPr>
          <p:nvPr>
            <p:ph type="pic" sz="quarter" idx="75" hasCustomPrompt="1"/>
          </p:nvPr>
        </p:nvSpPr>
        <p:spPr bwMode="gray">
          <a:xfrm>
            <a:off x="1824725" y="4893372"/>
            <a:ext cx="144000" cy="107312"/>
          </a:xfrm>
          <a:blipFill>
            <a:blip r:embed="rId4" cstate="print"/>
            <a:stretch>
              <a:fillRect/>
            </a:stretch>
          </a:blipFill>
        </p:spPr>
        <p:txBody>
          <a:bodyPr anchor="ctr">
            <a:normAutofit/>
          </a:bodyPr>
          <a:lstStyle>
            <a:lvl1pPr algn="ctr">
              <a:defRPr sz="900"/>
            </a:lvl1pPr>
          </a:lstStyle>
          <a:p>
            <a:r>
              <a:rPr lang="en-GB" dirty="0"/>
              <a:t> </a:t>
            </a:r>
          </a:p>
        </p:txBody>
      </p:sp>
      <p:sp>
        <p:nvSpPr>
          <p:cNvPr id="91" name="Picture Placeholder 8"/>
          <p:cNvSpPr>
            <a:spLocks noGrp="1"/>
          </p:cNvSpPr>
          <p:nvPr>
            <p:ph type="pic" sz="quarter" idx="76" hasCustomPrompt="1"/>
          </p:nvPr>
        </p:nvSpPr>
        <p:spPr bwMode="gray">
          <a:xfrm>
            <a:off x="4741340" y="2195654"/>
            <a:ext cx="1119600" cy="1222537"/>
          </a:xfrm>
        </p:spPr>
        <p:txBody>
          <a:bodyPr anchor="ctr">
            <a:normAutofit/>
          </a:bodyPr>
          <a:lstStyle>
            <a:lvl1pPr algn="ctr">
              <a:defRPr sz="900"/>
            </a:lvl1pPr>
          </a:lstStyle>
          <a:p>
            <a:r>
              <a:rPr lang="en-GB" dirty="0"/>
              <a:t>Click icon to insert picture</a:t>
            </a:r>
          </a:p>
        </p:txBody>
      </p:sp>
      <p:sp>
        <p:nvSpPr>
          <p:cNvPr id="92" name="Text Placeholder 10"/>
          <p:cNvSpPr>
            <a:spLocks noGrp="1"/>
          </p:cNvSpPr>
          <p:nvPr>
            <p:ph type="body" sz="quarter" idx="77" hasCustomPrompt="1"/>
          </p:nvPr>
        </p:nvSpPr>
        <p:spPr bwMode="gray">
          <a:xfrm>
            <a:off x="5931971" y="2152924"/>
            <a:ext cx="2587739" cy="257175"/>
          </a:xfrm>
        </p:spPr>
        <p:txBody>
          <a:bodyPr/>
          <a:lstStyle>
            <a:lvl1pPr>
              <a:spcAft>
                <a:spcPts val="0"/>
              </a:spcAft>
              <a:defRPr sz="1600" b="1" baseline="0"/>
            </a:lvl1pPr>
            <a:lvl2pPr>
              <a:spcAft>
                <a:spcPts val="0"/>
              </a:spcAft>
              <a:defRPr>
                <a:solidFill>
                  <a:srgbClr val="FF0000"/>
                </a:solidFill>
              </a:defRPr>
            </a:lvl2pPr>
            <a:lvl3pPr marL="0" indent="0">
              <a:spcAft>
                <a:spcPts val="0"/>
              </a:spcAft>
              <a:buNone/>
              <a:defRPr>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Name goes here</a:t>
            </a:r>
          </a:p>
        </p:txBody>
      </p:sp>
      <p:sp>
        <p:nvSpPr>
          <p:cNvPr id="93" name="Text Placeholder 10"/>
          <p:cNvSpPr>
            <a:spLocks noGrp="1"/>
          </p:cNvSpPr>
          <p:nvPr>
            <p:ph type="body" sz="quarter" idx="78" hasCustomPrompt="1"/>
          </p:nvPr>
        </p:nvSpPr>
        <p:spPr bwMode="gray">
          <a:xfrm>
            <a:off x="5931971" y="2410099"/>
            <a:ext cx="2587739" cy="257175"/>
          </a:xfrm>
        </p:spPr>
        <p:txBody>
          <a:bodyPr>
            <a:normAutofit/>
          </a:bodyPr>
          <a:lstStyle>
            <a:lvl1pPr>
              <a:spcAft>
                <a:spcPts val="0"/>
              </a:spcAft>
              <a:defRPr sz="1200" b="0"/>
            </a:lvl1pPr>
            <a:lvl2pPr>
              <a:spcAft>
                <a:spcPts val="0"/>
              </a:spcAft>
              <a:defRPr>
                <a:solidFill>
                  <a:schemeClr val="accent1"/>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1"/>
            <a:r>
              <a:rPr lang="en-US" dirty="0"/>
              <a:t>Job title goes here</a:t>
            </a:r>
          </a:p>
        </p:txBody>
      </p:sp>
      <p:sp>
        <p:nvSpPr>
          <p:cNvPr id="94" name="Text Placeholder 10"/>
          <p:cNvSpPr>
            <a:spLocks noGrp="1"/>
          </p:cNvSpPr>
          <p:nvPr>
            <p:ph type="body" sz="quarter" idx="79" hasCustomPrompt="1"/>
          </p:nvPr>
        </p:nvSpPr>
        <p:spPr bwMode="gray">
          <a:xfrm>
            <a:off x="6110736" y="2806922"/>
            <a:ext cx="2420716"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Telephone number here</a:t>
            </a:r>
          </a:p>
        </p:txBody>
      </p:sp>
      <p:sp>
        <p:nvSpPr>
          <p:cNvPr id="95" name="Text Placeholder 10"/>
          <p:cNvSpPr>
            <a:spLocks noGrp="1"/>
          </p:cNvSpPr>
          <p:nvPr>
            <p:ph type="body" sz="quarter" idx="80" hasCustomPrompt="1"/>
          </p:nvPr>
        </p:nvSpPr>
        <p:spPr bwMode="gray">
          <a:xfrm>
            <a:off x="6110736" y="3023416"/>
            <a:ext cx="2420716"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Mobile number here</a:t>
            </a:r>
          </a:p>
        </p:txBody>
      </p:sp>
      <p:sp>
        <p:nvSpPr>
          <p:cNvPr id="96" name="Text Placeholder 10"/>
          <p:cNvSpPr>
            <a:spLocks noGrp="1"/>
          </p:cNvSpPr>
          <p:nvPr>
            <p:ph type="body" sz="quarter" idx="81" hasCustomPrompt="1"/>
          </p:nvPr>
        </p:nvSpPr>
        <p:spPr bwMode="gray">
          <a:xfrm>
            <a:off x="6110736" y="3239909"/>
            <a:ext cx="2420716"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Email address goes here</a:t>
            </a:r>
          </a:p>
        </p:txBody>
      </p:sp>
      <p:sp>
        <p:nvSpPr>
          <p:cNvPr id="97" name="Picture Placeholder 8"/>
          <p:cNvSpPr>
            <a:spLocks noGrp="1"/>
          </p:cNvSpPr>
          <p:nvPr>
            <p:ph type="pic" sz="quarter" idx="82" hasCustomPrompt="1"/>
          </p:nvPr>
        </p:nvSpPr>
        <p:spPr bwMode="gray">
          <a:xfrm>
            <a:off x="5928199" y="2830343"/>
            <a:ext cx="144000" cy="156271"/>
          </a:xfrm>
          <a:blipFill>
            <a:blip r:embed="rId2" cstate="print"/>
            <a:stretch>
              <a:fillRect/>
            </a:stretch>
          </a:blipFill>
        </p:spPr>
        <p:txBody>
          <a:bodyPr anchor="ctr">
            <a:normAutofit/>
          </a:bodyPr>
          <a:lstStyle>
            <a:lvl1pPr algn="ctr">
              <a:defRPr sz="900"/>
            </a:lvl1pPr>
          </a:lstStyle>
          <a:p>
            <a:r>
              <a:rPr lang="en-GB" dirty="0"/>
              <a:t> </a:t>
            </a:r>
          </a:p>
        </p:txBody>
      </p:sp>
      <p:sp>
        <p:nvSpPr>
          <p:cNvPr id="98" name="Picture Placeholder 8"/>
          <p:cNvSpPr>
            <a:spLocks noGrp="1"/>
          </p:cNvSpPr>
          <p:nvPr>
            <p:ph type="pic" sz="quarter" idx="83" hasCustomPrompt="1"/>
          </p:nvPr>
        </p:nvSpPr>
        <p:spPr bwMode="gray">
          <a:xfrm>
            <a:off x="5943057" y="3035201"/>
            <a:ext cx="104400" cy="168956"/>
          </a:xfrm>
          <a:blipFill>
            <a:blip r:embed="rId3" cstate="print"/>
            <a:stretch>
              <a:fillRect/>
            </a:stretch>
          </a:blipFill>
        </p:spPr>
        <p:txBody>
          <a:bodyPr anchor="ctr">
            <a:normAutofit/>
          </a:bodyPr>
          <a:lstStyle>
            <a:lvl1pPr algn="ctr">
              <a:defRPr sz="900"/>
            </a:lvl1pPr>
          </a:lstStyle>
          <a:p>
            <a:r>
              <a:rPr lang="en-GB" dirty="0"/>
              <a:t> </a:t>
            </a:r>
          </a:p>
        </p:txBody>
      </p:sp>
      <p:sp>
        <p:nvSpPr>
          <p:cNvPr id="99" name="Picture Placeholder 8"/>
          <p:cNvSpPr>
            <a:spLocks noGrp="1"/>
          </p:cNvSpPr>
          <p:nvPr>
            <p:ph type="pic" sz="quarter" idx="84" hasCustomPrompt="1"/>
          </p:nvPr>
        </p:nvSpPr>
        <p:spPr bwMode="gray">
          <a:xfrm>
            <a:off x="5928452" y="3277820"/>
            <a:ext cx="144000" cy="107312"/>
          </a:xfrm>
          <a:blipFill>
            <a:blip r:embed="rId4" cstate="print"/>
            <a:stretch>
              <a:fillRect/>
            </a:stretch>
          </a:blipFill>
        </p:spPr>
        <p:txBody>
          <a:bodyPr anchor="ctr">
            <a:normAutofit/>
          </a:bodyPr>
          <a:lstStyle>
            <a:lvl1pPr algn="ctr">
              <a:defRPr sz="900"/>
            </a:lvl1pPr>
          </a:lstStyle>
          <a:p>
            <a:r>
              <a:rPr lang="en-GB" dirty="0"/>
              <a:t> </a:t>
            </a:r>
          </a:p>
        </p:txBody>
      </p:sp>
      <p:sp>
        <p:nvSpPr>
          <p:cNvPr id="100" name="Picture Placeholder 8"/>
          <p:cNvSpPr>
            <a:spLocks noGrp="1"/>
          </p:cNvSpPr>
          <p:nvPr>
            <p:ph type="pic" sz="quarter" idx="85" hasCustomPrompt="1"/>
          </p:nvPr>
        </p:nvSpPr>
        <p:spPr bwMode="gray">
          <a:xfrm>
            <a:off x="4742702" y="3802535"/>
            <a:ext cx="1119600" cy="1222537"/>
          </a:xfrm>
        </p:spPr>
        <p:txBody>
          <a:bodyPr anchor="ctr">
            <a:normAutofit/>
          </a:bodyPr>
          <a:lstStyle>
            <a:lvl1pPr algn="ctr">
              <a:defRPr sz="900"/>
            </a:lvl1pPr>
          </a:lstStyle>
          <a:p>
            <a:r>
              <a:rPr lang="en-GB" dirty="0"/>
              <a:t>Click icon to insert picture</a:t>
            </a:r>
          </a:p>
        </p:txBody>
      </p:sp>
      <p:sp>
        <p:nvSpPr>
          <p:cNvPr id="101" name="Text Placeholder 10"/>
          <p:cNvSpPr>
            <a:spLocks noGrp="1"/>
          </p:cNvSpPr>
          <p:nvPr>
            <p:ph type="body" sz="quarter" idx="86" hasCustomPrompt="1"/>
          </p:nvPr>
        </p:nvSpPr>
        <p:spPr bwMode="gray">
          <a:xfrm>
            <a:off x="5933333" y="3759805"/>
            <a:ext cx="2587739" cy="257175"/>
          </a:xfrm>
        </p:spPr>
        <p:txBody>
          <a:bodyPr/>
          <a:lstStyle>
            <a:lvl1pPr>
              <a:spcAft>
                <a:spcPts val="0"/>
              </a:spcAft>
              <a:defRPr sz="1600" b="1" baseline="0"/>
            </a:lvl1pPr>
            <a:lvl2pPr>
              <a:spcAft>
                <a:spcPts val="0"/>
              </a:spcAft>
              <a:defRPr>
                <a:solidFill>
                  <a:srgbClr val="FF0000"/>
                </a:solidFill>
              </a:defRPr>
            </a:lvl2pPr>
            <a:lvl3pPr marL="0" indent="0">
              <a:spcAft>
                <a:spcPts val="0"/>
              </a:spcAft>
              <a:buNone/>
              <a:defRPr>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Name goes here</a:t>
            </a:r>
          </a:p>
        </p:txBody>
      </p:sp>
      <p:sp>
        <p:nvSpPr>
          <p:cNvPr id="102" name="Text Placeholder 10"/>
          <p:cNvSpPr>
            <a:spLocks noGrp="1"/>
          </p:cNvSpPr>
          <p:nvPr>
            <p:ph type="body" sz="quarter" idx="87" hasCustomPrompt="1"/>
          </p:nvPr>
        </p:nvSpPr>
        <p:spPr bwMode="gray">
          <a:xfrm>
            <a:off x="5933333" y="4016980"/>
            <a:ext cx="2587739" cy="257175"/>
          </a:xfrm>
        </p:spPr>
        <p:txBody>
          <a:bodyPr>
            <a:normAutofit/>
          </a:bodyPr>
          <a:lstStyle>
            <a:lvl1pPr>
              <a:spcAft>
                <a:spcPts val="0"/>
              </a:spcAft>
              <a:defRPr sz="1200" b="0"/>
            </a:lvl1pPr>
            <a:lvl2pPr>
              <a:spcAft>
                <a:spcPts val="0"/>
              </a:spcAft>
              <a:defRPr>
                <a:solidFill>
                  <a:schemeClr val="accent1"/>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1"/>
            <a:r>
              <a:rPr lang="en-US" dirty="0"/>
              <a:t>Job title goes here</a:t>
            </a:r>
          </a:p>
        </p:txBody>
      </p:sp>
      <p:sp>
        <p:nvSpPr>
          <p:cNvPr id="103" name="Text Placeholder 10"/>
          <p:cNvSpPr>
            <a:spLocks noGrp="1"/>
          </p:cNvSpPr>
          <p:nvPr>
            <p:ph type="body" sz="quarter" idx="88" hasCustomPrompt="1"/>
          </p:nvPr>
        </p:nvSpPr>
        <p:spPr bwMode="gray">
          <a:xfrm>
            <a:off x="6112098" y="4413803"/>
            <a:ext cx="2420716"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Telephone number here</a:t>
            </a:r>
          </a:p>
        </p:txBody>
      </p:sp>
      <p:sp>
        <p:nvSpPr>
          <p:cNvPr id="104" name="Text Placeholder 10"/>
          <p:cNvSpPr>
            <a:spLocks noGrp="1"/>
          </p:cNvSpPr>
          <p:nvPr>
            <p:ph type="body" sz="quarter" idx="89" hasCustomPrompt="1"/>
          </p:nvPr>
        </p:nvSpPr>
        <p:spPr bwMode="gray">
          <a:xfrm>
            <a:off x="6112098" y="4630297"/>
            <a:ext cx="2420716"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Mobile number here</a:t>
            </a:r>
          </a:p>
        </p:txBody>
      </p:sp>
      <p:sp>
        <p:nvSpPr>
          <p:cNvPr id="105" name="Text Placeholder 10"/>
          <p:cNvSpPr>
            <a:spLocks noGrp="1"/>
          </p:cNvSpPr>
          <p:nvPr>
            <p:ph type="body" sz="quarter" idx="90" hasCustomPrompt="1"/>
          </p:nvPr>
        </p:nvSpPr>
        <p:spPr bwMode="gray">
          <a:xfrm>
            <a:off x="6112098" y="4846790"/>
            <a:ext cx="2420716" cy="192526"/>
          </a:xfrm>
        </p:spPr>
        <p:txBody>
          <a:bodyPr wrap="none" lIns="0">
            <a:normAutofit/>
          </a:bodyPr>
          <a:lstStyle>
            <a:lvl1pPr>
              <a:spcAft>
                <a:spcPts val="0"/>
              </a:spcAft>
              <a:defRPr sz="1050" b="0" baseline="0"/>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Email address goes here</a:t>
            </a:r>
          </a:p>
        </p:txBody>
      </p:sp>
      <p:sp>
        <p:nvSpPr>
          <p:cNvPr id="106" name="Picture Placeholder 8"/>
          <p:cNvSpPr>
            <a:spLocks noGrp="1"/>
          </p:cNvSpPr>
          <p:nvPr>
            <p:ph type="pic" sz="quarter" idx="91" hasCustomPrompt="1"/>
          </p:nvPr>
        </p:nvSpPr>
        <p:spPr bwMode="gray">
          <a:xfrm>
            <a:off x="5929561" y="4437224"/>
            <a:ext cx="144000" cy="156271"/>
          </a:xfrm>
          <a:blipFill>
            <a:blip r:embed="rId2" cstate="print"/>
            <a:stretch>
              <a:fillRect/>
            </a:stretch>
          </a:blipFill>
        </p:spPr>
        <p:txBody>
          <a:bodyPr anchor="ctr">
            <a:normAutofit/>
          </a:bodyPr>
          <a:lstStyle>
            <a:lvl1pPr algn="ctr">
              <a:defRPr sz="900"/>
            </a:lvl1pPr>
          </a:lstStyle>
          <a:p>
            <a:r>
              <a:rPr lang="en-GB" dirty="0"/>
              <a:t> </a:t>
            </a:r>
          </a:p>
        </p:txBody>
      </p:sp>
      <p:sp>
        <p:nvSpPr>
          <p:cNvPr id="107" name="Picture Placeholder 8"/>
          <p:cNvSpPr>
            <a:spLocks noGrp="1"/>
          </p:cNvSpPr>
          <p:nvPr>
            <p:ph type="pic" sz="quarter" idx="92" hasCustomPrompt="1"/>
          </p:nvPr>
        </p:nvSpPr>
        <p:spPr bwMode="gray">
          <a:xfrm>
            <a:off x="5944419" y="4642082"/>
            <a:ext cx="104400" cy="168956"/>
          </a:xfrm>
          <a:blipFill>
            <a:blip r:embed="rId3" cstate="print"/>
            <a:stretch>
              <a:fillRect/>
            </a:stretch>
          </a:blipFill>
        </p:spPr>
        <p:txBody>
          <a:bodyPr anchor="ctr">
            <a:normAutofit/>
          </a:bodyPr>
          <a:lstStyle>
            <a:lvl1pPr algn="ctr">
              <a:defRPr sz="900"/>
            </a:lvl1pPr>
          </a:lstStyle>
          <a:p>
            <a:r>
              <a:rPr lang="en-GB" dirty="0"/>
              <a:t> </a:t>
            </a:r>
          </a:p>
        </p:txBody>
      </p:sp>
      <p:sp>
        <p:nvSpPr>
          <p:cNvPr id="108" name="Picture Placeholder 8"/>
          <p:cNvSpPr>
            <a:spLocks noGrp="1"/>
          </p:cNvSpPr>
          <p:nvPr>
            <p:ph type="pic" sz="quarter" idx="93" hasCustomPrompt="1"/>
          </p:nvPr>
        </p:nvSpPr>
        <p:spPr bwMode="gray">
          <a:xfrm>
            <a:off x="5929814" y="4884701"/>
            <a:ext cx="144000" cy="107312"/>
          </a:xfrm>
          <a:blipFill>
            <a:blip r:embed="rId4" cstate="print"/>
            <a:stretch>
              <a:fillRect/>
            </a:stretch>
          </a:blipFill>
        </p:spPr>
        <p:txBody>
          <a:bodyPr anchor="ctr">
            <a:normAutofit/>
          </a:bodyPr>
          <a:lstStyle>
            <a:lvl1pPr algn="ctr">
              <a:defRPr sz="900"/>
            </a:lvl1pPr>
          </a:lstStyle>
          <a:p>
            <a:r>
              <a:rPr lang="en-GB" dirty="0"/>
              <a:t> </a:t>
            </a:r>
          </a:p>
        </p:txBody>
      </p:sp>
      <p:grpSp>
        <p:nvGrpSpPr>
          <p:cNvPr id="47" name="Group 4"/>
          <p:cNvGrpSpPr>
            <a:grpSpLocks noChangeAspect="1"/>
          </p:cNvGrpSpPr>
          <p:nvPr userDrawn="1"/>
        </p:nvGrpSpPr>
        <p:grpSpPr bwMode="gray">
          <a:xfrm>
            <a:off x="7195586" y="6085552"/>
            <a:ext cx="1662665" cy="402449"/>
            <a:chOff x="-2" y="1223"/>
            <a:chExt cx="6321" cy="1530"/>
          </a:xfrm>
          <a:solidFill>
            <a:schemeClr val="tx1"/>
          </a:solidFill>
        </p:grpSpPr>
        <p:sp>
          <p:nvSpPr>
            <p:cNvPr id="48"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2" name="Date Placeholder 1"/>
          <p:cNvSpPr>
            <a:spLocks noGrp="1"/>
          </p:cNvSpPr>
          <p:nvPr>
            <p:ph type="dt" sz="half" idx="94"/>
          </p:nvPr>
        </p:nvSpPr>
        <p:spPr bwMode="gray"/>
        <p:txBody>
          <a:bodyPr/>
          <a:lstStyle/>
          <a:p>
            <a:fld id="{AF4BFFCA-A84D-425A-8337-89FF1C4F61A6}" type="datetime2">
              <a:rPr lang="en-GB" smtClean="0"/>
              <a:t>Sunday, 25 October 2020</a:t>
            </a:fld>
            <a:endParaRPr lang="en-GB" dirty="0"/>
          </a:p>
        </p:txBody>
      </p:sp>
      <p:sp>
        <p:nvSpPr>
          <p:cNvPr id="4" name="Slide Number Placeholder 3"/>
          <p:cNvSpPr>
            <a:spLocks noGrp="1"/>
          </p:cNvSpPr>
          <p:nvPr>
            <p:ph type="sldNum" sz="quarter" idx="95"/>
          </p:nvPr>
        </p:nvSpPr>
        <p:spPr bwMode="gray"/>
        <p:txBody>
          <a:bodyPr/>
          <a:lstStyle/>
          <a:p>
            <a:fld id="{D48EB5D9-9130-47EB-9754-70323FAF0479}" type="slidenum">
              <a:rPr lang="en-GB" smtClean="0"/>
              <a:pPr/>
              <a:t>‹#›</a:t>
            </a:fld>
            <a:endParaRPr lang="en-GB" dirty="0"/>
          </a:p>
        </p:txBody>
      </p:sp>
    </p:spTree>
    <p:extLst>
      <p:ext uri="{BB962C8B-B14F-4D97-AF65-F5344CB8AC3E}">
        <p14:creationId xmlns:p14="http://schemas.microsoft.com/office/powerpoint/2010/main" val="1336215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mpulsory Final slide">
    <p:bg bwMode="auto">
      <p:bgPr>
        <a:solidFill>
          <a:schemeClr val="bg1"/>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bwMode="gray">
          <a:xfrm>
            <a:off x="609686" y="5927598"/>
            <a:ext cx="2057400" cy="156405"/>
          </a:xfrm>
        </p:spPr>
        <p:txBody>
          <a:bodyPr/>
          <a:lstStyle>
            <a:lvl1pPr>
              <a:defRPr>
                <a:solidFill>
                  <a:schemeClr val="bg1">
                    <a:lumMod val="95000"/>
                  </a:schemeClr>
                </a:solidFill>
              </a:defRPr>
            </a:lvl1pPr>
          </a:lstStyle>
          <a:p>
            <a:fld id="{6A178991-C06B-42AE-9ACE-FC88A6ED9691}" type="datetime2">
              <a:rPr lang="en-GB" smtClean="0"/>
              <a:t>Sunday, 25 October 2020</a:t>
            </a:fld>
            <a:endParaRPr lang="en-GB"/>
          </a:p>
        </p:txBody>
      </p:sp>
      <p:sp>
        <p:nvSpPr>
          <p:cNvPr id="3" name="Footer Placeholder 2"/>
          <p:cNvSpPr>
            <a:spLocks noGrp="1"/>
          </p:cNvSpPr>
          <p:nvPr>
            <p:ph type="ftr" sz="quarter" idx="11"/>
          </p:nvPr>
        </p:nvSpPr>
        <p:spPr bwMode="gray">
          <a:xfrm>
            <a:off x="609686" y="5938350"/>
            <a:ext cx="4036607" cy="116973"/>
          </a:xfrm>
        </p:spPr>
        <p:txBody>
          <a:bodyPr/>
          <a:lstStyle>
            <a:lvl1pPr>
              <a:defRPr>
                <a:solidFill>
                  <a:schemeClr val="bg1">
                    <a:lumMod val="95000"/>
                  </a:schemeClr>
                </a:solidFill>
              </a:defRPr>
            </a:lvl1pPr>
          </a:lstStyle>
          <a:p>
            <a:r>
              <a:rPr lang="en-GB"/>
              <a:t>Copyright Irwin Mitchell</a:t>
            </a:r>
          </a:p>
        </p:txBody>
      </p:sp>
      <p:sp>
        <p:nvSpPr>
          <p:cNvPr id="4" name="Slide Number Placeholder 3"/>
          <p:cNvSpPr>
            <a:spLocks noGrp="1"/>
          </p:cNvSpPr>
          <p:nvPr>
            <p:ph type="sldNum" sz="quarter" idx="12"/>
          </p:nvPr>
        </p:nvSpPr>
        <p:spPr bwMode="gray">
          <a:xfrm>
            <a:off x="305992" y="5771161"/>
            <a:ext cx="296465" cy="365125"/>
          </a:xfrm>
        </p:spPr>
        <p:txBody>
          <a:bodyPr/>
          <a:lstStyle>
            <a:lvl1pPr>
              <a:defRPr>
                <a:solidFill>
                  <a:schemeClr val="bg1">
                    <a:lumMod val="95000"/>
                  </a:schemeClr>
                </a:solidFill>
              </a:defRPr>
            </a:lvl1pPr>
          </a:lstStyle>
          <a:p>
            <a:fld id="{D48EB5D9-9130-47EB-9754-70323FAF0479}" type="slidenum">
              <a:rPr lang="en-GB" smtClean="0"/>
              <a:pPr/>
              <a:t>‹#›</a:t>
            </a:fld>
            <a:endParaRPr lang="en-GB"/>
          </a:p>
        </p:txBody>
      </p:sp>
      <p:sp>
        <p:nvSpPr>
          <p:cNvPr id="5" name="Rectangle 4"/>
          <p:cNvSpPr/>
          <p:nvPr userDrawn="1"/>
        </p:nvSpPr>
        <p:spPr bwMode="ltGray">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8" name="Freeform 17"/>
          <p:cNvSpPr/>
          <p:nvPr userDrawn="1"/>
        </p:nvSpPr>
        <p:spPr bwMode="gray">
          <a:xfrm>
            <a:off x="0" y="0"/>
            <a:ext cx="9144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7" name="TextBox 6"/>
          <p:cNvSpPr txBox="1"/>
          <p:nvPr userDrawn="1"/>
        </p:nvSpPr>
        <p:spPr bwMode="gray">
          <a:xfrm>
            <a:off x="1150839" y="2738014"/>
            <a:ext cx="6842322" cy="646331"/>
          </a:xfrm>
          <a:prstGeom prst="rect">
            <a:avLst/>
          </a:prstGeom>
          <a:noFill/>
        </p:spPr>
        <p:txBody>
          <a:bodyPr wrap="none" rtlCol="0">
            <a:spAutoFit/>
          </a:bodyPr>
          <a:lstStyle/>
          <a:p>
            <a:pPr marL="0" indent="0">
              <a:lnSpc>
                <a:spcPct val="90000"/>
              </a:lnSpc>
              <a:spcAft>
                <a:spcPts val="400"/>
              </a:spcAft>
              <a:buFont typeface="Arial" panose="020B0604020202020204" pitchFamily="34" charset="0"/>
              <a:buNone/>
            </a:pPr>
            <a:r>
              <a:rPr lang="en-GB" sz="4000" dirty="0">
                <a:solidFill>
                  <a:srgbClr val="FEFFFF"/>
                </a:solidFill>
              </a:rPr>
              <a:t>Expert Hand. </a:t>
            </a:r>
            <a:r>
              <a:rPr lang="en-GB" sz="4000" b="1" dirty="0">
                <a:solidFill>
                  <a:srgbClr val="FEFFFF"/>
                </a:solidFill>
              </a:rPr>
              <a:t>Human Touch.</a:t>
            </a:r>
          </a:p>
        </p:txBody>
      </p:sp>
      <p:grpSp>
        <p:nvGrpSpPr>
          <p:cNvPr id="21" name="Group 4"/>
          <p:cNvGrpSpPr>
            <a:grpSpLocks noChangeAspect="1"/>
          </p:cNvGrpSpPr>
          <p:nvPr userDrawn="1"/>
        </p:nvGrpSpPr>
        <p:grpSpPr bwMode="gray">
          <a:xfrm>
            <a:off x="7195586" y="6085552"/>
            <a:ext cx="1662665" cy="402449"/>
            <a:chOff x="-2" y="1223"/>
            <a:chExt cx="6321" cy="1530"/>
          </a:xfrm>
          <a:solidFill>
            <a:schemeClr val="tx1"/>
          </a:solidFill>
        </p:grpSpPr>
        <p:sp>
          <p:nvSpPr>
            <p:cNvPr id="23"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26" name="TextBox 25"/>
          <p:cNvSpPr txBox="1"/>
          <p:nvPr userDrawn="1"/>
        </p:nvSpPr>
        <p:spPr bwMode="gray">
          <a:xfrm>
            <a:off x="441890" y="6197691"/>
            <a:ext cx="860320" cy="216982"/>
          </a:xfrm>
          <a:prstGeom prst="rect">
            <a:avLst/>
          </a:prstGeom>
          <a:noFill/>
        </p:spPr>
        <p:txBody>
          <a:bodyPr wrap="none" lIns="90000" rIns="0" rtlCol="0">
            <a:spAutoFit/>
          </a:bodyPr>
          <a:lstStyle/>
          <a:p>
            <a:pPr marL="0" indent="0">
              <a:lnSpc>
                <a:spcPct val="90000"/>
              </a:lnSpc>
              <a:spcAft>
                <a:spcPts val="400"/>
              </a:spcAft>
              <a:buFont typeface="Arial" panose="020B0604020202020204" pitchFamily="34" charset="0"/>
              <a:buNone/>
            </a:pPr>
            <a:r>
              <a:rPr lang="en-GB" sz="900" dirty="0">
                <a:solidFill>
                  <a:schemeClr val="accent1"/>
                </a:solidFill>
              </a:rPr>
              <a:t>0370 1500 100</a:t>
            </a:r>
            <a:endParaRPr lang="en-GB" sz="900" b="1" dirty="0">
              <a:solidFill>
                <a:schemeClr val="accent1"/>
              </a:solidFill>
            </a:endParaRPr>
          </a:p>
        </p:txBody>
      </p:sp>
      <p:sp>
        <p:nvSpPr>
          <p:cNvPr id="27" name="Freeform 5"/>
          <p:cNvSpPr>
            <a:spLocks/>
          </p:cNvSpPr>
          <p:nvPr userDrawn="1"/>
        </p:nvSpPr>
        <p:spPr bwMode="gray">
          <a:xfrm>
            <a:off x="303040" y="6238980"/>
            <a:ext cx="158140" cy="135820"/>
          </a:xfrm>
          <a:custGeom>
            <a:avLst/>
            <a:gdLst>
              <a:gd name="T0" fmla="*/ 7708 w 7725"/>
              <a:gd name="T1" fmla="*/ 6079 h 7703"/>
              <a:gd name="T2" fmla="*/ 7594 w 7725"/>
              <a:gd name="T3" fmla="*/ 6405 h 7703"/>
              <a:gd name="T4" fmla="*/ 6509 w 7725"/>
              <a:gd name="T5" fmla="*/ 7482 h 7703"/>
              <a:gd name="T6" fmla="*/ 6317 w 7725"/>
              <a:gd name="T7" fmla="*/ 7621 h 7703"/>
              <a:gd name="T8" fmla="*/ 6085 w 7725"/>
              <a:gd name="T9" fmla="*/ 7694 h 7703"/>
              <a:gd name="T10" fmla="*/ 6036 w 7725"/>
              <a:gd name="T11" fmla="*/ 7699 h 7703"/>
              <a:gd name="T12" fmla="*/ 5930 w 7725"/>
              <a:gd name="T13" fmla="*/ 7703 h 7703"/>
              <a:gd name="T14" fmla="*/ 5428 w 7725"/>
              <a:gd name="T15" fmla="*/ 7650 h 7703"/>
              <a:gd name="T16" fmla="*/ 4579 w 7725"/>
              <a:gd name="T17" fmla="*/ 7389 h 7703"/>
              <a:gd name="T18" fmla="*/ 3441 w 7725"/>
              <a:gd name="T19" fmla="*/ 6764 h 7703"/>
              <a:gd name="T20" fmla="*/ 2086 w 7725"/>
              <a:gd name="T21" fmla="*/ 5622 h 7703"/>
              <a:gd name="T22" fmla="*/ 1140 w 7725"/>
              <a:gd name="T23" fmla="*/ 4545 h 7703"/>
              <a:gd name="T24" fmla="*/ 536 w 7725"/>
              <a:gd name="T25" fmla="*/ 3594 h 7703"/>
              <a:gd name="T26" fmla="*/ 193 w 7725"/>
              <a:gd name="T27" fmla="*/ 2803 h 7703"/>
              <a:gd name="T28" fmla="*/ 38 w 7725"/>
              <a:gd name="T29" fmla="*/ 2191 h 7703"/>
              <a:gd name="T30" fmla="*/ 5 w 7725"/>
              <a:gd name="T31" fmla="*/ 1787 h 7703"/>
              <a:gd name="T32" fmla="*/ 13 w 7725"/>
              <a:gd name="T33" fmla="*/ 1623 h 7703"/>
              <a:gd name="T34" fmla="*/ 87 w 7725"/>
              <a:gd name="T35" fmla="*/ 1391 h 7703"/>
              <a:gd name="T36" fmla="*/ 226 w 7725"/>
              <a:gd name="T37" fmla="*/ 1199 h 7703"/>
              <a:gd name="T38" fmla="*/ 1311 w 7725"/>
              <a:gd name="T39" fmla="*/ 114 h 7703"/>
              <a:gd name="T40" fmla="*/ 1572 w 7725"/>
              <a:gd name="T41" fmla="*/ 0 h 7703"/>
              <a:gd name="T42" fmla="*/ 1760 w 7725"/>
              <a:gd name="T43" fmla="*/ 61 h 7703"/>
              <a:gd name="T44" fmla="*/ 1898 w 7725"/>
              <a:gd name="T45" fmla="*/ 212 h 7703"/>
              <a:gd name="T46" fmla="*/ 2772 w 7725"/>
              <a:gd name="T47" fmla="*/ 1868 h 7703"/>
              <a:gd name="T48" fmla="*/ 2812 w 7725"/>
              <a:gd name="T49" fmla="*/ 2154 h 7703"/>
              <a:gd name="T50" fmla="*/ 2674 w 7725"/>
              <a:gd name="T51" fmla="*/ 2415 h 7703"/>
              <a:gd name="T52" fmla="*/ 2274 w 7725"/>
              <a:gd name="T53" fmla="*/ 2815 h 7703"/>
              <a:gd name="T54" fmla="*/ 2245 w 7725"/>
              <a:gd name="T55" fmla="*/ 2868 h 7703"/>
              <a:gd name="T56" fmla="*/ 2233 w 7725"/>
              <a:gd name="T57" fmla="*/ 2929 h 7703"/>
              <a:gd name="T58" fmla="*/ 2380 w 7725"/>
              <a:gd name="T59" fmla="*/ 3321 h 7703"/>
              <a:gd name="T60" fmla="*/ 2682 w 7725"/>
              <a:gd name="T61" fmla="*/ 3798 h 7703"/>
              <a:gd name="T62" fmla="*/ 3261 w 7725"/>
              <a:gd name="T63" fmla="*/ 4447 h 7703"/>
              <a:gd name="T64" fmla="*/ 3914 w 7725"/>
              <a:gd name="T65" fmla="*/ 5030 h 7703"/>
              <a:gd name="T66" fmla="*/ 4391 w 7725"/>
              <a:gd name="T67" fmla="*/ 5336 h 7703"/>
              <a:gd name="T68" fmla="*/ 4685 w 7725"/>
              <a:gd name="T69" fmla="*/ 5455 h 7703"/>
              <a:gd name="T70" fmla="*/ 4787 w 7725"/>
              <a:gd name="T71" fmla="*/ 5475 h 7703"/>
              <a:gd name="T72" fmla="*/ 4840 w 7725"/>
              <a:gd name="T73" fmla="*/ 5463 h 7703"/>
              <a:gd name="T74" fmla="*/ 4893 w 7725"/>
              <a:gd name="T75" fmla="*/ 5434 h 7703"/>
              <a:gd name="T76" fmla="*/ 5358 w 7725"/>
              <a:gd name="T77" fmla="*/ 4961 h 7703"/>
              <a:gd name="T78" fmla="*/ 5701 w 7725"/>
              <a:gd name="T79" fmla="*/ 4830 h 7703"/>
              <a:gd name="T80" fmla="*/ 5921 w 7725"/>
              <a:gd name="T81" fmla="*/ 4879 h 7703"/>
              <a:gd name="T82" fmla="*/ 5930 w 7725"/>
              <a:gd name="T83" fmla="*/ 4879 h 7703"/>
              <a:gd name="T84" fmla="*/ 7504 w 7725"/>
              <a:gd name="T85" fmla="*/ 5810 h 7703"/>
              <a:gd name="T86" fmla="*/ 7708 w 7725"/>
              <a:gd name="T87" fmla="*/ 6079 h 7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725" h="7703">
                <a:moveTo>
                  <a:pt x="7708" y="6079"/>
                </a:moveTo>
                <a:cubicBezTo>
                  <a:pt x="7725" y="6204"/>
                  <a:pt x="7687" y="6313"/>
                  <a:pt x="7594" y="6405"/>
                </a:cubicBezTo>
                <a:lnTo>
                  <a:pt x="6509" y="7482"/>
                </a:lnTo>
                <a:cubicBezTo>
                  <a:pt x="6460" y="7537"/>
                  <a:pt x="6396" y="7583"/>
                  <a:pt x="6317" y="7621"/>
                </a:cubicBezTo>
                <a:cubicBezTo>
                  <a:pt x="6238" y="7659"/>
                  <a:pt x="6161" y="7684"/>
                  <a:pt x="6085" y="7694"/>
                </a:cubicBezTo>
                <a:cubicBezTo>
                  <a:pt x="6079" y="7694"/>
                  <a:pt x="6063" y="7696"/>
                  <a:pt x="6036" y="7699"/>
                </a:cubicBezTo>
                <a:cubicBezTo>
                  <a:pt x="6008" y="7701"/>
                  <a:pt x="5973" y="7703"/>
                  <a:pt x="5930" y="7703"/>
                </a:cubicBezTo>
                <a:cubicBezTo>
                  <a:pt x="5826" y="7703"/>
                  <a:pt x="5659" y="7685"/>
                  <a:pt x="5428" y="7650"/>
                </a:cubicBezTo>
                <a:cubicBezTo>
                  <a:pt x="5196" y="7614"/>
                  <a:pt x="4914" y="7527"/>
                  <a:pt x="4579" y="7389"/>
                </a:cubicBezTo>
                <a:cubicBezTo>
                  <a:pt x="4244" y="7250"/>
                  <a:pt x="3865" y="7042"/>
                  <a:pt x="3441" y="6764"/>
                </a:cubicBezTo>
                <a:cubicBezTo>
                  <a:pt x="3016" y="6487"/>
                  <a:pt x="2565" y="6106"/>
                  <a:pt x="2086" y="5622"/>
                </a:cubicBezTo>
                <a:cubicBezTo>
                  <a:pt x="1705" y="5247"/>
                  <a:pt x="1390" y="4887"/>
                  <a:pt x="1140" y="4545"/>
                </a:cubicBezTo>
                <a:cubicBezTo>
                  <a:pt x="889" y="4202"/>
                  <a:pt x="688" y="3885"/>
                  <a:pt x="536" y="3594"/>
                </a:cubicBezTo>
                <a:cubicBezTo>
                  <a:pt x="383" y="3303"/>
                  <a:pt x="269" y="3039"/>
                  <a:pt x="193" y="2803"/>
                </a:cubicBezTo>
                <a:cubicBezTo>
                  <a:pt x="117" y="2566"/>
                  <a:pt x="65" y="2362"/>
                  <a:pt x="38" y="2191"/>
                </a:cubicBezTo>
                <a:cubicBezTo>
                  <a:pt x="11" y="2019"/>
                  <a:pt x="0" y="1885"/>
                  <a:pt x="5" y="1787"/>
                </a:cubicBezTo>
                <a:cubicBezTo>
                  <a:pt x="11" y="1689"/>
                  <a:pt x="13" y="1634"/>
                  <a:pt x="13" y="1623"/>
                </a:cubicBezTo>
                <a:cubicBezTo>
                  <a:pt x="24" y="1547"/>
                  <a:pt x="49" y="1470"/>
                  <a:pt x="87" y="1391"/>
                </a:cubicBezTo>
                <a:cubicBezTo>
                  <a:pt x="125" y="1312"/>
                  <a:pt x="171" y="1248"/>
                  <a:pt x="226" y="1199"/>
                </a:cubicBezTo>
                <a:lnTo>
                  <a:pt x="1311" y="114"/>
                </a:lnTo>
                <a:cubicBezTo>
                  <a:pt x="1387" y="38"/>
                  <a:pt x="1474" y="0"/>
                  <a:pt x="1572" y="0"/>
                </a:cubicBezTo>
                <a:cubicBezTo>
                  <a:pt x="1643" y="0"/>
                  <a:pt x="1705" y="20"/>
                  <a:pt x="1760" y="61"/>
                </a:cubicBezTo>
                <a:cubicBezTo>
                  <a:pt x="1814" y="102"/>
                  <a:pt x="1860" y="152"/>
                  <a:pt x="1898" y="212"/>
                </a:cubicBezTo>
                <a:lnTo>
                  <a:pt x="2772" y="1868"/>
                </a:lnTo>
                <a:cubicBezTo>
                  <a:pt x="2821" y="1955"/>
                  <a:pt x="2834" y="2051"/>
                  <a:pt x="2812" y="2154"/>
                </a:cubicBezTo>
                <a:cubicBezTo>
                  <a:pt x="2791" y="2257"/>
                  <a:pt x="2744" y="2344"/>
                  <a:pt x="2674" y="2415"/>
                </a:cubicBezTo>
                <a:lnTo>
                  <a:pt x="2274" y="2815"/>
                </a:lnTo>
                <a:cubicBezTo>
                  <a:pt x="2263" y="2826"/>
                  <a:pt x="2253" y="2843"/>
                  <a:pt x="2245" y="2868"/>
                </a:cubicBezTo>
                <a:cubicBezTo>
                  <a:pt x="2237" y="2892"/>
                  <a:pt x="2233" y="2913"/>
                  <a:pt x="2233" y="2929"/>
                </a:cubicBezTo>
                <a:cubicBezTo>
                  <a:pt x="2255" y="3043"/>
                  <a:pt x="2304" y="3174"/>
                  <a:pt x="2380" y="3321"/>
                </a:cubicBezTo>
                <a:cubicBezTo>
                  <a:pt x="2445" y="3451"/>
                  <a:pt x="2546" y="3610"/>
                  <a:pt x="2682" y="3798"/>
                </a:cubicBezTo>
                <a:cubicBezTo>
                  <a:pt x="2818" y="3986"/>
                  <a:pt x="3011" y="4202"/>
                  <a:pt x="3261" y="4447"/>
                </a:cubicBezTo>
                <a:cubicBezTo>
                  <a:pt x="3506" y="4697"/>
                  <a:pt x="3724" y="4892"/>
                  <a:pt x="3914" y="5030"/>
                </a:cubicBezTo>
                <a:cubicBezTo>
                  <a:pt x="4104" y="5169"/>
                  <a:pt x="4263" y="5271"/>
                  <a:pt x="4391" y="5336"/>
                </a:cubicBezTo>
                <a:cubicBezTo>
                  <a:pt x="4519" y="5402"/>
                  <a:pt x="4617" y="5441"/>
                  <a:pt x="4685" y="5455"/>
                </a:cubicBezTo>
                <a:lnTo>
                  <a:pt x="4787" y="5475"/>
                </a:lnTo>
                <a:cubicBezTo>
                  <a:pt x="4798" y="5475"/>
                  <a:pt x="4816" y="5471"/>
                  <a:pt x="4840" y="5463"/>
                </a:cubicBezTo>
                <a:cubicBezTo>
                  <a:pt x="4865" y="5455"/>
                  <a:pt x="4882" y="5445"/>
                  <a:pt x="4893" y="5434"/>
                </a:cubicBezTo>
                <a:lnTo>
                  <a:pt x="5358" y="4961"/>
                </a:lnTo>
                <a:cubicBezTo>
                  <a:pt x="5456" y="4874"/>
                  <a:pt x="5570" y="4830"/>
                  <a:pt x="5701" y="4830"/>
                </a:cubicBezTo>
                <a:cubicBezTo>
                  <a:pt x="5794" y="4830"/>
                  <a:pt x="5867" y="4847"/>
                  <a:pt x="5921" y="4879"/>
                </a:cubicBezTo>
                <a:lnTo>
                  <a:pt x="5930" y="4879"/>
                </a:lnTo>
                <a:lnTo>
                  <a:pt x="7504" y="5810"/>
                </a:lnTo>
                <a:cubicBezTo>
                  <a:pt x="7619" y="5880"/>
                  <a:pt x="7687" y="5970"/>
                  <a:pt x="7708" y="6079"/>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GB"/>
          </a:p>
        </p:txBody>
      </p:sp>
      <p:sp>
        <p:nvSpPr>
          <p:cNvPr id="28" name="TextBox 27">
            <a:hlinkClick r:id="rId2"/>
          </p:cNvPr>
          <p:cNvSpPr txBox="1"/>
          <p:nvPr userDrawn="1"/>
        </p:nvSpPr>
        <p:spPr bwMode="gray">
          <a:xfrm>
            <a:off x="1761361" y="6197691"/>
            <a:ext cx="969325" cy="216982"/>
          </a:xfrm>
          <a:prstGeom prst="rect">
            <a:avLst/>
          </a:prstGeom>
          <a:noFill/>
        </p:spPr>
        <p:txBody>
          <a:bodyPr wrap="none" lIns="90000" rIns="0" rtlCol="0">
            <a:spAutoFit/>
          </a:bodyPr>
          <a:lstStyle/>
          <a:p>
            <a:pPr marL="0" indent="0">
              <a:lnSpc>
                <a:spcPct val="90000"/>
              </a:lnSpc>
              <a:spcAft>
                <a:spcPts val="400"/>
              </a:spcAft>
              <a:buFont typeface="Arial" panose="020B0604020202020204" pitchFamily="34" charset="0"/>
              <a:buNone/>
            </a:pPr>
            <a:r>
              <a:rPr lang="en-GB" sz="900" dirty="0">
                <a:solidFill>
                  <a:schemeClr val="accent1"/>
                </a:solidFill>
              </a:rPr>
              <a:t>irwinmitchell.com</a:t>
            </a:r>
            <a:endParaRPr lang="en-GB" sz="900" b="1" dirty="0">
              <a:solidFill>
                <a:schemeClr val="accent1"/>
              </a:solidFill>
            </a:endParaRPr>
          </a:p>
        </p:txBody>
      </p:sp>
      <p:grpSp>
        <p:nvGrpSpPr>
          <p:cNvPr id="32" name="Group 4"/>
          <p:cNvGrpSpPr>
            <a:grpSpLocks noChangeAspect="1"/>
          </p:cNvGrpSpPr>
          <p:nvPr userDrawn="1"/>
        </p:nvGrpSpPr>
        <p:grpSpPr bwMode="gray">
          <a:xfrm>
            <a:off x="1554810" y="6239187"/>
            <a:ext cx="216362" cy="142283"/>
            <a:chOff x="661" y="67"/>
            <a:chExt cx="6224" cy="4093"/>
          </a:xfrm>
          <a:solidFill>
            <a:schemeClr val="accent4"/>
          </a:solidFill>
        </p:grpSpPr>
        <p:sp>
          <p:nvSpPr>
            <p:cNvPr id="33" name="Freeform 5"/>
            <p:cNvSpPr>
              <a:spLocks noEditPoints="1"/>
            </p:cNvSpPr>
            <p:nvPr userDrawn="1"/>
          </p:nvSpPr>
          <p:spPr bwMode="gray">
            <a:xfrm>
              <a:off x="661" y="3546"/>
              <a:ext cx="6224" cy="614"/>
            </a:xfrm>
            <a:custGeom>
              <a:avLst/>
              <a:gdLst>
                <a:gd name="T0" fmla="*/ 1297 w 1299"/>
                <a:gd name="T1" fmla="*/ 2 h 128"/>
                <a:gd name="T2" fmla="*/ 1292 w 1299"/>
                <a:gd name="T3" fmla="*/ 0 h 128"/>
                <a:gd name="T4" fmla="*/ 7 w 1299"/>
                <a:gd name="T5" fmla="*/ 0 h 128"/>
                <a:gd name="T6" fmla="*/ 2 w 1299"/>
                <a:gd name="T7" fmla="*/ 2 h 128"/>
                <a:gd name="T8" fmla="*/ 0 w 1299"/>
                <a:gd name="T9" fmla="*/ 7 h 128"/>
                <a:gd name="T10" fmla="*/ 170 w 1299"/>
                <a:gd name="T11" fmla="*/ 128 h 128"/>
                <a:gd name="T12" fmla="*/ 1128 w 1299"/>
                <a:gd name="T13" fmla="*/ 128 h 128"/>
                <a:gd name="T14" fmla="*/ 1298 w 1299"/>
                <a:gd name="T15" fmla="*/ 7 h 128"/>
                <a:gd name="T16" fmla="*/ 1297 w 1299"/>
                <a:gd name="T17" fmla="*/ 2 h 128"/>
                <a:gd name="T18" fmla="*/ 746 w 1299"/>
                <a:gd name="T19" fmla="*/ 86 h 128"/>
                <a:gd name="T20" fmla="*/ 553 w 1299"/>
                <a:gd name="T21" fmla="*/ 86 h 128"/>
                <a:gd name="T22" fmla="*/ 553 w 1299"/>
                <a:gd name="T23" fmla="*/ 42 h 128"/>
                <a:gd name="T24" fmla="*/ 746 w 1299"/>
                <a:gd name="T25" fmla="*/ 42 h 128"/>
                <a:gd name="T26" fmla="*/ 746 w 1299"/>
                <a:gd name="T27" fmla="*/ 8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99" h="128">
                  <a:moveTo>
                    <a:pt x="1297" y="2"/>
                  </a:moveTo>
                  <a:cubicBezTo>
                    <a:pt x="1296" y="1"/>
                    <a:pt x="1294" y="0"/>
                    <a:pt x="1292" y="0"/>
                  </a:cubicBezTo>
                  <a:lnTo>
                    <a:pt x="7" y="0"/>
                  </a:lnTo>
                  <a:cubicBezTo>
                    <a:pt x="5" y="0"/>
                    <a:pt x="3" y="1"/>
                    <a:pt x="2" y="2"/>
                  </a:cubicBezTo>
                  <a:cubicBezTo>
                    <a:pt x="0" y="4"/>
                    <a:pt x="0" y="6"/>
                    <a:pt x="0" y="7"/>
                  </a:cubicBezTo>
                  <a:cubicBezTo>
                    <a:pt x="0" y="9"/>
                    <a:pt x="20" y="128"/>
                    <a:pt x="170" y="128"/>
                  </a:cubicBezTo>
                  <a:lnTo>
                    <a:pt x="1128" y="128"/>
                  </a:lnTo>
                  <a:cubicBezTo>
                    <a:pt x="1279" y="128"/>
                    <a:pt x="1298" y="9"/>
                    <a:pt x="1298" y="7"/>
                  </a:cubicBezTo>
                  <a:cubicBezTo>
                    <a:pt x="1299" y="6"/>
                    <a:pt x="1298" y="4"/>
                    <a:pt x="1297" y="2"/>
                  </a:cubicBezTo>
                  <a:close/>
                  <a:moveTo>
                    <a:pt x="746" y="86"/>
                  </a:moveTo>
                  <a:lnTo>
                    <a:pt x="553" y="86"/>
                  </a:lnTo>
                  <a:lnTo>
                    <a:pt x="553" y="42"/>
                  </a:lnTo>
                  <a:lnTo>
                    <a:pt x="746" y="42"/>
                  </a:lnTo>
                  <a:lnTo>
                    <a:pt x="746" y="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 name="Freeform 6"/>
            <p:cNvSpPr>
              <a:spLocks noEditPoints="1"/>
            </p:cNvSpPr>
            <p:nvPr userDrawn="1"/>
          </p:nvSpPr>
          <p:spPr bwMode="gray">
            <a:xfrm>
              <a:off x="1202" y="67"/>
              <a:ext cx="5137" cy="3258"/>
            </a:xfrm>
            <a:custGeom>
              <a:avLst/>
              <a:gdLst>
                <a:gd name="T0" fmla="*/ 27 w 1072"/>
                <a:gd name="T1" fmla="*/ 679 h 679"/>
                <a:gd name="T2" fmla="*/ 1045 w 1072"/>
                <a:gd name="T3" fmla="*/ 679 h 679"/>
                <a:gd name="T4" fmla="*/ 1072 w 1072"/>
                <a:gd name="T5" fmla="*/ 652 h 679"/>
                <a:gd name="T6" fmla="*/ 1072 w 1072"/>
                <a:gd name="T7" fmla="*/ 27 h 679"/>
                <a:gd name="T8" fmla="*/ 1045 w 1072"/>
                <a:gd name="T9" fmla="*/ 0 h 679"/>
                <a:gd name="T10" fmla="*/ 27 w 1072"/>
                <a:gd name="T11" fmla="*/ 0 h 679"/>
                <a:gd name="T12" fmla="*/ 0 w 1072"/>
                <a:gd name="T13" fmla="*/ 27 h 679"/>
                <a:gd name="T14" fmla="*/ 0 w 1072"/>
                <a:gd name="T15" fmla="*/ 652 h 679"/>
                <a:gd name="T16" fmla="*/ 27 w 1072"/>
                <a:gd name="T17" fmla="*/ 679 h 679"/>
                <a:gd name="T18" fmla="*/ 94 w 1072"/>
                <a:gd name="T19" fmla="*/ 93 h 679"/>
                <a:gd name="T20" fmla="*/ 979 w 1072"/>
                <a:gd name="T21" fmla="*/ 93 h 679"/>
                <a:gd name="T22" fmla="*/ 979 w 1072"/>
                <a:gd name="T23" fmla="*/ 585 h 679"/>
                <a:gd name="T24" fmla="*/ 94 w 1072"/>
                <a:gd name="T25" fmla="*/ 585 h 679"/>
                <a:gd name="T26" fmla="*/ 94 w 1072"/>
                <a:gd name="T27" fmla="*/ 93 h 6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72" h="679">
                  <a:moveTo>
                    <a:pt x="27" y="679"/>
                  </a:moveTo>
                  <a:lnTo>
                    <a:pt x="1045" y="679"/>
                  </a:lnTo>
                  <a:cubicBezTo>
                    <a:pt x="1060" y="679"/>
                    <a:pt x="1072" y="667"/>
                    <a:pt x="1072" y="652"/>
                  </a:cubicBezTo>
                  <a:lnTo>
                    <a:pt x="1072" y="27"/>
                  </a:lnTo>
                  <a:cubicBezTo>
                    <a:pt x="1072" y="12"/>
                    <a:pt x="1060" y="0"/>
                    <a:pt x="1045" y="0"/>
                  </a:cubicBezTo>
                  <a:lnTo>
                    <a:pt x="27" y="0"/>
                  </a:lnTo>
                  <a:cubicBezTo>
                    <a:pt x="12" y="0"/>
                    <a:pt x="0" y="12"/>
                    <a:pt x="0" y="27"/>
                  </a:cubicBezTo>
                  <a:lnTo>
                    <a:pt x="0" y="652"/>
                  </a:lnTo>
                  <a:cubicBezTo>
                    <a:pt x="0" y="667"/>
                    <a:pt x="12" y="679"/>
                    <a:pt x="27" y="679"/>
                  </a:cubicBezTo>
                  <a:close/>
                  <a:moveTo>
                    <a:pt x="94" y="93"/>
                  </a:moveTo>
                  <a:lnTo>
                    <a:pt x="979" y="93"/>
                  </a:lnTo>
                  <a:lnTo>
                    <a:pt x="979" y="585"/>
                  </a:lnTo>
                  <a:lnTo>
                    <a:pt x="94" y="585"/>
                  </a:lnTo>
                  <a:lnTo>
                    <a:pt x="94" y="9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37" name="TextBox 36">
            <a:hlinkClick r:id="rId3"/>
          </p:cNvPr>
          <p:cNvSpPr txBox="1"/>
          <p:nvPr userDrawn="1"/>
        </p:nvSpPr>
        <p:spPr bwMode="gray">
          <a:xfrm>
            <a:off x="3082137" y="6191265"/>
            <a:ext cx="842688" cy="216982"/>
          </a:xfrm>
          <a:prstGeom prst="rect">
            <a:avLst/>
          </a:prstGeom>
          <a:noFill/>
        </p:spPr>
        <p:txBody>
          <a:bodyPr wrap="none" lIns="90000" rIns="0" rtlCol="0">
            <a:spAutoFit/>
          </a:bodyPr>
          <a:lstStyle/>
          <a:p>
            <a:pPr marL="0" indent="0">
              <a:lnSpc>
                <a:spcPct val="90000"/>
              </a:lnSpc>
              <a:spcAft>
                <a:spcPts val="400"/>
              </a:spcAft>
              <a:buFont typeface="Arial" panose="020B0604020202020204" pitchFamily="34" charset="0"/>
              <a:buNone/>
            </a:pPr>
            <a:r>
              <a:rPr lang="en-GB" sz="900" dirty="0">
                <a:solidFill>
                  <a:schemeClr val="accent1"/>
                </a:solidFill>
              </a:rPr>
              <a:t>@</a:t>
            </a:r>
            <a:r>
              <a:rPr lang="en-GB" sz="900" dirty="0" err="1">
                <a:solidFill>
                  <a:schemeClr val="accent1"/>
                </a:solidFill>
              </a:rPr>
              <a:t>IrwinMitchell</a:t>
            </a:r>
            <a:endParaRPr lang="en-GB" sz="900" b="1" dirty="0">
              <a:solidFill>
                <a:schemeClr val="accent1"/>
              </a:solidFill>
            </a:endParaRPr>
          </a:p>
        </p:txBody>
      </p:sp>
      <p:sp>
        <p:nvSpPr>
          <p:cNvPr id="38" name="Freeform 10"/>
          <p:cNvSpPr>
            <a:spLocks/>
          </p:cNvSpPr>
          <p:nvPr userDrawn="1"/>
        </p:nvSpPr>
        <p:spPr bwMode="gray">
          <a:xfrm>
            <a:off x="2918170" y="6245709"/>
            <a:ext cx="174949" cy="142283"/>
          </a:xfrm>
          <a:custGeom>
            <a:avLst/>
            <a:gdLst>
              <a:gd name="T0" fmla="*/ 6827 w 6827"/>
              <a:gd name="T1" fmla="*/ 657 h 5548"/>
              <a:gd name="T2" fmla="*/ 6022 w 6827"/>
              <a:gd name="T3" fmla="*/ 877 h 5548"/>
              <a:gd name="T4" fmla="*/ 6638 w 6827"/>
              <a:gd name="T5" fmla="*/ 103 h 5548"/>
              <a:gd name="T6" fmla="*/ 5749 w 6827"/>
              <a:gd name="T7" fmla="*/ 442 h 5548"/>
              <a:gd name="T8" fmla="*/ 4726 w 6827"/>
              <a:gd name="T9" fmla="*/ 0 h 5548"/>
              <a:gd name="T10" fmla="*/ 3326 w 6827"/>
              <a:gd name="T11" fmla="*/ 1401 h 5548"/>
              <a:gd name="T12" fmla="*/ 3362 w 6827"/>
              <a:gd name="T13" fmla="*/ 1720 h 5548"/>
              <a:gd name="T14" fmla="*/ 475 w 6827"/>
              <a:gd name="T15" fmla="*/ 256 h 5548"/>
              <a:gd name="T16" fmla="*/ 286 w 6827"/>
              <a:gd name="T17" fmla="*/ 961 h 5548"/>
              <a:gd name="T18" fmla="*/ 909 w 6827"/>
              <a:gd name="T19" fmla="*/ 2126 h 5548"/>
              <a:gd name="T20" fmla="*/ 274 w 6827"/>
              <a:gd name="T21" fmla="*/ 1951 h 5548"/>
              <a:gd name="T22" fmla="*/ 274 w 6827"/>
              <a:gd name="T23" fmla="*/ 1969 h 5548"/>
              <a:gd name="T24" fmla="*/ 1398 w 6827"/>
              <a:gd name="T25" fmla="*/ 3342 h 5548"/>
              <a:gd name="T26" fmla="*/ 1029 w 6827"/>
              <a:gd name="T27" fmla="*/ 3391 h 5548"/>
              <a:gd name="T28" fmla="*/ 765 w 6827"/>
              <a:gd name="T29" fmla="*/ 3366 h 5548"/>
              <a:gd name="T30" fmla="*/ 2074 w 6827"/>
              <a:gd name="T31" fmla="*/ 4339 h 5548"/>
              <a:gd name="T32" fmla="*/ 334 w 6827"/>
              <a:gd name="T33" fmla="*/ 4938 h 5548"/>
              <a:gd name="T34" fmla="*/ 0 w 6827"/>
              <a:gd name="T35" fmla="*/ 4919 h 5548"/>
              <a:gd name="T36" fmla="*/ 2147 w 6827"/>
              <a:gd name="T37" fmla="*/ 5548 h 5548"/>
              <a:gd name="T38" fmla="*/ 6132 w 6827"/>
              <a:gd name="T39" fmla="*/ 1563 h 5548"/>
              <a:gd name="T40" fmla="*/ 6128 w 6827"/>
              <a:gd name="T41" fmla="*/ 1382 h 5548"/>
              <a:gd name="T42" fmla="*/ 6827 w 6827"/>
              <a:gd name="T43" fmla="*/ 657 h 5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827" h="5548">
                <a:moveTo>
                  <a:pt x="6827" y="657"/>
                </a:moveTo>
                <a:cubicBezTo>
                  <a:pt x="6576" y="768"/>
                  <a:pt x="6306" y="844"/>
                  <a:pt x="6022" y="877"/>
                </a:cubicBezTo>
                <a:cubicBezTo>
                  <a:pt x="6311" y="704"/>
                  <a:pt x="6534" y="430"/>
                  <a:pt x="6638" y="103"/>
                </a:cubicBezTo>
                <a:cubicBezTo>
                  <a:pt x="6367" y="263"/>
                  <a:pt x="6068" y="380"/>
                  <a:pt x="5749" y="442"/>
                </a:cubicBezTo>
                <a:cubicBezTo>
                  <a:pt x="5493" y="170"/>
                  <a:pt x="5129" y="0"/>
                  <a:pt x="4726" y="0"/>
                </a:cubicBezTo>
                <a:cubicBezTo>
                  <a:pt x="3953" y="0"/>
                  <a:pt x="3326" y="627"/>
                  <a:pt x="3326" y="1401"/>
                </a:cubicBezTo>
                <a:cubicBezTo>
                  <a:pt x="3326" y="1510"/>
                  <a:pt x="3338" y="1617"/>
                  <a:pt x="3362" y="1720"/>
                </a:cubicBezTo>
                <a:cubicBezTo>
                  <a:pt x="2198" y="1661"/>
                  <a:pt x="1166" y="1104"/>
                  <a:pt x="475" y="256"/>
                </a:cubicBezTo>
                <a:cubicBezTo>
                  <a:pt x="355" y="463"/>
                  <a:pt x="286" y="704"/>
                  <a:pt x="286" y="961"/>
                </a:cubicBezTo>
                <a:cubicBezTo>
                  <a:pt x="286" y="1446"/>
                  <a:pt x="533" y="1875"/>
                  <a:pt x="909" y="2126"/>
                </a:cubicBezTo>
                <a:cubicBezTo>
                  <a:pt x="679" y="2119"/>
                  <a:pt x="463" y="2056"/>
                  <a:pt x="274" y="1951"/>
                </a:cubicBezTo>
                <a:cubicBezTo>
                  <a:pt x="274" y="1957"/>
                  <a:pt x="274" y="1963"/>
                  <a:pt x="274" y="1969"/>
                </a:cubicBezTo>
                <a:cubicBezTo>
                  <a:pt x="274" y="2647"/>
                  <a:pt x="757" y="3213"/>
                  <a:pt x="1398" y="3342"/>
                </a:cubicBezTo>
                <a:cubicBezTo>
                  <a:pt x="1280" y="3374"/>
                  <a:pt x="1156" y="3391"/>
                  <a:pt x="1029" y="3391"/>
                </a:cubicBezTo>
                <a:cubicBezTo>
                  <a:pt x="938" y="3391"/>
                  <a:pt x="851" y="3382"/>
                  <a:pt x="765" y="3366"/>
                </a:cubicBezTo>
                <a:cubicBezTo>
                  <a:pt x="943" y="3923"/>
                  <a:pt x="1461" y="4327"/>
                  <a:pt x="2074" y="4339"/>
                </a:cubicBezTo>
                <a:cubicBezTo>
                  <a:pt x="1594" y="4714"/>
                  <a:pt x="990" y="4938"/>
                  <a:pt x="334" y="4938"/>
                </a:cubicBezTo>
                <a:cubicBezTo>
                  <a:pt x="221" y="4938"/>
                  <a:pt x="110" y="4932"/>
                  <a:pt x="0" y="4919"/>
                </a:cubicBezTo>
                <a:cubicBezTo>
                  <a:pt x="620" y="5316"/>
                  <a:pt x="1356" y="5548"/>
                  <a:pt x="2147" y="5548"/>
                </a:cubicBezTo>
                <a:cubicBezTo>
                  <a:pt x="4723" y="5548"/>
                  <a:pt x="6132" y="3414"/>
                  <a:pt x="6132" y="1563"/>
                </a:cubicBezTo>
                <a:cubicBezTo>
                  <a:pt x="6132" y="1502"/>
                  <a:pt x="6130" y="1442"/>
                  <a:pt x="6128" y="1382"/>
                </a:cubicBezTo>
                <a:cubicBezTo>
                  <a:pt x="6401" y="1184"/>
                  <a:pt x="6639" y="938"/>
                  <a:pt x="6827" y="657"/>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GB"/>
          </a:p>
        </p:txBody>
      </p:sp>
      <p:sp>
        <p:nvSpPr>
          <p:cNvPr id="39" name="TextBox 38"/>
          <p:cNvSpPr txBox="1"/>
          <p:nvPr userDrawn="1"/>
        </p:nvSpPr>
        <p:spPr bwMode="gray">
          <a:xfrm>
            <a:off x="303040" y="6528597"/>
            <a:ext cx="3417110" cy="189283"/>
          </a:xfrm>
          <a:prstGeom prst="rect">
            <a:avLst/>
          </a:prstGeom>
          <a:noFill/>
        </p:spPr>
        <p:txBody>
          <a:bodyPr wrap="none" lIns="0" rIns="0" rtlCol="0">
            <a:spAutoFit/>
          </a:bodyPr>
          <a:lstStyle/>
          <a:p>
            <a:pPr marL="0" indent="0">
              <a:lnSpc>
                <a:spcPct val="90000"/>
              </a:lnSpc>
              <a:spcAft>
                <a:spcPts val="400"/>
              </a:spcAft>
              <a:buFont typeface="Arial" panose="020B0604020202020204" pitchFamily="34" charset="0"/>
              <a:buNone/>
            </a:pPr>
            <a:r>
              <a:rPr lang="en-GB" sz="700" dirty="0">
                <a:solidFill>
                  <a:schemeClr val="accent1"/>
                </a:solidFill>
              </a:rPr>
              <a:t>Irwin Mitchell LLP is authorised and regulated by the Solicitors Regulation Authority.</a:t>
            </a:r>
            <a:endParaRPr lang="en-GB" sz="700" b="1" dirty="0">
              <a:solidFill>
                <a:schemeClr val="accent1"/>
              </a:solidFill>
            </a:endParaRPr>
          </a:p>
        </p:txBody>
      </p:sp>
    </p:spTree>
    <p:extLst>
      <p:ext uri="{BB962C8B-B14F-4D97-AF65-F5344CB8AC3E}">
        <p14:creationId xmlns:p14="http://schemas.microsoft.com/office/powerpoint/2010/main" val="1200586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with picture (blue)">
    <p:bg>
      <p:bgPr>
        <a:solidFill>
          <a:schemeClr val="bg1"/>
        </a:solidFill>
        <a:effectLst/>
      </p:bgPr>
    </p:bg>
    <p:spTree>
      <p:nvGrpSpPr>
        <p:cNvPr id="1" name=""/>
        <p:cNvGrpSpPr/>
        <p:nvPr/>
      </p:nvGrpSpPr>
      <p:grpSpPr>
        <a:xfrm>
          <a:off x="0" y="0"/>
          <a:ext cx="0" cy="0"/>
          <a:chOff x="0" y="0"/>
          <a:chExt cx="0" cy="0"/>
        </a:xfrm>
      </p:grpSpPr>
      <p:sp>
        <p:nvSpPr>
          <p:cNvPr id="30" name="Rectangle 29"/>
          <p:cNvSpPr/>
          <p:nvPr userDrawn="1"/>
        </p:nvSpPr>
        <p:spPr bwMode="gray">
          <a:xfrm>
            <a:off x="0" y="4519246"/>
            <a:ext cx="9144000" cy="23387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8" name="Freeform 17"/>
          <p:cNvSpPr/>
          <p:nvPr userDrawn="1"/>
        </p:nvSpPr>
        <p:spPr bwMode="gray">
          <a:xfrm>
            <a:off x="0" y="0"/>
            <a:ext cx="9144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295B3981-9ABB-4778-9DF5-9D3C66939781}" type="datetime2">
              <a:rPr lang="en-GB" smtClean="0"/>
              <a:t>Sunday, 25 October 2020</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pPr/>
              <a:t>‹#›</a:t>
            </a:fld>
            <a:endParaRPr lang="en-GB"/>
          </a:p>
        </p:txBody>
      </p:sp>
      <p:sp>
        <p:nvSpPr>
          <p:cNvPr id="9" name="Title 8"/>
          <p:cNvSpPr>
            <a:spLocks noGrp="1"/>
          </p:cNvSpPr>
          <p:nvPr>
            <p:ph type="title" hasCustomPrompt="1"/>
          </p:nvPr>
        </p:nvSpPr>
        <p:spPr bwMode="gray">
          <a:xfrm>
            <a:off x="628650" y="4936437"/>
            <a:ext cx="7683730" cy="365962"/>
          </a:xfrm>
        </p:spPr>
        <p:txBody>
          <a:bodyPr wrap="none" anchor="t">
            <a:normAutofit/>
          </a:bodyPr>
          <a:lstStyle>
            <a:lvl1pPr>
              <a:defRPr sz="2400" b="1" baseline="0">
                <a:solidFill>
                  <a:schemeClr val="bg1"/>
                </a:solidFill>
              </a:defRPr>
            </a:lvl1pPr>
          </a:lstStyle>
          <a:p>
            <a:r>
              <a:rPr lang="en-US" dirty="0"/>
              <a:t>Your title goes here</a:t>
            </a:r>
            <a:endParaRPr lang="en-GB" dirty="0"/>
          </a:p>
        </p:txBody>
      </p:sp>
      <p:sp>
        <p:nvSpPr>
          <p:cNvPr id="29" name="Picture Placeholder 28"/>
          <p:cNvSpPr>
            <a:spLocks noGrp="1"/>
          </p:cNvSpPr>
          <p:nvPr>
            <p:ph type="pic" sz="quarter" idx="13" hasCustomPrompt="1"/>
          </p:nvPr>
        </p:nvSpPr>
        <p:spPr bwMode="gray">
          <a:xfrm>
            <a:off x="305991" y="381600"/>
            <a:ext cx="8531128" cy="4137646"/>
          </a:xfrm>
          <a:custGeom>
            <a:avLst/>
            <a:gdLst>
              <a:gd name="connsiteX0" fmla="*/ 415160 w 11374837"/>
              <a:gd name="connsiteY0" fmla="*/ 0 h 4137646"/>
              <a:gd name="connsiteX1" fmla="*/ 11374837 w 11374837"/>
              <a:gd name="connsiteY1" fmla="*/ 0 h 4137646"/>
              <a:gd name="connsiteX2" fmla="*/ 11374837 w 11374837"/>
              <a:gd name="connsiteY2" fmla="*/ 4137646 h 4137646"/>
              <a:gd name="connsiteX3" fmla="*/ 0 w 11374837"/>
              <a:gd name="connsiteY3" fmla="*/ 4137646 h 4137646"/>
              <a:gd name="connsiteX4" fmla="*/ 0 w 11374837"/>
              <a:gd name="connsiteY4" fmla="*/ 404562 h 4137646"/>
              <a:gd name="connsiteX5" fmla="*/ 7271 w 11374837"/>
              <a:gd name="connsiteY5" fmla="*/ 332439 h 4137646"/>
              <a:gd name="connsiteX6" fmla="*/ 415160 w 11374837"/>
              <a:gd name="connsiteY6" fmla="*/ 0 h 41376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374837" h="4137646">
                <a:moveTo>
                  <a:pt x="415160" y="0"/>
                </a:moveTo>
                <a:lnTo>
                  <a:pt x="11374837" y="0"/>
                </a:lnTo>
                <a:lnTo>
                  <a:pt x="11374837" y="4137646"/>
                </a:lnTo>
                <a:lnTo>
                  <a:pt x="0" y="4137646"/>
                </a:lnTo>
                <a:lnTo>
                  <a:pt x="0" y="404562"/>
                </a:lnTo>
                <a:lnTo>
                  <a:pt x="7271" y="332439"/>
                </a:lnTo>
                <a:cubicBezTo>
                  <a:pt x="46094" y="142716"/>
                  <a:pt x="213960" y="0"/>
                  <a:pt x="415160" y="0"/>
                </a:cubicBezTo>
                <a:close/>
              </a:path>
            </a:pathLst>
          </a:custGeom>
        </p:spPr>
        <p:txBody>
          <a:bodyPr wrap="square" anchor="ctr">
            <a:noAutofit/>
          </a:bodyPr>
          <a:lstStyle>
            <a:lvl1pPr marL="0" indent="0" algn="ctr">
              <a:buNone/>
              <a:defRPr sz="1200" baseline="0">
                <a:solidFill>
                  <a:schemeClr val="accent1"/>
                </a:solidFill>
              </a:defRPr>
            </a:lvl1pPr>
          </a:lstStyle>
          <a:p>
            <a:r>
              <a:rPr lang="en-GB" dirty="0"/>
              <a:t>Click icon to insert picture</a:t>
            </a:r>
          </a:p>
        </p:txBody>
      </p:sp>
      <p:grpSp>
        <p:nvGrpSpPr>
          <p:cNvPr id="14" name="Group 4"/>
          <p:cNvGrpSpPr>
            <a:grpSpLocks noChangeAspect="1"/>
          </p:cNvGrpSpPr>
          <p:nvPr userDrawn="1"/>
        </p:nvGrpSpPr>
        <p:grpSpPr bwMode="gray">
          <a:xfrm>
            <a:off x="7195586" y="6085552"/>
            <a:ext cx="1662665" cy="402449"/>
            <a:chOff x="-2" y="1223"/>
            <a:chExt cx="6321" cy="1530"/>
          </a:xfrm>
          <a:solidFill>
            <a:schemeClr val="tx1"/>
          </a:solidFill>
        </p:grpSpPr>
        <p:sp>
          <p:nvSpPr>
            <p:cNvPr id="19"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3392381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with picture (berry)">
    <p:bg>
      <p:bgPr>
        <a:solidFill>
          <a:schemeClr val="bg1"/>
        </a:solidFill>
        <a:effectLst/>
      </p:bgPr>
    </p:bg>
    <p:spTree>
      <p:nvGrpSpPr>
        <p:cNvPr id="1" name=""/>
        <p:cNvGrpSpPr/>
        <p:nvPr/>
      </p:nvGrpSpPr>
      <p:grpSpPr>
        <a:xfrm>
          <a:off x="0" y="0"/>
          <a:ext cx="0" cy="0"/>
          <a:chOff x="0" y="0"/>
          <a:chExt cx="0" cy="0"/>
        </a:xfrm>
      </p:grpSpPr>
      <p:sp>
        <p:nvSpPr>
          <p:cNvPr id="30" name="Rectangle 29"/>
          <p:cNvSpPr/>
          <p:nvPr userDrawn="1"/>
        </p:nvSpPr>
        <p:spPr bwMode="gray">
          <a:xfrm>
            <a:off x="0" y="4519246"/>
            <a:ext cx="9144000" cy="233875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8" name="Freeform 17"/>
          <p:cNvSpPr/>
          <p:nvPr userDrawn="1"/>
        </p:nvSpPr>
        <p:spPr bwMode="gray">
          <a:xfrm>
            <a:off x="0" y="0"/>
            <a:ext cx="9144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EB312146-D3D0-4CA4-A5E5-EAF86A0F40E8}" type="datetime2">
              <a:rPr lang="en-GB" smtClean="0"/>
              <a:t>Sunday, 25 October 2020</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pPr/>
              <a:t>‹#›</a:t>
            </a:fld>
            <a:endParaRPr lang="en-GB"/>
          </a:p>
        </p:txBody>
      </p:sp>
      <p:sp>
        <p:nvSpPr>
          <p:cNvPr id="9" name="Title 8"/>
          <p:cNvSpPr>
            <a:spLocks noGrp="1"/>
          </p:cNvSpPr>
          <p:nvPr>
            <p:ph type="title" hasCustomPrompt="1"/>
          </p:nvPr>
        </p:nvSpPr>
        <p:spPr bwMode="gray">
          <a:xfrm>
            <a:off x="628650" y="4936437"/>
            <a:ext cx="7683730" cy="365962"/>
          </a:xfrm>
        </p:spPr>
        <p:txBody>
          <a:bodyPr wrap="none" anchor="t">
            <a:normAutofit/>
          </a:bodyPr>
          <a:lstStyle>
            <a:lvl1pPr>
              <a:defRPr sz="2400" b="1">
                <a:solidFill>
                  <a:schemeClr val="bg1"/>
                </a:solidFill>
              </a:defRPr>
            </a:lvl1pPr>
          </a:lstStyle>
          <a:p>
            <a:r>
              <a:rPr lang="en-US" dirty="0"/>
              <a:t>Your title goes here</a:t>
            </a:r>
            <a:endParaRPr lang="en-GB" dirty="0"/>
          </a:p>
        </p:txBody>
      </p:sp>
      <p:sp>
        <p:nvSpPr>
          <p:cNvPr id="29" name="Picture Placeholder 28"/>
          <p:cNvSpPr>
            <a:spLocks noGrp="1"/>
          </p:cNvSpPr>
          <p:nvPr>
            <p:ph type="pic" sz="quarter" idx="13" hasCustomPrompt="1"/>
          </p:nvPr>
        </p:nvSpPr>
        <p:spPr bwMode="gray">
          <a:xfrm>
            <a:off x="305991" y="381600"/>
            <a:ext cx="8531128" cy="4137646"/>
          </a:xfrm>
          <a:custGeom>
            <a:avLst/>
            <a:gdLst>
              <a:gd name="connsiteX0" fmla="*/ 415160 w 11374837"/>
              <a:gd name="connsiteY0" fmla="*/ 0 h 4137646"/>
              <a:gd name="connsiteX1" fmla="*/ 11374837 w 11374837"/>
              <a:gd name="connsiteY1" fmla="*/ 0 h 4137646"/>
              <a:gd name="connsiteX2" fmla="*/ 11374837 w 11374837"/>
              <a:gd name="connsiteY2" fmla="*/ 4137646 h 4137646"/>
              <a:gd name="connsiteX3" fmla="*/ 0 w 11374837"/>
              <a:gd name="connsiteY3" fmla="*/ 4137646 h 4137646"/>
              <a:gd name="connsiteX4" fmla="*/ 0 w 11374837"/>
              <a:gd name="connsiteY4" fmla="*/ 404562 h 4137646"/>
              <a:gd name="connsiteX5" fmla="*/ 7271 w 11374837"/>
              <a:gd name="connsiteY5" fmla="*/ 332439 h 4137646"/>
              <a:gd name="connsiteX6" fmla="*/ 415160 w 11374837"/>
              <a:gd name="connsiteY6" fmla="*/ 0 h 41376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374837" h="4137646">
                <a:moveTo>
                  <a:pt x="415160" y="0"/>
                </a:moveTo>
                <a:lnTo>
                  <a:pt x="11374837" y="0"/>
                </a:lnTo>
                <a:lnTo>
                  <a:pt x="11374837" y="4137646"/>
                </a:lnTo>
                <a:lnTo>
                  <a:pt x="0" y="4137646"/>
                </a:lnTo>
                <a:lnTo>
                  <a:pt x="0" y="404562"/>
                </a:lnTo>
                <a:lnTo>
                  <a:pt x="7271" y="332439"/>
                </a:lnTo>
                <a:cubicBezTo>
                  <a:pt x="46094" y="142716"/>
                  <a:pt x="213960" y="0"/>
                  <a:pt x="415160" y="0"/>
                </a:cubicBezTo>
                <a:close/>
              </a:path>
            </a:pathLst>
          </a:custGeom>
        </p:spPr>
        <p:txBody>
          <a:bodyPr wrap="square" anchor="ctr">
            <a:noAutofit/>
          </a:bodyPr>
          <a:lstStyle>
            <a:lvl1pPr marL="0" indent="0" algn="ctr">
              <a:buNone/>
              <a:defRPr sz="1200" baseline="0">
                <a:solidFill>
                  <a:schemeClr val="accent1"/>
                </a:solidFill>
              </a:defRPr>
            </a:lvl1pPr>
          </a:lstStyle>
          <a:p>
            <a:r>
              <a:rPr lang="en-GB" dirty="0"/>
              <a:t>Click icon to insert picture</a:t>
            </a:r>
          </a:p>
        </p:txBody>
      </p:sp>
      <p:grpSp>
        <p:nvGrpSpPr>
          <p:cNvPr id="14" name="Group 4"/>
          <p:cNvGrpSpPr>
            <a:grpSpLocks noChangeAspect="1"/>
          </p:cNvGrpSpPr>
          <p:nvPr userDrawn="1"/>
        </p:nvGrpSpPr>
        <p:grpSpPr bwMode="gray">
          <a:xfrm>
            <a:off x="7195586" y="6085552"/>
            <a:ext cx="1662665" cy="402449"/>
            <a:chOff x="-2" y="1223"/>
            <a:chExt cx="6321" cy="1530"/>
          </a:xfrm>
          <a:solidFill>
            <a:schemeClr val="tx1"/>
          </a:solidFill>
        </p:grpSpPr>
        <p:sp>
          <p:nvSpPr>
            <p:cNvPr id="19"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2871008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only">
    <p:bg>
      <p:bgPr>
        <a:solidFill>
          <a:schemeClr val="bg1"/>
        </a:solidFill>
        <a:effectLst/>
      </p:bgPr>
    </p:bg>
    <p:spTree>
      <p:nvGrpSpPr>
        <p:cNvPr id="1" name=""/>
        <p:cNvGrpSpPr/>
        <p:nvPr/>
      </p:nvGrpSpPr>
      <p:grpSpPr>
        <a:xfrm>
          <a:off x="0" y="0"/>
          <a:ext cx="0" cy="0"/>
          <a:chOff x="0" y="0"/>
          <a:chExt cx="0" cy="0"/>
        </a:xfrm>
      </p:grpSpPr>
      <p:sp>
        <p:nvSpPr>
          <p:cNvPr id="18" name="Freeform 17"/>
          <p:cNvSpPr/>
          <p:nvPr userDrawn="1"/>
        </p:nvSpPr>
        <p:spPr bwMode="gray">
          <a:xfrm>
            <a:off x="0" y="0"/>
            <a:ext cx="9144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BFDC17AD-F4B2-4E91-9DCF-B0978E1F444F}" type="datetime2">
              <a:rPr lang="en-GB" smtClean="0"/>
              <a:t>Sunday, 25 October 2020</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pPr/>
              <a:t>‹#›</a:t>
            </a:fld>
            <a:endParaRPr lang="en-GB"/>
          </a:p>
        </p:txBody>
      </p:sp>
      <p:sp>
        <p:nvSpPr>
          <p:cNvPr id="19" name="Picture Placeholder 18"/>
          <p:cNvSpPr>
            <a:spLocks noGrp="1"/>
          </p:cNvSpPr>
          <p:nvPr>
            <p:ph type="pic" sz="quarter" idx="13" hasCustomPrompt="1"/>
          </p:nvPr>
        </p:nvSpPr>
        <p:spPr bwMode="gray">
          <a:xfrm>
            <a:off x="305991" y="381600"/>
            <a:ext cx="8531128" cy="5346700"/>
          </a:xfrm>
          <a:custGeom>
            <a:avLst/>
            <a:gdLst>
              <a:gd name="connsiteX0" fmla="*/ 415160 w 11374837"/>
              <a:gd name="connsiteY0" fmla="*/ 0 h 5346700"/>
              <a:gd name="connsiteX1" fmla="*/ 11374837 w 11374837"/>
              <a:gd name="connsiteY1" fmla="*/ 0 h 5346700"/>
              <a:gd name="connsiteX2" fmla="*/ 11374837 w 11374837"/>
              <a:gd name="connsiteY2" fmla="*/ 4930352 h 5346700"/>
              <a:gd name="connsiteX3" fmla="*/ 10958489 w 11374837"/>
              <a:gd name="connsiteY3" fmla="*/ 5346700 h 5346700"/>
              <a:gd name="connsiteX4" fmla="*/ 0 w 11374837"/>
              <a:gd name="connsiteY4" fmla="*/ 5346700 h 5346700"/>
              <a:gd name="connsiteX5" fmla="*/ 0 w 11374837"/>
              <a:gd name="connsiteY5" fmla="*/ 404562 h 5346700"/>
              <a:gd name="connsiteX6" fmla="*/ 7271 w 11374837"/>
              <a:gd name="connsiteY6" fmla="*/ 332439 h 5346700"/>
              <a:gd name="connsiteX7" fmla="*/ 415160 w 11374837"/>
              <a:gd name="connsiteY7" fmla="*/ 0 h 5346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374837" h="5346700">
                <a:moveTo>
                  <a:pt x="415160" y="0"/>
                </a:moveTo>
                <a:lnTo>
                  <a:pt x="11374837" y="0"/>
                </a:lnTo>
                <a:lnTo>
                  <a:pt x="11374837" y="4930352"/>
                </a:lnTo>
                <a:cubicBezTo>
                  <a:pt x="11374837" y="5160295"/>
                  <a:pt x="11188432" y="5346700"/>
                  <a:pt x="10958489" y="5346700"/>
                </a:cubicBezTo>
                <a:lnTo>
                  <a:pt x="0" y="5346700"/>
                </a:lnTo>
                <a:lnTo>
                  <a:pt x="0" y="404562"/>
                </a:lnTo>
                <a:lnTo>
                  <a:pt x="7271" y="332439"/>
                </a:lnTo>
                <a:cubicBezTo>
                  <a:pt x="46094" y="142716"/>
                  <a:pt x="213960" y="0"/>
                  <a:pt x="415160" y="0"/>
                </a:cubicBezTo>
                <a:close/>
              </a:path>
            </a:pathLst>
          </a:custGeom>
          <a:solidFill>
            <a:schemeClr val="bg1">
              <a:lumMod val="95000"/>
            </a:schemeClr>
          </a:solidFill>
        </p:spPr>
        <p:txBody>
          <a:bodyPr wrap="square" anchor="ctr">
            <a:noAutofit/>
          </a:bodyPr>
          <a:lstStyle>
            <a:lvl1pPr marL="0" indent="0" algn="ctr">
              <a:buNone/>
              <a:defRPr sz="1200" baseline="0"/>
            </a:lvl1pPr>
          </a:lstStyle>
          <a:p>
            <a:r>
              <a:rPr lang="en-GB" dirty="0"/>
              <a:t>Click icon to insert picture</a:t>
            </a:r>
          </a:p>
        </p:txBody>
      </p:sp>
      <p:grpSp>
        <p:nvGrpSpPr>
          <p:cNvPr id="11" name="Group 4"/>
          <p:cNvGrpSpPr>
            <a:grpSpLocks noChangeAspect="1"/>
          </p:cNvGrpSpPr>
          <p:nvPr userDrawn="1"/>
        </p:nvGrpSpPr>
        <p:grpSpPr bwMode="gray">
          <a:xfrm>
            <a:off x="7195586" y="6085552"/>
            <a:ext cx="1662665" cy="402449"/>
            <a:chOff x="-2" y="1223"/>
            <a:chExt cx="6321" cy="1530"/>
          </a:xfrm>
          <a:solidFill>
            <a:schemeClr val="tx1"/>
          </a:solidFill>
        </p:grpSpPr>
        <p:sp>
          <p:nvSpPr>
            <p:cNvPr id="12"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1170624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 column content">
    <p:bg>
      <p:bgPr>
        <a:solidFill>
          <a:schemeClr val="bg1"/>
        </a:solidFill>
        <a:effectLst/>
      </p:bgPr>
    </p:bg>
    <p:spTree>
      <p:nvGrpSpPr>
        <p:cNvPr id="1" name=""/>
        <p:cNvGrpSpPr/>
        <p:nvPr/>
      </p:nvGrpSpPr>
      <p:grpSpPr>
        <a:xfrm>
          <a:off x="0" y="0"/>
          <a:ext cx="0" cy="0"/>
          <a:chOff x="0" y="0"/>
          <a:chExt cx="0" cy="0"/>
        </a:xfrm>
      </p:grpSpPr>
      <p:sp>
        <p:nvSpPr>
          <p:cNvPr id="5" name="Rectangle 4"/>
          <p:cNvSpPr/>
          <p:nvPr userDrawn="1"/>
        </p:nvSpPr>
        <p:spPr bwMode="gray">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8" name="Freeform 17"/>
          <p:cNvSpPr/>
          <p:nvPr userDrawn="1"/>
        </p:nvSpPr>
        <p:spPr bwMode="gray">
          <a:xfrm>
            <a:off x="0" y="0"/>
            <a:ext cx="9144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925ECB06-BE8F-4740-A54D-19605EF5BEA4}" type="datetime2">
              <a:rPr lang="en-GB" smtClean="0"/>
              <a:t>Sunday, 25 October 2020</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pPr/>
              <a:t>‹#›</a:t>
            </a:fld>
            <a:endParaRPr lang="en-GB"/>
          </a:p>
        </p:txBody>
      </p:sp>
      <p:sp>
        <p:nvSpPr>
          <p:cNvPr id="6" name="Title 5"/>
          <p:cNvSpPr>
            <a:spLocks noGrp="1"/>
          </p:cNvSpPr>
          <p:nvPr>
            <p:ph type="title" hasCustomPrompt="1"/>
          </p:nvPr>
        </p:nvSpPr>
        <p:spPr bwMode="gray">
          <a:xfrm>
            <a:off x="628650" y="738554"/>
            <a:ext cx="7912895" cy="457200"/>
          </a:xfrm>
        </p:spPr>
        <p:txBody>
          <a:bodyPr anchor="b">
            <a:normAutofit/>
          </a:bodyPr>
          <a:lstStyle>
            <a:lvl1pPr>
              <a:defRPr sz="2400"/>
            </a:lvl1pPr>
          </a:lstStyle>
          <a:p>
            <a:r>
              <a:rPr lang="en-US" dirty="0"/>
              <a:t>Click to edit title on one line only</a:t>
            </a:r>
            <a:endParaRPr lang="en-GB" dirty="0"/>
          </a:p>
        </p:txBody>
      </p:sp>
      <p:sp>
        <p:nvSpPr>
          <p:cNvPr id="8" name="Content Placeholder 7"/>
          <p:cNvSpPr>
            <a:spLocks noGrp="1"/>
          </p:cNvSpPr>
          <p:nvPr>
            <p:ph sz="quarter" idx="13" hasCustomPrompt="1"/>
          </p:nvPr>
        </p:nvSpPr>
        <p:spPr bwMode="gray">
          <a:xfrm>
            <a:off x="628650" y="1494693"/>
            <a:ext cx="7912895" cy="3842483"/>
          </a:xfrm>
        </p:spPr>
        <p:txBody>
          <a:bodyPr rIns="270000"/>
          <a:lstStyle>
            <a:lvl1pPr>
              <a:defRPr baseline="0"/>
            </a:lvl1pPr>
            <a:lvl5pPr>
              <a:defRPr/>
            </a:lvl5pPr>
            <a:lvl6pPr>
              <a:defRPr/>
            </a:lvl6pPr>
            <a:lvl7pPr>
              <a:defRPr/>
            </a:lvl7pPr>
          </a:lstStyle>
          <a:p>
            <a:pPr lvl="0"/>
            <a:r>
              <a:rPr lang="en-US" dirty="0"/>
              <a:t>Click to edit text – see guidance slide on how to style this text. Alternatively click an icon below to insert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p:txBody>
      </p:sp>
      <p:grpSp>
        <p:nvGrpSpPr>
          <p:cNvPr id="14" name="Group 4"/>
          <p:cNvGrpSpPr>
            <a:grpSpLocks noChangeAspect="1"/>
          </p:cNvGrpSpPr>
          <p:nvPr userDrawn="1"/>
        </p:nvGrpSpPr>
        <p:grpSpPr bwMode="gray">
          <a:xfrm>
            <a:off x="7195586" y="6085552"/>
            <a:ext cx="1662665" cy="402449"/>
            <a:chOff x="-2" y="1223"/>
            <a:chExt cx="6321" cy="1530"/>
          </a:xfrm>
          <a:solidFill>
            <a:schemeClr val="tx1"/>
          </a:solidFill>
        </p:grpSpPr>
        <p:sp>
          <p:nvSpPr>
            <p:cNvPr id="19"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692066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 content">
    <p:bg>
      <p:bgPr>
        <a:solidFill>
          <a:schemeClr val="bg1"/>
        </a:solidFill>
        <a:effectLst/>
      </p:bgPr>
    </p:bg>
    <p:spTree>
      <p:nvGrpSpPr>
        <p:cNvPr id="1" name=""/>
        <p:cNvGrpSpPr/>
        <p:nvPr/>
      </p:nvGrpSpPr>
      <p:grpSpPr>
        <a:xfrm>
          <a:off x="0" y="0"/>
          <a:ext cx="0" cy="0"/>
          <a:chOff x="0" y="0"/>
          <a:chExt cx="0" cy="0"/>
        </a:xfrm>
      </p:grpSpPr>
      <p:sp>
        <p:nvSpPr>
          <p:cNvPr id="14" name="Rectangle 13"/>
          <p:cNvSpPr/>
          <p:nvPr userDrawn="1"/>
        </p:nvSpPr>
        <p:spPr bwMode="gray">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8" name="Freeform 17"/>
          <p:cNvSpPr/>
          <p:nvPr userDrawn="1"/>
        </p:nvSpPr>
        <p:spPr bwMode="gray">
          <a:xfrm>
            <a:off x="0" y="0"/>
            <a:ext cx="9144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A529C4B0-DD2A-4CB9-87DE-C05C1C5D5672}" type="datetime2">
              <a:rPr lang="en-GB" smtClean="0"/>
              <a:t>Sunday, 25 October 2020</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pPr/>
              <a:t>‹#›</a:t>
            </a:fld>
            <a:endParaRPr lang="en-GB"/>
          </a:p>
        </p:txBody>
      </p:sp>
      <p:sp>
        <p:nvSpPr>
          <p:cNvPr id="6" name="Title 5"/>
          <p:cNvSpPr>
            <a:spLocks noGrp="1"/>
          </p:cNvSpPr>
          <p:nvPr>
            <p:ph type="title" hasCustomPrompt="1"/>
          </p:nvPr>
        </p:nvSpPr>
        <p:spPr bwMode="gray">
          <a:xfrm>
            <a:off x="628650" y="738554"/>
            <a:ext cx="7912895" cy="457200"/>
          </a:xfrm>
        </p:spPr>
        <p:txBody>
          <a:bodyPr anchor="b">
            <a:normAutofit/>
          </a:bodyPr>
          <a:lstStyle>
            <a:lvl1pPr>
              <a:defRPr sz="2400"/>
            </a:lvl1pPr>
          </a:lstStyle>
          <a:p>
            <a:r>
              <a:rPr lang="en-US" dirty="0"/>
              <a:t>Click to edit title on one line only</a:t>
            </a:r>
            <a:endParaRPr lang="en-GB" dirty="0"/>
          </a:p>
        </p:txBody>
      </p:sp>
      <p:sp>
        <p:nvSpPr>
          <p:cNvPr id="8" name="Content Placeholder 7"/>
          <p:cNvSpPr>
            <a:spLocks noGrp="1"/>
          </p:cNvSpPr>
          <p:nvPr>
            <p:ph sz="quarter" idx="13" hasCustomPrompt="1"/>
          </p:nvPr>
        </p:nvSpPr>
        <p:spPr bwMode="gray">
          <a:xfrm>
            <a:off x="628650" y="1494693"/>
            <a:ext cx="3943350" cy="3842483"/>
          </a:xfrm>
        </p:spPr>
        <p:txBody>
          <a:bodyPr rIns="270000"/>
          <a:lstStyle>
            <a:lvl1pPr>
              <a:defRPr baseline="0"/>
            </a:lvl1pPr>
          </a:lstStyle>
          <a:p>
            <a:pPr lvl="0"/>
            <a:r>
              <a:rPr lang="en-US" dirty="0"/>
              <a:t>Click to edit text – see guidance slide on how to style this text. Alternatively click an icon below to insert other content.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0" name="Content Placeholder 7"/>
          <p:cNvSpPr>
            <a:spLocks noGrp="1"/>
          </p:cNvSpPr>
          <p:nvPr>
            <p:ph sz="quarter" idx="14" hasCustomPrompt="1"/>
          </p:nvPr>
        </p:nvSpPr>
        <p:spPr bwMode="gray">
          <a:xfrm>
            <a:off x="4598195" y="1494693"/>
            <a:ext cx="3943350" cy="3842483"/>
          </a:xfrm>
        </p:spPr>
        <p:txBody>
          <a:bodyPr lIns="270000" rIns="0"/>
          <a:lstStyle>
            <a:lvl1pPr>
              <a:defRPr baseline="0"/>
            </a:lvl1pPr>
          </a:lstStyle>
          <a:p>
            <a:pPr lvl="0"/>
            <a:r>
              <a:rPr lang="en-US" dirty="0"/>
              <a:t>Click to edit text – see guidance slide on how to style this text. Alternatively click an icon below to insert other content.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grpSp>
        <p:nvGrpSpPr>
          <p:cNvPr id="19" name="Group 4"/>
          <p:cNvGrpSpPr>
            <a:grpSpLocks noChangeAspect="1"/>
          </p:cNvGrpSpPr>
          <p:nvPr userDrawn="1"/>
        </p:nvGrpSpPr>
        <p:grpSpPr bwMode="gray">
          <a:xfrm>
            <a:off x="7195586" y="6085552"/>
            <a:ext cx="1662665" cy="402449"/>
            <a:chOff x="-2" y="1223"/>
            <a:chExt cx="6321" cy="1530"/>
          </a:xfrm>
          <a:solidFill>
            <a:schemeClr val="tx1"/>
          </a:solidFill>
        </p:grpSpPr>
        <p:sp>
          <p:nvSpPr>
            <p:cNvPr id="21"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2537476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 column content + picture (right)">
    <p:bg>
      <p:bgPr>
        <a:solidFill>
          <a:schemeClr val="bg1"/>
        </a:solidFill>
        <a:effectLst/>
      </p:bgPr>
    </p:bg>
    <p:spTree>
      <p:nvGrpSpPr>
        <p:cNvPr id="1" name=""/>
        <p:cNvGrpSpPr/>
        <p:nvPr/>
      </p:nvGrpSpPr>
      <p:grpSpPr>
        <a:xfrm>
          <a:off x="0" y="0"/>
          <a:ext cx="0" cy="0"/>
          <a:chOff x="0" y="0"/>
          <a:chExt cx="0" cy="0"/>
        </a:xfrm>
      </p:grpSpPr>
      <p:sp>
        <p:nvSpPr>
          <p:cNvPr id="19" name="Rectangle 18"/>
          <p:cNvSpPr/>
          <p:nvPr userDrawn="1"/>
        </p:nvSpPr>
        <p:spPr bwMode="gray">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8" name="Freeform 17"/>
          <p:cNvSpPr/>
          <p:nvPr userDrawn="1"/>
        </p:nvSpPr>
        <p:spPr bwMode="gray">
          <a:xfrm>
            <a:off x="0" y="0"/>
            <a:ext cx="9144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5AC484B3-9458-41C5-A699-7F21A5AEB541}" type="datetime2">
              <a:rPr lang="en-GB" smtClean="0"/>
              <a:t>Sunday, 25 October 2020</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pPr/>
              <a:t>‹#›</a:t>
            </a:fld>
            <a:endParaRPr lang="en-GB"/>
          </a:p>
        </p:txBody>
      </p:sp>
      <p:sp>
        <p:nvSpPr>
          <p:cNvPr id="6" name="Title 5"/>
          <p:cNvSpPr>
            <a:spLocks noGrp="1"/>
          </p:cNvSpPr>
          <p:nvPr>
            <p:ph type="title" hasCustomPrompt="1"/>
          </p:nvPr>
        </p:nvSpPr>
        <p:spPr bwMode="gray">
          <a:xfrm>
            <a:off x="628650" y="738554"/>
            <a:ext cx="3943350" cy="457200"/>
          </a:xfrm>
        </p:spPr>
        <p:txBody>
          <a:bodyPr rIns="180000" anchor="b">
            <a:normAutofit/>
          </a:bodyPr>
          <a:lstStyle>
            <a:lvl1pPr>
              <a:defRPr sz="2400" baseline="0"/>
            </a:lvl1pPr>
          </a:lstStyle>
          <a:p>
            <a:r>
              <a:rPr lang="en-US" dirty="0"/>
              <a:t>Click to edit one line title</a:t>
            </a:r>
            <a:endParaRPr lang="en-GB" dirty="0"/>
          </a:p>
        </p:txBody>
      </p:sp>
      <p:sp>
        <p:nvSpPr>
          <p:cNvPr id="8" name="Content Placeholder 7"/>
          <p:cNvSpPr>
            <a:spLocks noGrp="1"/>
          </p:cNvSpPr>
          <p:nvPr>
            <p:ph sz="quarter" idx="13" hasCustomPrompt="1"/>
          </p:nvPr>
        </p:nvSpPr>
        <p:spPr bwMode="gray">
          <a:xfrm>
            <a:off x="628650" y="1494693"/>
            <a:ext cx="3943350" cy="3842483"/>
          </a:xfrm>
        </p:spPr>
        <p:txBody>
          <a:bodyPr rIns="270000"/>
          <a:lstStyle>
            <a:lvl1pPr>
              <a:defRPr baseline="0"/>
            </a:lvl1pPr>
          </a:lstStyle>
          <a:p>
            <a:pPr lvl="0"/>
            <a:r>
              <a:rPr lang="en-US" dirty="0"/>
              <a:t>Click to edit text – see guidance slide on how to style this text. Alternatively click an icon below to insert other content.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Picture Placeholder 13"/>
          <p:cNvSpPr>
            <a:spLocks noGrp="1"/>
          </p:cNvSpPr>
          <p:nvPr>
            <p:ph type="pic" sz="quarter" idx="14" hasCustomPrompt="1"/>
          </p:nvPr>
        </p:nvSpPr>
        <p:spPr bwMode="gray">
          <a:xfrm>
            <a:off x="4571100" y="381600"/>
            <a:ext cx="4265119" cy="5346700"/>
          </a:xfrm>
          <a:custGeom>
            <a:avLst/>
            <a:gdLst>
              <a:gd name="connsiteX0" fmla="*/ 0 w 5686825"/>
              <a:gd name="connsiteY0" fmla="*/ 0 h 5346700"/>
              <a:gd name="connsiteX1" fmla="*/ 5686825 w 5686825"/>
              <a:gd name="connsiteY1" fmla="*/ 0 h 5346700"/>
              <a:gd name="connsiteX2" fmla="*/ 5686825 w 5686825"/>
              <a:gd name="connsiteY2" fmla="*/ 4930352 h 5346700"/>
              <a:gd name="connsiteX3" fmla="*/ 5270477 w 5686825"/>
              <a:gd name="connsiteY3" fmla="*/ 5346700 h 5346700"/>
              <a:gd name="connsiteX4" fmla="*/ 0 w 5686825"/>
              <a:gd name="connsiteY4" fmla="*/ 5346700 h 534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86825" h="5346700">
                <a:moveTo>
                  <a:pt x="0" y="0"/>
                </a:moveTo>
                <a:lnTo>
                  <a:pt x="5686825" y="0"/>
                </a:lnTo>
                <a:lnTo>
                  <a:pt x="5686825" y="4930352"/>
                </a:lnTo>
                <a:cubicBezTo>
                  <a:pt x="5686825" y="5160295"/>
                  <a:pt x="5500420" y="5346700"/>
                  <a:pt x="5270477" y="5346700"/>
                </a:cubicBezTo>
                <a:lnTo>
                  <a:pt x="0" y="5346700"/>
                </a:lnTo>
                <a:close/>
              </a:path>
            </a:pathLst>
          </a:custGeom>
          <a:solidFill>
            <a:schemeClr val="bg1">
              <a:lumMod val="95000"/>
            </a:schemeClr>
          </a:solidFill>
        </p:spPr>
        <p:txBody>
          <a:bodyPr wrap="square" anchor="ctr">
            <a:noAutofit/>
          </a:bodyPr>
          <a:lstStyle>
            <a:lvl1pPr marL="0" indent="0" algn="ctr">
              <a:buNone/>
              <a:defRPr sz="1200" baseline="0"/>
            </a:lvl1pPr>
          </a:lstStyle>
          <a:p>
            <a:r>
              <a:rPr lang="en-GB" dirty="0"/>
              <a:t>Click icon to insert picture</a:t>
            </a:r>
          </a:p>
        </p:txBody>
      </p:sp>
      <p:grpSp>
        <p:nvGrpSpPr>
          <p:cNvPr id="20" name="Group 4"/>
          <p:cNvGrpSpPr>
            <a:grpSpLocks noChangeAspect="1"/>
          </p:cNvGrpSpPr>
          <p:nvPr userDrawn="1"/>
        </p:nvGrpSpPr>
        <p:grpSpPr bwMode="gray">
          <a:xfrm>
            <a:off x="7195586" y="6085552"/>
            <a:ext cx="1662665" cy="402449"/>
            <a:chOff x="-2" y="1223"/>
            <a:chExt cx="6321" cy="1530"/>
          </a:xfrm>
          <a:solidFill>
            <a:schemeClr val="tx1"/>
          </a:solidFill>
        </p:grpSpPr>
        <p:sp>
          <p:nvSpPr>
            <p:cNvPr id="21"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587345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 column content + picture (left)">
    <p:bg>
      <p:bgPr>
        <a:solidFill>
          <a:schemeClr val="bg1"/>
        </a:solidFill>
        <a:effectLst/>
      </p:bgPr>
    </p:bg>
    <p:spTree>
      <p:nvGrpSpPr>
        <p:cNvPr id="1" name=""/>
        <p:cNvGrpSpPr/>
        <p:nvPr/>
      </p:nvGrpSpPr>
      <p:grpSpPr>
        <a:xfrm>
          <a:off x="0" y="0"/>
          <a:ext cx="0" cy="0"/>
          <a:chOff x="0" y="0"/>
          <a:chExt cx="0" cy="0"/>
        </a:xfrm>
      </p:grpSpPr>
      <p:sp>
        <p:nvSpPr>
          <p:cNvPr id="14" name="Rectangle 13"/>
          <p:cNvSpPr/>
          <p:nvPr userDrawn="1"/>
        </p:nvSpPr>
        <p:spPr bwMode="gray">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p>
        </p:txBody>
      </p:sp>
      <p:sp>
        <p:nvSpPr>
          <p:cNvPr id="18" name="Freeform 17"/>
          <p:cNvSpPr/>
          <p:nvPr userDrawn="1"/>
        </p:nvSpPr>
        <p:spPr bwMode="gray">
          <a:xfrm>
            <a:off x="0" y="0"/>
            <a:ext cx="9144000" cy="6858000"/>
          </a:xfrm>
          <a:custGeom>
            <a:avLst/>
            <a:gdLst>
              <a:gd name="connsiteX0" fmla="*/ 824336 w 12192000"/>
              <a:gd name="connsiteY0" fmla="*/ 381000 h 6858000"/>
              <a:gd name="connsiteX1" fmla="*/ 407988 w 12192000"/>
              <a:gd name="connsiteY1" fmla="*/ 797348 h 6858000"/>
              <a:gd name="connsiteX2" fmla="*/ 407988 w 12192000"/>
              <a:gd name="connsiteY2" fmla="*/ 5727700 h 6858000"/>
              <a:gd name="connsiteX3" fmla="*/ 11367665 w 12192000"/>
              <a:gd name="connsiteY3" fmla="*/ 5727700 h 6858000"/>
              <a:gd name="connsiteX4" fmla="*/ 11784013 w 12192000"/>
              <a:gd name="connsiteY4" fmla="*/ 5311352 h 6858000"/>
              <a:gd name="connsiteX5" fmla="*/ 11784013 w 12192000"/>
              <a:gd name="connsiteY5" fmla="*/ 381000 h 6858000"/>
              <a:gd name="connsiteX6" fmla="*/ 0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4336" y="381000"/>
                </a:moveTo>
                <a:cubicBezTo>
                  <a:pt x="594393" y="381000"/>
                  <a:pt x="407988" y="567405"/>
                  <a:pt x="407988" y="797348"/>
                </a:cubicBezTo>
                <a:lnTo>
                  <a:pt x="407988" y="5727700"/>
                </a:lnTo>
                <a:lnTo>
                  <a:pt x="11367665" y="5727700"/>
                </a:lnTo>
                <a:cubicBezTo>
                  <a:pt x="11597608" y="5727700"/>
                  <a:pt x="11784013" y="5541295"/>
                  <a:pt x="11784013" y="5311352"/>
                </a:cubicBezTo>
                <a:lnTo>
                  <a:pt x="11784013" y="381000"/>
                </a:lnTo>
                <a:close/>
                <a:moveTo>
                  <a:pt x="0" y="0"/>
                </a:moveTo>
                <a:lnTo>
                  <a:pt x="12192000" y="0"/>
                </a:lnTo>
                <a:lnTo>
                  <a:pt x="12192000"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Date Placeholder 1"/>
          <p:cNvSpPr>
            <a:spLocks noGrp="1"/>
          </p:cNvSpPr>
          <p:nvPr>
            <p:ph type="dt" sz="half" idx="10"/>
          </p:nvPr>
        </p:nvSpPr>
        <p:spPr bwMode="gray"/>
        <p:txBody>
          <a:bodyPr/>
          <a:lstStyle/>
          <a:p>
            <a:fld id="{13B9F9A3-753E-47C1-86E4-276BFA5448B2}" type="datetime2">
              <a:rPr lang="en-GB" smtClean="0"/>
              <a:t>Sunday, 25 October 2020</a:t>
            </a:fld>
            <a:endParaRPr lang="en-GB"/>
          </a:p>
        </p:txBody>
      </p:sp>
      <p:sp>
        <p:nvSpPr>
          <p:cNvPr id="3" name="Footer Placeholder 2"/>
          <p:cNvSpPr>
            <a:spLocks noGrp="1"/>
          </p:cNvSpPr>
          <p:nvPr>
            <p:ph type="ftr" sz="quarter" idx="11"/>
          </p:nvPr>
        </p:nvSpPr>
        <p:spPr bwMode="gray"/>
        <p:txBody>
          <a:bodyPr/>
          <a:lstStyle/>
          <a:p>
            <a:r>
              <a:rPr lang="en-GB"/>
              <a:t>Copyright Irwin Mitchell</a:t>
            </a:r>
          </a:p>
        </p:txBody>
      </p:sp>
      <p:sp>
        <p:nvSpPr>
          <p:cNvPr id="4" name="Slide Number Placeholder 3"/>
          <p:cNvSpPr>
            <a:spLocks noGrp="1"/>
          </p:cNvSpPr>
          <p:nvPr>
            <p:ph type="sldNum" sz="quarter" idx="12"/>
          </p:nvPr>
        </p:nvSpPr>
        <p:spPr bwMode="gray"/>
        <p:txBody>
          <a:bodyPr/>
          <a:lstStyle/>
          <a:p>
            <a:fld id="{D48EB5D9-9130-47EB-9754-70323FAF0479}" type="slidenum">
              <a:rPr lang="en-GB" smtClean="0"/>
              <a:pPr/>
              <a:t>‹#›</a:t>
            </a:fld>
            <a:endParaRPr lang="en-GB"/>
          </a:p>
        </p:txBody>
      </p:sp>
      <p:sp>
        <p:nvSpPr>
          <p:cNvPr id="6" name="Title 5"/>
          <p:cNvSpPr>
            <a:spLocks noGrp="1"/>
          </p:cNvSpPr>
          <p:nvPr>
            <p:ph type="title" hasCustomPrompt="1"/>
          </p:nvPr>
        </p:nvSpPr>
        <p:spPr bwMode="gray">
          <a:xfrm>
            <a:off x="4572000" y="738554"/>
            <a:ext cx="3969545" cy="457200"/>
          </a:xfrm>
        </p:spPr>
        <p:txBody>
          <a:bodyPr lIns="270000" anchor="b">
            <a:normAutofit/>
          </a:bodyPr>
          <a:lstStyle>
            <a:lvl1pPr>
              <a:defRPr sz="2400"/>
            </a:lvl1pPr>
          </a:lstStyle>
          <a:p>
            <a:r>
              <a:rPr lang="en-US" dirty="0"/>
              <a:t>Click to edit one line title</a:t>
            </a:r>
            <a:endParaRPr lang="en-GB" dirty="0"/>
          </a:p>
        </p:txBody>
      </p:sp>
      <p:sp>
        <p:nvSpPr>
          <p:cNvPr id="8" name="Content Placeholder 7"/>
          <p:cNvSpPr>
            <a:spLocks noGrp="1"/>
          </p:cNvSpPr>
          <p:nvPr>
            <p:ph sz="quarter" idx="13" hasCustomPrompt="1"/>
          </p:nvPr>
        </p:nvSpPr>
        <p:spPr bwMode="gray">
          <a:xfrm>
            <a:off x="628650" y="1494693"/>
            <a:ext cx="3943350" cy="3842483"/>
          </a:xfrm>
        </p:spPr>
        <p:txBody>
          <a:bodyPr rIns="270000"/>
          <a:lstStyle>
            <a:lvl1pPr>
              <a:defRPr baseline="0"/>
            </a:lvl1pPr>
          </a:lstStyle>
          <a:p>
            <a:pPr lvl="0"/>
            <a:r>
              <a:rPr lang="en-US" dirty="0"/>
              <a:t>Click to edit text – see guidance slide on how to style this text. Alternatively click an icon below to insert other content.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0" name="Content Placeholder 7"/>
          <p:cNvSpPr>
            <a:spLocks noGrp="1"/>
          </p:cNvSpPr>
          <p:nvPr>
            <p:ph sz="quarter" idx="14" hasCustomPrompt="1"/>
          </p:nvPr>
        </p:nvSpPr>
        <p:spPr bwMode="gray">
          <a:xfrm>
            <a:off x="4598195" y="1494693"/>
            <a:ext cx="3943350" cy="3842483"/>
          </a:xfrm>
        </p:spPr>
        <p:txBody>
          <a:bodyPr lIns="270000" rIns="0"/>
          <a:lstStyle>
            <a:lvl1pPr>
              <a:defRPr baseline="0"/>
            </a:lvl1pPr>
          </a:lstStyle>
          <a:p>
            <a:pPr lvl="0"/>
            <a:r>
              <a:rPr lang="en-US" dirty="0"/>
              <a:t>Click to edit text – see guidance slide on how to style this text. Alternatively click an icon below to insert other content.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1" name="Picture Placeholder 20"/>
          <p:cNvSpPr>
            <a:spLocks noGrp="1"/>
          </p:cNvSpPr>
          <p:nvPr>
            <p:ph type="pic" sz="quarter" idx="15" hasCustomPrompt="1"/>
          </p:nvPr>
        </p:nvSpPr>
        <p:spPr bwMode="gray">
          <a:xfrm>
            <a:off x="305100" y="381600"/>
            <a:ext cx="4266900" cy="5345400"/>
          </a:xfrm>
          <a:custGeom>
            <a:avLst/>
            <a:gdLst>
              <a:gd name="connsiteX0" fmla="*/ 416348 w 5689200"/>
              <a:gd name="connsiteY0" fmla="*/ 0 h 5345400"/>
              <a:gd name="connsiteX1" fmla="*/ 5689200 w 5689200"/>
              <a:gd name="connsiteY1" fmla="*/ 0 h 5345400"/>
              <a:gd name="connsiteX2" fmla="*/ 5689200 w 5689200"/>
              <a:gd name="connsiteY2" fmla="*/ 5345400 h 5345400"/>
              <a:gd name="connsiteX3" fmla="*/ 0 w 5689200"/>
              <a:gd name="connsiteY3" fmla="*/ 5345400 h 5345400"/>
              <a:gd name="connsiteX4" fmla="*/ 0 w 5689200"/>
              <a:gd name="connsiteY4" fmla="*/ 416348 h 5345400"/>
              <a:gd name="connsiteX5" fmla="*/ 416348 w 5689200"/>
              <a:gd name="connsiteY5" fmla="*/ 0 h 534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89200" h="5345400">
                <a:moveTo>
                  <a:pt x="416348" y="0"/>
                </a:moveTo>
                <a:lnTo>
                  <a:pt x="5689200" y="0"/>
                </a:lnTo>
                <a:lnTo>
                  <a:pt x="5689200" y="5345400"/>
                </a:lnTo>
                <a:lnTo>
                  <a:pt x="0" y="5345400"/>
                </a:lnTo>
                <a:lnTo>
                  <a:pt x="0" y="416348"/>
                </a:lnTo>
                <a:cubicBezTo>
                  <a:pt x="0" y="186405"/>
                  <a:pt x="186405" y="0"/>
                  <a:pt x="416348" y="0"/>
                </a:cubicBezTo>
                <a:close/>
              </a:path>
            </a:pathLst>
          </a:custGeom>
          <a:solidFill>
            <a:schemeClr val="bg1">
              <a:lumMod val="95000"/>
            </a:schemeClr>
          </a:solidFill>
        </p:spPr>
        <p:txBody>
          <a:bodyPr wrap="square" anchor="ctr">
            <a:noAutofit/>
          </a:bodyPr>
          <a:lstStyle>
            <a:lvl1pPr algn="ctr">
              <a:defRPr sz="1200"/>
            </a:lvl1pPr>
          </a:lstStyle>
          <a:p>
            <a:r>
              <a:rPr lang="en-GB" dirty="0"/>
              <a:t>Click icon to insert picture</a:t>
            </a:r>
          </a:p>
          <a:p>
            <a:endParaRPr lang="en-GB" dirty="0"/>
          </a:p>
        </p:txBody>
      </p:sp>
      <p:grpSp>
        <p:nvGrpSpPr>
          <p:cNvPr id="19" name="Group 4"/>
          <p:cNvGrpSpPr>
            <a:grpSpLocks noChangeAspect="1"/>
          </p:cNvGrpSpPr>
          <p:nvPr userDrawn="1"/>
        </p:nvGrpSpPr>
        <p:grpSpPr bwMode="gray">
          <a:xfrm>
            <a:off x="7195586" y="6085552"/>
            <a:ext cx="1662665" cy="402449"/>
            <a:chOff x="-2" y="1223"/>
            <a:chExt cx="6321" cy="1530"/>
          </a:xfrm>
          <a:solidFill>
            <a:schemeClr val="tx1"/>
          </a:solidFill>
        </p:grpSpPr>
        <p:sp>
          <p:nvSpPr>
            <p:cNvPr id="22" name="Freeform 5"/>
            <p:cNvSpPr>
              <a:spLocks noEditPoints="1"/>
            </p:cNvSpPr>
            <p:nvPr userDrawn="1"/>
          </p:nvSpPr>
          <p:spPr bwMode="gray">
            <a:xfrm>
              <a:off x="-2" y="1223"/>
              <a:ext cx="1606" cy="1530"/>
            </a:xfrm>
            <a:custGeom>
              <a:avLst/>
              <a:gdLst>
                <a:gd name="T0" fmla="*/ 142 w 1964"/>
                <a:gd name="T1" fmla="*/ 865 h 1870"/>
                <a:gd name="T2" fmla="*/ 72 w 1964"/>
                <a:gd name="T3" fmla="*/ 936 h 1870"/>
                <a:gd name="T4" fmla="*/ 2 w 1964"/>
                <a:gd name="T5" fmla="*/ 868 h 1870"/>
                <a:gd name="T6" fmla="*/ 1009 w 1964"/>
                <a:gd name="T7" fmla="*/ 0 h 1870"/>
                <a:gd name="T8" fmla="*/ 142 w 1964"/>
                <a:gd name="T9" fmla="*/ 865 h 1870"/>
                <a:gd name="T10" fmla="*/ 1822 w 1964"/>
                <a:gd name="T11" fmla="*/ 1005 h 1870"/>
                <a:gd name="T12" fmla="*/ 1892 w 1964"/>
                <a:gd name="T13" fmla="*/ 934 h 1870"/>
                <a:gd name="T14" fmla="*/ 1962 w 1964"/>
                <a:gd name="T15" fmla="*/ 1002 h 1870"/>
                <a:gd name="T16" fmla="*/ 955 w 1964"/>
                <a:gd name="T17" fmla="*/ 1870 h 1870"/>
                <a:gd name="T18" fmla="*/ 1822 w 1964"/>
                <a:gd name="T19" fmla="*/ 1005 h 1870"/>
                <a:gd name="T20" fmla="*/ 752 w 1964"/>
                <a:gd name="T21" fmla="*/ 596 h 1870"/>
                <a:gd name="T22" fmla="*/ 938 w 1964"/>
                <a:gd name="T23" fmla="*/ 596 h 1870"/>
                <a:gd name="T24" fmla="*/ 974 w 1964"/>
                <a:gd name="T25" fmla="*/ 617 h 1870"/>
                <a:gd name="T26" fmla="*/ 1130 w 1964"/>
                <a:gd name="T27" fmla="*/ 1062 h 1870"/>
                <a:gd name="T28" fmla="*/ 1276 w 1964"/>
                <a:gd name="T29" fmla="*/ 617 h 1870"/>
                <a:gd name="T30" fmla="*/ 1312 w 1964"/>
                <a:gd name="T31" fmla="*/ 596 h 1870"/>
                <a:gd name="T32" fmla="*/ 1497 w 1964"/>
                <a:gd name="T33" fmla="*/ 596 h 1870"/>
                <a:gd name="T34" fmla="*/ 1497 w 1964"/>
                <a:gd name="T35" fmla="*/ 1274 h 1870"/>
                <a:gd name="T36" fmla="*/ 1355 w 1964"/>
                <a:gd name="T37" fmla="*/ 1274 h 1870"/>
                <a:gd name="T38" fmla="*/ 1353 w 1964"/>
                <a:gd name="T39" fmla="*/ 793 h 1870"/>
                <a:gd name="T40" fmla="*/ 1191 w 1964"/>
                <a:gd name="T41" fmla="*/ 1252 h 1870"/>
                <a:gd name="T42" fmla="*/ 1155 w 1964"/>
                <a:gd name="T43" fmla="*/ 1274 h 1870"/>
                <a:gd name="T44" fmla="*/ 1094 w 1964"/>
                <a:gd name="T45" fmla="*/ 1274 h 1870"/>
                <a:gd name="T46" fmla="*/ 1058 w 1964"/>
                <a:gd name="T47" fmla="*/ 1251 h 1870"/>
                <a:gd name="T48" fmla="*/ 895 w 1964"/>
                <a:gd name="T49" fmla="*/ 798 h 1870"/>
                <a:gd name="T50" fmla="*/ 895 w 1964"/>
                <a:gd name="T51" fmla="*/ 1274 h 1870"/>
                <a:gd name="T52" fmla="*/ 752 w 1964"/>
                <a:gd name="T53" fmla="*/ 1274 h 1870"/>
                <a:gd name="T54" fmla="*/ 752 w 1964"/>
                <a:gd name="T55" fmla="*/ 596 h 1870"/>
                <a:gd name="T56" fmla="*/ 467 w 1964"/>
                <a:gd name="T57" fmla="*/ 1274 h 1870"/>
                <a:gd name="T58" fmla="*/ 619 w 1964"/>
                <a:gd name="T59" fmla="*/ 1274 h 1870"/>
                <a:gd name="T60" fmla="*/ 619 w 1964"/>
                <a:gd name="T61" fmla="*/ 596 h 1870"/>
                <a:gd name="T62" fmla="*/ 467 w 1964"/>
                <a:gd name="T63" fmla="*/ 596 h 1870"/>
                <a:gd name="T64" fmla="*/ 467 w 1964"/>
                <a:gd name="T65" fmla="*/ 127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4" h="1870">
                  <a:moveTo>
                    <a:pt x="142" y="865"/>
                  </a:moveTo>
                  <a:cubicBezTo>
                    <a:pt x="142" y="905"/>
                    <a:pt x="111" y="936"/>
                    <a:pt x="72" y="936"/>
                  </a:cubicBezTo>
                  <a:cubicBezTo>
                    <a:pt x="34" y="936"/>
                    <a:pt x="2" y="906"/>
                    <a:pt x="2" y="868"/>
                  </a:cubicBezTo>
                  <a:cubicBezTo>
                    <a:pt x="0" y="393"/>
                    <a:pt x="526" y="7"/>
                    <a:pt x="1009" y="0"/>
                  </a:cubicBezTo>
                  <a:cubicBezTo>
                    <a:pt x="533" y="7"/>
                    <a:pt x="149" y="397"/>
                    <a:pt x="142" y="865"/>
                  </a:cubicBezTo>
                  <a:close/>
                  <a:moveTo>
                    <a:pt x="1822" y="1005"/>
                  </a:moveTo>
                  <a:cubicBezTo>
                    <a:pt x="1822" y="965"/>
                    <a:pt x="1853" y="934"/>
                    <a:pt x="1892" y="934"/>
                  </a:cubicBezTo>
                  <a:cubicBezTo>
                    <a:pt x="1930" y="934"/>
                    <a:pt x="1962" y="964"/>
                    <a:pt x="1962" y="1002"/>
                  </a:cubicBezTo>
                  <a:cubicBezTo>
                    <a:pt x="1964" y="1477"/>
                    <a:pt x="1438" y="1863"/>
                    <a:pt x="955" y="1870"/>
                  </a:cubicBezTo>
                  <a:cubicBezTo>
                    <a:pt x="1431" y="1863"/>
                    <a:pt x="1815" y="1473"/>
                    <a:pt x="1822" y="1005"/>
                  </a:cubicBezTo>
                  <a:close/>
                  <a:moveTo>
                    <a:pt x="752" y="596"/>
                  </a:moveTo>
                  <a:lnTo>
                    <a:pt x="938" y="596"/>
                  </a:lnTo>
                  <a:cubicBezTo>
                    <a:pt x="954" y="596"/>
                    <a:pt x="968" y="605"/>
                    <a:pt x="974" y="617"/>
                  </a:cubicBezTo>
                  <a:lnTo>
                    <a:pt x="1130" y="1062"/>
                  </a:lnTo>
                  <a:lnTo>
                    <a:pt x="1276" y="617"/>
                  </a:lnTo>
                  <a:cubicBezTo>
                    <a:pt x="1282" y="605"/>
                    <a:pt x="1296" y="596"/>
                    <a:pt x="1312" y="596"/>
                  </a:cubicBezTo>
                  <a:lnTo>
                    <a:pt x="1497" y="596"/>
                  </a:lnTo>
                  <a:lnTo>
                    <a:pt x="1497" y="1274"/>
                  </a:lnTo>
                  <a:lnTo>
                    <a:pt x="1355" y="1274"/>
                  </a:lnTo>
                  <a:lnTo>
                    <a:pt x="1353" y="793"/>
                  </a:lnTo>
                  <a:lnTo>
                    <a:pt x="1191" y="1252"/>
                  </a:lnTo>
                  <a:cubicBezTo>
                    <a:pt x="1185" y="1265"/>
                    <a:pt x="1171" y="1274"/>
                    <a:pt x="1155" y="1274"/>
                  </a:cubicBezTo>
                  <a:lnTo>
                    <a:pt x="1094" y="1274"/>
                  </a:lnTo>
                  <a:cubicBezTo>
                    <a:pt x="1078" y="1274"/>
                    <a:pt x="1064" y="1265"/>
                    <a:pt x="1058" y="1251"/>
                  </a:cubicBezTo>
                  <a:lnTo>
                    <a:pt x="895" y="798"/>
                  </a:lnTo>
                  <a:lnTo>
                    <a:pt x="895" y="1274"/>
                  </a:lnTo>
                  <a:lnTo>
                    <a:pt x="752" y="1274"/>
                  </a:lnTo>
                  <a:lnTo>
                    <a:pt x="752" y="596"/>
                  </a:lnTo>
                  <a:close/>
                  <a:moveTo>
                    <a:pt x="467" y="1274"/>
                  </a:moveTo>
                  <a:lnTo>
                    <a:pt x="619" y="1274"/>
                  </a:lnTo>
                  <a:lnTo>
                    <a:pt x="619" y="596"/>
                  </a:lnTo>
                  <a:lnTo>
                    <a:pt x="467" y="596"/>
                  </a:lnTo>
                  <a:lnTo>
                    <a:pt x="467" y="1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Freeform 6"/>
            <p:cNvSpPr>
              <a:spLocks noEditPoints="1"/>
            </p:cNvSpPr>
            <p:nvPr userDrawn="1"/>
          </p:nvSpPr>
          <p:spPr bwMode="gray">
            <a:xfrm>
              <a:off x="1817" y="1700"/>
              <a:ext cx="1627" cy="561"/>
            </a:xfrm>
            <a:custGeom>
              <a:avLst/>
              <a:gdLst>
                <a:gd name="T0" fmla="*/ 0 w 1989"/>
                <a:gd name="T1" fmla="*/ 49 h 685"/>
                <a:gd name="T2" fmla="*/ 53 w 1989"/>
                <a:gd name="T3" fmla="*/ 0 h 685"/>
                <a:gd name="T4" fmla="*/ 106 w 1989"/>
                <a:gd name="T5" fmla="*/ 49 h 685"/>
                <a:gd name="T6" fmla="*/ 53 w 1989"/>
                <a:gd name="T7" fmla="*/ 99 h 685"/>
                <a:gd name="T8" fmla="*/ 0 w 1989"/>
                <a:gd name="T9" fmla="*/ 49 h 685"/>
                <a:gd name="T10" fmla="*/ 1286 w 1989"/>
                <a:gd name="T11" fmla="*/ 189 h 685"/>
                <a:gd name="T12" fmla="*/ 1195 w 1989"/>
                <a:gd name="T13" fmla="*/ 189 h 685"/>
                <a:gd name="T14" fmla="*/ 1074 w 1989"/>
                <a:gd name="T15" fmla="*/ 595 h 685"/>
                <a:gd name="T16" fmla="*/ 1072 w 1989"/>
                <a:gd name="T17" fmla="*/ 595 h 685"/>
                <a:gd name="T18" fmla="*/ 960 w 1989"/>
                <a:gd name="T19" fmla="*/ 189 h 685"/>
                <a:gd name="T20" fmla="*/ 863 w 1989"/>
                <a:gd name="T21" fmla="*/ 189 h 685"/>
                <a:gd name="T22" fmla="*/ 755 w 1989"/>
                <a:gd name="T23" fmla="*/ 595 h 685"/>
                <a:gd name="T24" fmla="*/ 753 w 1989"/>
                <a:gd name="T25" fmla="*/ 595 h 685"/>
                <a:gd name="T26" fmla="*/ 631 w 1989"/>
                <a:gd name="T27" fmla="*/ 189 h 685"/>
                <a:gd name="T28" fmla="*/ 533 w 1989"/>
                <a:gd name="T29" fmla="*/ 189 h 685"/>
                <a:gd name="T30" fmla="*/ 706 w 1989"/>
                <a:gd name="T31" fmla="*/ 685 h 685"/>
                <a:gd name="T32" fmla="*/ 802 w 1989"/>
                <a:gd name="T33" fmla="*/ 685 h 685"/>
                <a:gd name="T34" fmla="*/ 910 w 1989"/>
                <a:gd name="T35" fmla="*/ 291 h 685"/>
                <a:gd name="T36" fmla="*/ 912 w 1989"/>
                <a:gd name="T37" fmla="*/ 291 h 685"/>
                <a:gd name="T38" fmla="*/ 1021 w 1989"/>
                <a:gd name="T39" fmla="*/ 685 h 685"/>
                <a:gd name="T40" fmla="*/ 1115 w 1989"/>
                <a:gd name="T41" fmla="*/ 685 h 685"/>
                <a:gd name="T42" fmla="*/ 1286 w 1989"/>
                <a:gd name="T43" fmla="*/ 189 h 685"/>
                <a:gd name="T44" fmla="*/ 1544 w 1989"/>
                <a:gd name="T45" fmla="*/ 685 h 685"/>
                <a:gd name="T46" fmla="*/ 1632 w 1989"/>
                <a:gd name="T47" fmla="*/ 685 h 685"/>
                <a:gd name="T48" fmla="*/ 1632 w 1989"/>
                <a:gd name="T49" fmla="*/ 405 h 685"/>
                <a:gd name="T50" fmla="*/ 1791 w 1989"/>
                <a:gd name="T51" fmla="*/ 249 h 685"/>
                <a:gd name="T52" fmla="*/ 1901 w 1989"/>
                <a:gd name="T53" fmla="*/ 349 h 685"/>
                <a:gd name="T54" fmla="*/ 1901 w 1989"/>
                <a:gd name="T55" fmla="*/ 685 h 685"/>
                <a:gd name="T56" fmla="*/ 1989 w 1989"/>
                <a:gd name="T57" fmla="*/ 685 h 685"/>
                <a:gd name="T58" fmla="*/ 1989 w 1989"/>
                <a:gd name="T59" fmla="*/ 359 h 685"/>
                <a:gd name="T60" fmla="*/ 1804 w 1989"/>
                <a:gd name="T61" fmla="*/ 177 h 685"/>
                <a:gd name="T62" fmla="*/ 1629 w 1989"/>
                <a:gd name="T63" fmla="*/ 267 h 685"/>
                <a:gd name="T64" fmla="*/ 1627 w 1989"/>
                <a:gd name="T65" fmla="*/ 267 h 685"/>
                <a:gd name="T66" fmla="*/ 1627 w 1989"/>
                <a:gd name="T67" fmla="*/ 189 h 685"/>
                <a:gd name="T68" fmla="*/ 1544 w 1989"/>
                <a:gd name="T69" fmla="*/ 189 h 685"/>
                <a:gd name="T70" fmla="*/ 1544 w 1989"/>
                <a:gd name="T71" fmla="*/ 685 h 685"/>
                <a:gd name="T72" fmla="*/ 205 w 1989"/>
                <a:gd name="T73" fmla="*/ 685 h 685"/>
                <a:gd name="T74" fmla="*/ 293 w 1989"/>
                <a:gd name="T75" fmla="*/ 685 h 685"/>
                <a:gd name="T76" fmla="*/ 293 w 1989"/>
                <a:gd name="T77" fmla="*/ 464 h 685"/>
                <a:gd name="T78" fmla="*/ 488 w 1989"/>
                <a:gd name="T79" fmla="*/ 264 h 685"/>
                <a:gd name="T80" fmla="*/ 488 w 1989"/>
                <a:gd name="T81" fmla="*/ 177 h 685"/>
                <a:gd name="T82" fmla="*/ 290 w 1989"/>
                <a:gd name="T83" fmla="*/ 293 h 685"/>
                <a:gd name="T84" fmla="*/ 288 w 1989"/>
                <a:gd name="T85" fmla="*/ 293 h 685"/>
                <a:gd name="T86" fmla="*/ 288 w 1989"/>
                <a:gd name="T87" fmla="*/ 189 h 685"/>
                <a:gd name="T88" fmla="*/ 205 w 1989"/>
                <a:gd name="T89" fmla="*/ 189 h 685"/>
                <a:gd name="T90" fmla="*/ 205 w 1989"/>
                <a:gd name="T91" fmla="*/ 685 h 685"/>
                <a:gd name="T92" fmla="*/ 1339 w 1989"/>
                <a:gd name="T93" fmla="*/ 685 h 685"/>
                <a:gd name="T94" fmla="*/ 1427 w 1989"/>
                <a:gd name="T95" fmla="*/ 685 h 685"/>
                <a:gd name="T96" fmla="*/ 1427 w 1989"/>
                <a:gd name="T97" fmla="*/ 189 h 685"/>
                <a:gd name="T98" fmla="*/ 1339 w 1989"/>
                <a:gd name="T99" fmla="*/ 189 h 685"/>
                <a:gd name="T100" fmla="*/ 1339 w 1989"/>
                <a:gd name="T101" fmla="*/ 685 h 685"/>
                <a:gd name="T102" fmla="*/ 1330 w 1989"/>
                <a:gd name="T103" fmla="*/ 49 h 685"/>
                <a:gd name="T104" fmla="*/ 1383 w 1989"/>
                <a:gd name="T105" fmla="*/ 0 h 685"/>
                <a:gd name="T106" fmla="*/ 1436 w 1989"/>
                <a:gd name="T107" fmla="*/ 49 h 685"/>
                <a:gd name="T108" fmla="*/ 1383 w 1989"/>
                <a:gd name="T109" fmla="*/ 99 h 685"/>
                <a:gd name="T110" fmla="*/ 1330 w 1989"/>
                <a:gd name="T111" fmla="*/ 49 h 685"/>
                <a:gd name="T112" fmla="*/ 9 w 1989"/>
                <a:gd name="T113" fmla="*/ 685 h 685"/>
                <a:gd name="T114" fmla="*/ 97 w 1989"/>
                <a:gd name="T115" fmla="*/ 685 h 685"/>
                <a:gd name="T116" fmla="*/ 97 w 1989"/>
                <a:gd name="T117" fmla="*/ 189 h 685"/>
                <a:gd name="T118" fmla="*/ 9 w 1989"/>
                <a:gd name="T119" fmla="*/ 189 h 685"/>
                <a:gd name="T120" fmla="*/ 9 w 1989"/>
                <a:gd name="T121" fmla="*/ 685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9" h="685">
                  <a:moveTo>
                    <a:pt x="0" y="49"/>
                  </a:moveTo>
                  <a:cubicBezTo>
                    <a:pt x="0" y="22"/>
                    <a:pt x="24" y="0"/>
                    <a:pt x="53" y="0"/>
                  </a:cubicBezTo>
                  <a:cubicBezTo>
                    <a:pt x="82" y="0"/>
                    <a:pt x="106" y="22"/>
                    <a:pt x="106" y="49"/>
                  </a:cubicBezTo>
                  <a:cubicBezTo>
                    <a:pt x="106" y="77"/>
                    <a:pt x="82" y="99"/>
                    <a:pt x="53" y="99"/>
                  </a:cubicBezTo>
                  <a:cubicBezTo>
                    <a:pt x="24" y="99"/>
                    <a:pt x="0" y="77"/>
                    <a:pt x="0" y="49"/>
                  </a:cubicBezTo>
                  <a:close/>
                  <a:moveTo>
                    <a:pt x="1286" y="189"/>
                  </a:moveTo>
                  <a:lnTo>
                    <a:pt x="1195" y="189"/>
                  </a:lnTo>
                  <a:lnTo>
                    <a:pt x="1074" y="595"/>
                  </a:lnTo>
                  <a:lnTo>
                    <a:pt x="1072" y="595"/>
                  </a:lnTo>
                  <a:lnTo>
                    <a:pt x="960" y="189"/>
                  </a:lnTo>
                  <a:lnTo>
                    <a:pt x="863" y="189"/>
                  </a:lnTo>
                  <a:lnTo>
                    <a:pt x="755" y="595"/>
                  </a:lnTo>
                  <a:lnTo>
                    <a:pt x="753" y="595"/>
                  </a:lnTo>
                  <a:lnTo>
                    <a:pt x="631" y="189"/>
                  </a:lnTo>
                  <a:lnTo>
                    <a:pt x="533" y="189"/>
                  </a:lnTo>
                  <a:lnTo>
                    <a:pt x="706" y="685"/>
                  </a:lnTo>
                  <a:lnTo>
                    <a:pt x="802" y="685"/>
                  </a:lnTo>
                  <a:lnTo>
                    <a:pt x="910" y="291"/>
                  </a:lnTo>
                  <a:lnTo>
                    <a:pt x="912" y="291"/>
                  </a:lnTo>
                  <a:lnTo>
                    <a:pt x="1021" y="685"/>
                  </a:lnTo>
                  <a:lnTo>
                    <a:pt x="1115" y="685"/>
                  </a:lnTo>
                  <a:lnTo>
                    <a:pt x="1286" y="189"/>
                  </a:lnTo>
                  <a:close/>
                  <a:moveTo>
                    <a:pt x="1544" y="685"/>
                  </a:moveTo>
                  <a:lnTo>
                    <a:pt x="1632" y="685"/>
                  </a:lnTo>
                  <a:lnTo>
                    <a:pt x="1632" y="405"/>
                  </a:lnTo>
                  <a:cubicBezTo>
                    <a:pt x="1632" y="315"/>
                    <a:pt x="1684" y="249"/>
                    <a:pt x="1791" y="249"/>
                  </a:cubicBezTo>
                  <a:cubicBezTo>
                    <a:pt x="1859" y="249"/>
                    <a:pt x="1901" y="289"/>
                    <a:pt x="1901" y="349"/>
                  </a:cubicBezTo>
                  <a:lnTo>
                    <a:pt x="1901" y="685"/>
                  </a:lnTo>
                  <a:lnTo>
                    <a:pt x="1989" y="685"/>
                  </a:lnTo>
                  <a:lnTo>
                    <a:pt x="1989" y="359"/>
                  </a:lnTo>
                  <a:cubicBezTo>
                    <a:pt x="1989" y="252"/>
                    <a:pt x="1945" y="177"/>
                    <a:pt x="1804" y="177"/>
                  </a:cubicBezTo>
                  <a:cubicBezTo>
                    <a:pt x="1727" y="177"/>
                    <a:pt x="1667" y="206"/>
                    <a:pt x="1629" y="267"/>
                  </a:cubicBezTo>
                  <a:lnTo>
                    <a:pt x="1627" y="267"/>
                  </a:lnTo>
                  <a:lnTo>
                    <a:pt x="1627" y="189"/>
                  </a:lnTo>
                  <a:lnTo>
                    <a:pt x="1544" y="189"/>
                  </a:lnTo>
                  <a:lnTo>
                    <a:pt x="1544" y="685"/>
                  </a:lnTo>
                  <a:close/>
                  <a:moveTo>
                    <a:pt x="205" y="685"/>
                  </a:moveTo>
                  <a:lnTo>
                    <a:pt x="293" y="685"/>
                  </a:lnTo>
                  <a:lnTo>
                    <a:pt x="293" y="464"/>
                  </a:lnTo>
                  <a:cubicBezTo>
                    <a:pt x="293" y="339"/>
                    <a:pt x="345" y="264"/>
                    <a:pt x="488" y="264"/>
                  </a:cubicBezTo>
                  <a:lnTo>
                    <a:pt x="488" y="177"/>
                  </a:lnTo>
                  <a:cubicBezTo>
                    <a:pt x="392" y="174"/>
                    <a:pt x="333" y="214"/>
                    <a:pt x="290" y="293"/>
                  </a:cubicBezTo>
                  <a:lnTo>
                    <a:pt x="288" y="293"/>
                  </a:lnTo>
                  <a:lnTo>
                    <a:pt x="288" y="189"/>
                  </a:lnTo>
                  <a:lnTo>
                    <a:pt x="205" y="189"/>
                  </a:lnTo>
                  <a:lnTo>
                    <a:pt x="205" y="685"/>
                  </a:lnTo>
                  <a:close/>
                  <a:moveTo>
                    <a:pt x="1339" y="685"/>
                  </a:moveTo>
                  <a:lnTo>
                    <a:pt x="1427" y="685"/>
                  </a:lnTo>
                  <a:lnTo>
                    <a:pt x="1427" y="189"/>
                  </a:lnTo>
                  <a:lnTo>
                    <a:pt x="1339" y="189"/>
                  </a:lnTo>
                  <a:lnTo>
                    <a:pt x="1339" y="685"/>
                  </a:lnTo>
                  <a:close/>
                  <a:moveTo>
                    <a:pt x="1330" y="49"/>
                  </a:moveTo>
                  <a:cubicBezTo>
                    <a:pt x="1330" y="22"/>
                    <a:pt x="1354" y="0"/>
                    <a:pt x="1383" y="0"/>
                  </a:cubicBezTo>
                  <a:cubicBezTo>
                    <a:pt x="1412" y="0"/>
                    <a:pt x="1436" y="22"/>
                    <a:pt x="1436" y="49"/>
                  </a:cubicBezTo>
                  <a:cubicBezTo>
                    <a:pt x="1436" y="77"/>
                    <a:pt x="1412" y="99"/>
                    <a:pt x="1383" y="99"/>
                  </a:cubicBezTo>
                  <a:cubicBezTo>
                    <a:pt x="1354" y="99"/>
                    <a:pt x="1330" y="77"/>
                    <a:pt x="1330" y="49"/>
                  </a:cubicBezTo>
                  <a:close/>
                  <a:moveTo>
                    <a:pt x="9" y="685"/>
                  </a:moveTo>
                  <a:lnTo>
                    <a:pt x="97" y="685"/>
                  </a:lnTo>
                  <a:lnTo>
                    <a:pt x="97" y="189"/>
                  </a:lnTo>
                  <a:lnTo>
                    <a:pt x="9" y="189"/>
                  </a:lnTo>
                  <a:lnTo>
                    <a:pt x="9" y="6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7"/>
            <p:cNvSpPr>
              <a:spLocks noEditPoints="1"/>
            </p:cNvSpPr>
            <p:nvPr userDrawn="1"/>
          </p:nvSpPr>
          <p:spPr bwMode="gray">
            <a:xfrm>
              <a:off x="3552" y="1699"/>
              <a:ext cx="2767" cy="571"/>
            </a:xfrm>
            <a:custGeom>
              <a:avLst/>
              <a:gdLst>
                <a:gd name="T0" fmla="*/ 1114 w 3384"/>
                <a:gd name="T1" fmla="*/ 41 h 698"/>
                <a:gd name="T2" fmla="*/ 1023 w 3384"/>
                <a:gd name="T3" fmla="*/ 190 h 698"/>
                <a:gd name="T4" fmla="*/ 1114 w 3384"/>
                <a:gd name="T5" fmla="*/ 262 h 698"/>
                <a:gd name="T6" fmla="*/ 1242 w 3384"/>
                <a:gd name="T7" fmla="*/ 686 h 698"/>
                <a:gd name="T8" fmla="*/ 1310 w 3384"/>
                <a:gd name="T9" fmla="*/ 614 h 698"/>
                <a:gd name="T10" fmla="*/ 1202 w 3384"/>
                <a:gd name="T11" fmla="*/ 570 h 698"/>
                <a:gd name="T12" fmla="*/ 1310 w 3384"/>
                <a:gd name="T13" fmla="*/ 262 h 698"/>
                <a:gd name="T14" fmla="*/ 1202 w 3384"/>
                <a:gd name="T15" fmla="*/ 190 h 698"/>
                <a:gd name="T16" fmla="*/ 2891 w 3384"/>
                <a:gd name="T17" fmla="*/ 529 h 698"/>
                <a:gd name="T18" fmla="*/ 2584 w 3384"/>
                <a:gd name="T19" fmla="*/ 463 h 698"/>
                <a:gd name="T20" fmla="*/ 2743 w 3384"/>
                <a:gd name="T21" fmla="*/ 178 h 698"/>
                <a:gd name="T22" fmla="*/ 2749 w 3384"/>
                <a:gd name="T23" fmla="*/ 698 h 698"/>
                <a:gd name="T24" fmla="*/ 2891 w 3384"/>
                <a:gd name="T25" fmla="*/ 529 h 698"/>
                <a:gd name="T26" fmla="*/ 2738 w 3384"/>
                <a:gd name="T27" fmla="*/ 250 h 698"/>
                <a:gd name="T28" fmla="*/ 2584 w 3384"/>
                <a:gd name="T29" fmla="*/ 390 h 698"/>
                <a:gd name="T30" fmla="*/ 1634 w 3384"/>
                <a:gd name="T31" fmla="*/ 178 h 698"/>
                <a:gd name="T32" fmla="*/ 1632 w 3384"/>
                <a:gd name="T33" fmla="*/ 698 h 698"/>
                <a:gd name="T34" fmla="*/ 1779 w 3384"/>
                <a:gd name="T35" fmla="*/ 505 h 698"/>
                <a:gd name="T36" fmla="*/ 1474 w 3384"/>
                <a:gd name="T37" fmla="*/ 444 h 698"/>
                <a:gd name="T38" fmla="*/ 1775 w 3384"/>
                <a:gd name="T39" fmla="*/ 349 h 698"/>
                <a:gd name="T40" fmla="*/ 1953 w 3384"/>
                <a:gd name="T41" fmla="*/ 686 h 698"/>
                <a:gd name="T42" fmla="*/ 2041 w 3384"/>
                <a:gd name="T43" fmla="*/ 406 h 698"/>
                <a:gd name="T44" fmla="*/ 2309 w 3384"/>
                <a:gd name="T45" fmla="*/ 350 h 698"/>
                <a:gd name="T46" fmla="*/ 2398 w 3384"/>
                <a:gd name="T47" fmla="*/ 686 h 698"/>
                <a:gd name="T48" fmla="*/ 2212 w 3384"/>
                <a:gd name="T49" fmla="*/ 178 h 698"/>
                <a:gd name="T50" fmla="*/ 2041 w 3384"/>
                <a:gd name="T51" fmla="*/ 263 h 698"/>
                <a:gd name="T52" fmla="*/ 1953 w 3384"/>
                <a:gd name="T53" fmla="*/ 0 h 698"/>
                <a:gd name="T54" fmla="*/ 3086 w 3384"/>
                <a:gd name="T55" fmla="*/ 0 h 698"/>
                <a:gd name="T56" fmla="*/ 3174 w 3384"/>
                <a:gd name="T57" fmla="*/ 686 h 698"/>
                <a:gd name="T58" fmla="*/ 3086 w 3384"/>
                <a:gd name="T59" fmla="*/ 0 h 698"/>
                <a:gd name="T60" fmla="*/ 3384 w 3384"/>
                <a:gd name="T61" fmla="*/ 0 h 698"/>
                <a:gd name="T62" fmla="*/ 3296 w 3384"/>
                <a:gd name="T63" fmla="*/ 686 h 698"/>
                <a:gd name="T64" fmla="*/ 0 w 3384"/>
                <a:gd name="T65" fmla="*/ 189 h 698"/>
                <a:gd name="T66" fmla="*/ 81 w 3384"/>
                <a:gd name="T67" fmla="*/ 262 h 698"/>
                <a:gd name="T68" fmla="*/ 254 w 3384"/>
                <a:gd name="T69" fmla="*/ 178 h 698"/>
                <a:gd name="T70" fmla="*/ 563 w 3384"/>
                <a:gd name="T71" fmla="*/ 178 h 698"/>
                <a:gd name="T72" fmla="*/ 739 w 3384"/>
                <a:gd name="T73" fmla="*/ 686 h 698"/>
                <a:gd name="T74" fmla="*/ 652 w 3384"/>
                <a:gd name="T75" fmla="*/ 360 h 698"/>
                <a:gd name="T76" fmla="*/ 413 w 3384"/>
                <a:gd name="T77" fmla="*/ 377 h 698"/>
                <a:gd name="T78" fmla="*/ 326 w 3384"/>
                <a:gd name="T79" fmla="*/ 686 h 698"/>
                <a:gd name="T80" fmla="*/ 227 w 3384"/>
                <a:gd name="T81" fmla="*/ 250 h 698"/>
                <a:gd name="T82" fmla="*/ 87 w 3384"/>
                <a:gd name="T83" fmla="*/ 686 h 698"/>
                <a:gd name="T84" fmla="*/ 0 w 3384"/>
                <a:gd name="T85" fmla="*/ 189 h 698"/>
                <a:gd name="T86" fmla="*/ 928 w 3384"/>
                <a:gd name="T87" fmla="*/ 686 h 698"/>
                <a:gd name="T88" fmla="*/ 840 w 3384"/>
                <a:gd name="T89" fmla="*/ 190 h 698"/>
                <a:gd name="T90" fmla="*/ 831 w 3384"/>
                <a:gd name="T91" fmla="*/ 50 h 698"/>
                <a:gd name="T92" fmla="*/ 936 w 3384"/>
                <a:gd name="T93" fmla="*/ 50 h 698"/>
                <a:gd name="T94" fmla="*/ 831 w 3384"/>
                <a:gd name="T95" fmla="*/ 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698">
                  <a:moveTo>
                    <a:pt x="1202" y="41"/>
                  </a:moveTo>
                  <a:lnTo>
                    <a:pt x="1114" y="41"/>
                  </a:lnTo>
                  <a:lnTo>
                    <a:pt x="1114" y="190"/>
                  </a:lnTo>
                  <a:lnTo>
                    <a:pt x="1023" y="190"/>
                  </a:lnTo>
                  <a:lnTo>
                    <a:pt x="1023" y="262"/>
                  </a:lnTo>
                  <a:lnTo>
                    <a:pt x="1114" y="262"/>
                  </a:lnTo>
                  <a:lnTo>
                    <a:pt x="1114" y="578"/>
                  </a:lnTo>
                  <a:cubicBezTo>
                    <a:pt x="1114" y="669"/>
                    <a:pt x="1150" y="686"/>
                    <a:pt x="1242" y="686"/>
                  </a:cubicBezTo>
                  <a:lnTo>
                    <a:pt x="1310" y="686"/>
                  </a:lnTo>
                  <a:lnTo>
                    <a:pt x="1310" y="614"/>
                  </a:lnTo>
                  <a:lnTo>
                    <a:pt x="1269" y="614"/>
                  </a:lnTo>
                  <a:cubicBezTo>
                    <a:pt x="1214" y="614"/>
                    <a:pt x="1202" y="608"/>
                    <a:pt x="1202" y="570"/>
                  </a:cubicBezTo>
                  <a:lnTo>
                    <a:pt x="1202" y="262"/>
                  </a:lnTo>
                  <a:lnTo>
                    <a:pt x="1310" y="262"/>
                  </a:lnTo>
                  <a:lnTo>
                    <a:pt x="1310" y="190"/>
                  </a:lnTo>
                  <a:lnTo>
                    <a:pt x="1202" y="190"/>
                  </a:lnTo>
                  <a:lnTo>
                    <a:pt x="1202" y="41"/>
                  </a:lnTo>
                  <a:close/>
                  <a:moveTo>
                    <a:pt x="2891" y="529"/>
                  </a:moveTo>
                  <a:cubicBezTo>
                    <a:pt x="2876" y="593"/>
                    <a:pt x="2825" y="626"/>
                    <a:pt x="2752" y="626"/>
                  </a:cubicBezTo>
                  <a:cubicBezTo>
                    <a:pt x="2634" y="626"/>
                    <a:pt x="2581" y="549"/>
                    <a:pt x="2584" y="463"/>
                  </a:cubicBezTo>
                  <a:lnTo>
                    <a:pt x="2987" y="463"/>
                  </a:lnTo>
                  <a:cubicBezTo>
                    <a:pt x="2992" y="342"/>
                    <a:pt x="2934" y="178"/>
                    <a:pt x="2743" y="178"/>
                  </a:cubicBezTo>
                  <a:cubicBezTo>
                    <a:pt x="2597" y="178"/>
                    <a:pt x="2491" y="288"/>
                    <a:pt x="2491" y="437"/>
                  </a:cubicBezTo>
                  <a:cubicBezTo>
                    <a:pt x="2496" y="588"/>
                    <a:pt x="2577" y="698"/>
                    <a:pt x="2749" y="698"/>
                  </a:cubicBezTo>
                  <a:cubicBezTo>
                    <a:pt x="2869" y="698"/>
                    <a:pt x="2955" y="638"/>
                    <a:pt x="2978" y="529"/>
                  </a:cubicBezTo>
                  <a:lnTo>
                    <a:pt x="2891" y="529"/>
                  </a:lnTo>
                  <a:close/>
                  <a:moveTo>
                    <a:pt x="2584" y="390"/>
                  </a:moveTo>
                  <a:cubicBezTo>
                    <a:pt x="2591" y="315"/>
                    <a:pt x="2646" y="250"/>
                    <a:pt x="2738" y="250"/>
                  </a:cubicBezTo>
                  <a:cubicBezTo>
                    <a:pt x="2826" y="250"/>
                    <a:pt x="2889" y="313"/>
                    <a:pt x="2893" y="390"/>
                  </a:cubicBezTo>
                  <a:lnTo>
                    <a:pt x="2584" y="390"/>
                  </a:lnTo>
                  <a:close/>
                  <a:moveTo>
                    <a:pt x="1866" y="349"/>
                  </a:moveTo>
                  <a:cubicBezTo>
                    <a:pt x="1854" y="231"/>
                    <a:pt x="1756" y="178"/>
                    <a:pt x="1634" y="178"/>
                  </a:cubicBezTo>
                  <a:cubicBezTo>
                    <a:pt x="1464" y="178"/>
                    <a:pt x="1381" y="295"/>
                    <a:pt x="1381" y="444"/>
                  </a:cubicBezTo>
                  <a:cubicBezTo>
                    <a:pt x="1381" y="592"/>
                    <a:pt x="1468" y="698"/>
                    <a:pt x="1632" y="698"/>
                  </a:cubicBezTo>
                  <a:cubicBezTo>
                    <a:pt x="1768" y="698"/>
                    <a:pt x="1850" y="626"/>
                    <a:pt x="1869" y="505"/>
                  </a:cubicBezTo>
                  <a:lnTo>
                    <a:pt x="1779" y="505"/>
                  </a:lnTo>
                  <a:cubicBezTo>
                    <a:pt x="1768" y="580"/>
                    <a:pt x="1717" y="626"/>
                    <a:pt x="1631" y="626"/>
                  </a:cubicBezTo>
                  <a:cubicBezTo>
                    <a:pt x="1519" y="626"/>
                    <a:pt x="1474" y="536"/>
                    <a:pt x="1474" y="444"/>
                  </a:cubicBezTo>
                  <a:cubicBezTo>
                    <a:pt x="1474" y="343"/>
                    <a:pt x="1514" y="250"/>
                    <a:pt x="1642" y="250"/>
                  </a:cubicBezTo>
                  <a:cubicBezTo>
                    <a:pt x="1715" y="250"/>
                    <a:pt x="1761" y="287"/>
                    <a:pt x="1775" y="349"/>
                  </a:cubicBezTo>
                  <a:lnTo>
                    <a:pt x="1866" y="349"/>
                  </a:lnTo>
                  <a:close/>
                  <a:moveTo>
                    <a:pt x="1953" y="686"/>
                  </a:moveTo>
                  <a:lnTo>
                    <a:pt x="2041" y="686"/>
                  </a:lnTo>
                  <a:lnTo>
                    <a:pt x="2041" y="406"/>
                  </a:lnTo>
                  <a:cubicBezTo>
                    <a:pt x="2041" y="317"/>
                    <a:pt x="2093" y="250"/>
                    <a:pt x="2200" y="250"/>
                  </a:cubicBezTo>
                  <a:cubicBezTo>
                    <a:pt x="2268" y="250"/>
                    <a:pt x="2309" y="290"/>
                    <a:pt x="2309" y="350"/>
                  </a:cubicBezTo>
                  <a:lnTo>
                    <a:pt x="2309" y="686"/>
                  </a:lnTo>
                  <a:lnTo>
                    <a:pt x="2398" y="686"/>
                  </a:lnTo>
                  <a:lnTo>
                    <a:pt x="2398" y="360"/>
                  </a:lnTo>
                  <a:cubicBezTo>
                    <a:pt x="2398" y="253"/>
                    <a:pt x="2354" y="178"/>
                    <a:pt x="2212" y="178"/>
                  </a:cubicBezTo>
                  <a:cubicBezTo>
                    <a:pt x="2148" y="178"/>
                    <a:pt x="2072" y="203"/>
                    <a:pt x="2043" y="263"/>
                  </a:cubicBezTo>
                  <a:lnTo>
                    <a:pt x="2041" y="263"/>
                  </a:lnTo>
                  <a:lnTo>
                    <a:pt x="2041" y="0"/>
                  </a:lnTo>
                  <a:lnTo>
                    <a:pt x="1953" y="0"/>
                  </a:lnTo>
                  <a:lnTo>
                    <a:pt x="1953" y="686"/>
                  </a:lnTo>
                  <a:close/>
                  <a:moveTo>
                    <a:pt x="3086" y="0"/>
                  </a:moveTo>
                  <a:lnTo>
                    <a:pt x="3174" y="0"/>
                  </a:lnTo>
                  <a:lnTo>
                    <a:pt x="3174" y="686"/>
                  </a:lnTo>
                  <a:lnTo>
                    <a:pt x="3086" y="686"/>
                  </a:lnTo>
                  <a:lnTo>
                    <a:pt x="3086" y="0"/>
                  </a:lnTo>
                  <a:close/>
                  <a:moveTo>
                    <a:pt x="3296" y="0"/>
                  </a:moveTo>
                  <a:lnTo>
                    <a:pt x="3384" y="0"/>
                  </a:lnTo>
                  <a:lnTo>
                    <a:pt x="3384" y="686"/>
                  </a:lnTo>
                  <a:lnTo>
                    <a:pt x="3296" y="686"/>
                  </a:lnTo>
                  <a:lnTo>
                    <a:pt x="3296" y="0"/>
                  </a:lnTo>
                  <a:close/>
                  <a:moveTo>
                    <a:pt x="0" y="189"/>
                  </a:moveTo>
                  <a:lnTo>
                    <a:pt x="81" y="189"/>
                  </a:lnTo>
                  <a:lnTo>
                    <a:pt x="81" y="262"/>
                  </a:lnTo>
                  <a:lnTo>
                    <a:pt x="83" y="262"/>
                  </a:lnTo>
                  <a:cubicBezTo>
                    <a:pt x="122" y="207"/>
                    <a:pt x="181" y="178"/>
                    <a:pt x="254" y="178"/>
                  </a:cubicBezTo>
                  <a:cubicBezTo>
                    <a:pt x="318" y="178"/>
                    <a:pt x="377" y="202"/>
                    <a:pt x="398" y="262"/>
                  </a:cubicBezTo>
                  <a:cubicBezTo>
                    <a:pt x="434" y="209"/>
                    <a:pt x="496" y="178"/>
                    <a:pt x="563" y="178"/>
                  </a:cubicBezTo>
                  <a:cubicBezTo>
                    <a:pt x="668" y="178"/>
                    <a:pt x="739" y="219"/>
                    <a:pt x="739" y="322"/>
                  </a:cubicBezTo>
                  <a:lnTo>
                    <a:pt x="739" y="686"/>
                  </a:lnTo>
                  <a:lnTo>
                    <a:pt x="652" y="686"/>
                  </a:lnTo>
                  <a:lnTo>
                    <a:pt x="652" y="360"/>
                  </a:lnTo>
                  <a:cubicBezTo>
                    <a:pt x="652" y="299"/>
                    <a:pt x="635" y="250"/>
                    <a:pt x="550" y="250"/>
                  </a:cubicBezTo>
                  <a:cubicBezTo>
                    <a:pt x="467" y="250"/>
                    <a:pt x="413" y="300"/>
                    <a:pt x="413" y="377"/>
                  </a:cubicBezTo>
                  <a:lnTo>
                    <a:pt x="413" y="686"/>
                  </a:lnTo>
                  <a:lnTo>
                    <a:pt x="326" y="686"/>
                  </a:lnTo>
                  <a:lnTo>
                    <a:pt x="326" y="360"/>
                  </a:lnTo>
                  <a:cubicBezTo>
                    <a:pt x="326" y="296"/>
                    <a:pt x="305" y="250"/>
                    <a:pt x="227" y="250"/>
                  </a:cubicBezTo>
                  <a:cubicBezTo>
                    <a:pt x="124" y="250"/>
                    <a:pt x="87" y="339"/>
                    <a:pt x="87" y="377"/>
                  </a:cubicBezTo>
                  <a:lnTo>
                    <a:pt x="87" y="686"/>
                  </a:lnTo>
                  <a:lnTo>
                    <a:pt x="0" y="686"/>
                  </a:lnTo>
                  <a:lnTo>
                    <a:pt x="0" y="189"/>
                  </a:lnTo>
                  <a:close/>
                  <a:moveTo>
                    <a:pt x="840" y="686"/>
                  </a:moveTo>
                  <a:lnTo>
                    <a:pt x="928" y="686"/>
                  </a:lnTo>
                  <a:lnTo>
                    <a:pt x="928" y="190"/>
                  </a:lnTo>
                  <a:lnTo>
                    <a:pt x="840" y="190"/>
                  </a:lnTo>
                  <a:lnTo>
                    <a:pt x="840" y="686"/>
                  </a:lnTo>
                  <a:close/>
                  <a:moveTo>
                    <a:pt x="831" y="50"/>
                  </a:moveTo>
                  <a:cubicBezTo>
                    <a:pt x="831" y="23"/>
                    <a:pt x="855" y="1"/>
                    <a:pt x="884" y="1"/>
                  </a:cubicBezTo>
                  <a:cubicBezTo>
                    <a:pt x="913" y="1"/>
                    <a:pt x="936" y="23"/>
                    <a:pt x="936" y="50"/>
                  </a:cubicBezTo>
                  <a:cubicBezTo>
                    <a:pt x="936" y="78"/>
                    <a:pt x="913" y="100"/>
                    <a:pt x="884" y="100"/>
                  </a:cubicBezTo>
                  <a:cubicBezTo>
                    <a:pt x="855" y="100"/>
                    <a:pt x="831" y="78"/>
                    <a:pt x="831"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991715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628650" y="738000"/>
            <a:ext cx="7913700" cy="457200"/>
          </a:xfrm>
          <a:prstGeom prst="rect">
            <a:avLst/>
          </a:prstGeom>
        </p:spPr>
        <p:txBody>
          <a:bodyPr vert="horz" lIns="0" tIns="0" rIns="0" bIns="0" rtlCol="0" anchor="b">
            <a:normAutofit/>
          </a:bodyPr>
          <a:lstStyle/>
          <a:p>
            <a:r>
              <a:rPr lang="en-US" dirty="0"/>
              <a:t>This is your title text style.</a:t>
            </a:r>
            <a:endParaRPr lang="en-GB" dirty="0"/>
          </a:p>
        </p:txBody>
      </p:sp>
      <p:sp>
        <p:nvSpPr>
          <p:cNvPr id="3" name="Text Placeholder 2"/>
          <p:cNvSpPr>
            <a:spLocks noGrp="1"/>
          </p:cNvSpPr>
          <p:nvPr>
            <p:ph type="body" idx="1"/>
          </p:nvPr>
        </p:nvSpPr>
        <p:spPr bwMode="gray">
          <a:xfrm>
            <a:off x="628650" y="1825625"/>
            <a:ext cx="7886700" cy="4351338"/>
          </a:xfrm>
          <a:prstGeom prst="rect">
            <a:avLst/>
          </a:prstGeom>
        </p:spPr>
        <p:txBody>
          <a:bodyPr vert="horz" lIns="0" tIns="0" rIns="0" bIns="0" rtlCol="0">
            <a:normAutofit/>
          </a:bodyPr>
          <a:lstStyle/>
          <a:p>
            <a:pPr lvl="0"/>
            <a:r>
              <a:rPr lang="en-US" dirty="0"/>
              <a:t>First level: 18pt Arial. Your primary text style used for main body text, normal paragraphs.</a:t>
            </a:r>
          </a:p>
          <a:p>
            <a:pPr lvl="1"/>
            <a:r>
              <a:rPr lang="en-US" dirty="0"/>
              <a:t>Second level: 16pt Arial. Used for text that needs slightly less emphasis than the first level.</a:t>
            </a:r>
          </a:p>
          <a:p>
            <a:pPr lvl="2"/>
            <a:r>
              <a:rPr lang="en-US" dirty="0"/>
              <a:t>Third level: 18pt Arial. Your primary bullet point style.</a:t>
            </a:r>
          </a:p>
          <a:p>
            <a:pPr lvl="3"/>
            <a:r>
              <a:rPr lang="en-US" dirty="0"/>
              <a:t>Fourth level: 16pt Arial. Your secondary and final bullet point style.</a:t>
            </a:r>
          </a:p>
          <a:p>
            <a:pPr lvl="4"/>
            <a:r>
              <a:rPr lang="en-US" dirty="0"/>
              <a:t>Fifth level: 18pt Arial. Used for sub-headings only.</a:t>
            </a:r>
          </a:p>
          <a:p>
            <a:pPr lvl="5"/>
            <a:r>
              <a:rPr lang="en-US" dirty="0"/>
              <a:t>Sixth level: 18pt Arial. </a:t>
            </a:r>
            <a:r>
              <a:rPr lang="en-GB" dirty="0"/>
              <a:t>18pt Arial. This should only be used on messaging that highlights our human approach.</a:t>
            </a:r>
          </a:p>
          <a:p>
            <a:pPr lvl="6"/>
            <a:r>
              <a:rPr lang="en-US" dirty="0"/>
              <a:t>Seventh level: 16pt Arial. </a:t>
            </a:r>
            <a:r>
              <a:rPr lang="en-GB" dirty="0"/>
              <a:t>This should only be used on call to actions.</a:t>
            </a:r>
          </a:p>
          <a:p>
            <a:pPr lvl="7"/>
            <a:r>
              <a:rPr lang="en-US" dirty="0"/>
              <a:t>Eighth level: Denotes an incorrect style; click the ‘decrease list level button’ to return to a correct style. </a:t>
            </a:r>
          </a:p>
          <a:p>
            <a:pPr lvl="8"/>
            <a:r>
              <a:rPr lang="en-US" dirty="0"/>
              <a:t>Ninth level: </a:t>
            </a:r>
            <a:r>
              <a:rPr lang="en-GB" dirty="0"/>
              <a:t>Denotes an incorrect style; click the ‘decrease list level button’ to return to a correct style. </a:t>
            </a:r>
          </a:p>
        </p:txBody>
      </p:sp>
      <p:sp>
        <p:nvSpPr>
          <p:cNvPr id="4" name="Date Placeholder 3"/>
          <p:cNvSpPr>
            <a:spLocks noGrp="1"/>
          </p:cNvSpPr>
          <p:nvPr>
            <p:ph type="dt" sz="half" idx="2"/>
          </p:nvPr>
        </p:nvSpPr>
        <p:spPr bwMode="gray">
          <a:xfrm>
            <a:off x="620747" y="6235818"/>
            <a:ext cx="2057400" cy="156405"/>
          </a:xfrm>
          <a:prstGeom prst="rect">
            <a:avLst/>
          </a:prstGeom>
        </p:spPr>
        <p:txBody>
          <a:bodyPr vert="horz" lIns="0" tIns="0" rIns="91440" bIns="0" rtlCol="0" anchor="ctr"/>
          <a:lstStyle>
            <a:lvl1pPr algn="l">
              <a:defRPr sz="600">
                <a:solidFill>
                  <a:schemeClr val="accent1"/>
                </a:solidFill>
              </a:defRPr>
            </a:lvl1pPr>
          </a:lstStyle>
          <a:p>
            <a:fld id="{D773970F-CD22-44D1-94EB-FD913430D4FC}" type="datetime2">
              <a:rPr lang="en-GB" smtClean="0"/>
              <a:t>Sunday, 25 October 2020</a:t>
            </a:fld>
            <a:endParaRPr lang="en-GB" dirty="0"/>
          </a:p>
        </p:txBody>
      </p:sp>
      <p:sp>
        <p:nvSpPr>
          <p:cNvPr id="5" name="Footer Placeholder 4"/>
          <p:cNvSpPr>
            <a:spLocks noGrp="1"/>
          </p:cNvSpPr>
          <p:nvPr>
            <p:ph type="ftr" sz="quarter" idx="3"/>
          </p:nvPr>
        </p:nvSpPr>
        <p:spPr bwMode="gray">
          <a:xfrm>
            <a:off x="620747" y="6154104"/>
            <a:ext cx="4036607" cy="116973"/>
          </a:xfrm>
          <a:prstGeom prst="rect">
            <a:avLst/>
          </a:prstGeom>
        </p:spPr>
        <p:txBody>
          <a:bodyPr vert="horz" lIns="0" tIns="0" rIns="91440" bIns="0" rtlCol="0" anchor="b"/>
          <a:lstStyle>
            <a:lvl1pPr algn="l">
              <a:defRPr sz="600">
                <a:solidFill>
                  <a:schemeClr val="accent1"/>
                </a:solidFill>
              </a:defRPr>
            </a:lvl1pPr>
          </a:lstStyle>
          <a:p>
            <a:r>
              <a:rPr lang="en-GB" dirty="0"/>
              <a:t>Copyright Irwin Mitchell</a:t>
            </a:r>
          </a:p>
        </p:txBody>
      </p:sp>
      <p:sp>
        <p:nvSpPr>
          <p:cNvPr id="6" name="Slide Number Placeholder 5"/>
          <p:cNvSpPr>
            <a:spLocks noGrp="1"/>
          </p:cNvSpPr>
          <p:nvPr>
            <p:ph type="sldNum" sz="quarter" idx="4"/>
          </p:nvPr>
        </p:nvSpPr>
        <p:spPr bwMode="gray">
          <a:xfrm>
            <a:off x="305992" y="6079381"/>
            <a:ext cx="296465" cy="365125"/>
          </a:xfrm>
          <a:prstGeom prst="rect">
            <a:avLst/>
          </a:prstGeom>
        </p:spPr>
        <p:txBody>
          <a:bodyPr vert="horz" lIns="0" tIns="45720" rIns="0" bIns="45720" rtlCol="0" anchor="ctr">
            <a:normAutofit/>
          </a:bodyPr>
          <a:lstStyle>
            <a:lvl1pPr algn="l">
              <a:defRPr sz="1600" b="1">
                <a:solidFill>
                  <a:schemeClr val="accent1"/>
                </a:solidFill>
              </a:defRPr>
            </a:lvl1pPr>
          </a:lstStyle>
          <a:p>
            <a:fld id="{D48EB5D9-9130-47EB-9754-70323FAF0479}" type="slidenum">
              <a:rPr lang="en-GB" smtClean="0"/>
              <a:pPr/>
              <a:t>‹#›</a:t>
            </a:fld>
            <a:endParaRPr lang="en-GB" dirty="0"/>
          </a:p>
        </p:txBody>
      </p:sp>
    </p:spTree>
    <p:extLst>
      <p:ext uri="{BB962C8B-B14F-4D97-AF65-F5344CB8AC3E}">
        <p14:creationId xmlns:p14="http://schemas.microsoft.com/office/powerpoint/2010/main" val="2383656516"/>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9" r:id="rId4"/>
    <p:sldLayoutId id="2147483658" r:id="rId5"/>
    <p:sldLayoutId id="2147483667" r:id="rId6"/>
    <p:sldLayoutId id="2147483663" r:id="rId7"/>
    <p:sldLayoutId id="2147483664" r:id="rId8"/>
    <p:sldLayoutId id="2147483668" r:id="rId9"/>
    <p:sldLayoutId id="2147483666" r:id="rId10"/>
    <p:sldLayoutId id="2147483669" r:id="rId11"/>
    <p:sldLayoutId id="2147483670" r:id="rId12"/>
    <p:sldLayoutId id="2147483671" r:id="rId13"/>
    <p:sldLayoutId id="2147483672" r:id="rId14"/>
    <p:sldLayoutId id="2147483673" r:id="rId15"/>
    <p:sldLayoutId id="2147483674" r:id="rId16"/>
    <p:sldLayoutId id="2147483690" r:id="rId17"/>
    <p:sldLayoutId id="2147483684" r:id="rId18"/>
    <p:sldLayoutId id="2147483688" r:id="rId19"/>
    <p:sldLayoutId id="2147483689" r:id="rId20"/>
    <p:sldLayoutId id="2147483675" r:id="rId21"/>
    <p:sldLayoutId id="2147483676" r:id="rId22"/>
    <p:sldLayoutId id="2147483692" r:id="rId23"/>
    <p:sldLayoutId id="2147483678" r:id="rId2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2400" b="1" kern="1200">
          <a:solidFill>
            <a:schemeClr val="accent1"/>
          </a:solidFill>
          <a:latin typeface="+mj-lt"/>
          <a:ea typeface="+mj-ea"/>
          <a:cs typeface="+mj-cs"/>
        </a:defRPr>
      </a:lvl1pPr>
    </p:titleStyle>
    <p:bodyStyle>
      <a:lvl1pPr marL="0" indent="0" algn="l" defTabSz="914400" rtl="0" eaLnBrk="1" latinLnBrk="0" hangingPunct="1">
        <a:lnSpc>
          <a:spcPct val="100000"/>
        </a:lnSpc>
        <a:spcBef>
          <a:spcPts val="0"/>
        </a:spcBef>
        <a:spcAft>
          <a:spcPts val="2000"/>
        </a:spcAft>
        <a:buFont typeface="Arial" panose="020B0604020202020204" pitchFamily="34" charset="0"/>
        <a:buNone/>
        <a:defRPr sz="1800" kern="1200" baseline="0">
          <a:solidFill>
            <a:schemeClr val="tx1"/>
          </a:solidFill>
          <a:latin typeface="+mn-lt"/>
          <a:ea typeface="+mn-ea"/>
          <a:cs typeface="+mn-cs"/>
        </a:defRPr>
      </a:lvl1pPr>
      <a:lvl2pPr marL="0" indent="0" algn="l" defTabSz="914400" rtl="0" eaLnBrk="1" latinLnBrk="0" hangingPunct="1">
        <a:lnSpc>
          <a:spcPct val="90000"/>
        </a:lnSpc>
        <a:spcBef>
          <a:spcPts val="0"/>
        </a:spcBef>
        <a:spcAft>
          <a:spcPts val="2000"/>
        </a:spcAft>
        <a:buFont typeface="Arial" panose="020B0604020202020204" pitchFamily="34" charset="0"/>
        <a:buNone/>
        <a:defRPr sz="1600" kern="1200" baseline="0">
          <a:solidFill>
            <a:schemeClr val="tx1"/>
          </a:solidFill>
          <a:latin typeface="+mn-lt"/>
          <a:ea typeface="+mn-ea"/>
          <a:cs typeface="+mn-cs"/>
        </a:defRPr>
      </a:lvl2pPr>
      <a:lvl3pPr marL="284400" indent="-284400" algn="l" defTabSz="914400" rtl="0" eaLnBrk="1" latinLnBrk="0" hangingPunct="1">
        <a:lnSpc>
          <a:spcPct val="90000"/>
        </a:lnSpc>
        <a:spcBef>
          <a:spcPts val="0"/>
        </a:spcBef>
        <a:spcAft>
          <a:spcPts val="400"/>
        </a:spcAft>
        <a:buFont typeface="Arial" panose="020B0604020202020204" pitchFamily="34" charset="0"/>
        <a:buChar char="•"/>
        <a:defRPr sz="1800" kern="1200">
          <a:solidFill>
            <a:schemeClr val="tx1"/>
          </a:solidFill>
          <a:latin typeface="+mn-lt"/>
          <a:ea typeface="+mn-ea"/>
          <a:cs typeface="+mn-cs"/>
        </a:defRPr>
      </a:lvl3pPr>
      <a:lvl4pPr marL="284400" indent="-284400" algn="l" defTabSz="914400" rtl="0" eaLnBrk="1" latinLnBrk="0" hangingPunct="1">
        <a:lnSpc>
          <a:spcPct val="90000"/>
        </a:lnSpc>
        <a:spcBef>
          <a:spcPts val="0"/>
        </a:spcBef>
        <a:spcAft>
          <a:spcPts val="400"/>
        </a:spcAft>
        <a:buFont typeface="Arial" panose="020B0604020202020204" pitchFamily="34" charset="0"/>
        <a:buChar char="•"/>
        <a:defRPr sz="1600" kern="1200">
          <a:solidFill>
            <a:schemeClr val="tx1"/>
          </a:solidFill>
          <a:latin typeface="+mn-lt"/>
          <a:ea typeface="+mn-ea"/>
          <a:cs typeface="+mn-cs"/>
        </a:defRPr>
      </a:lvl4pPr>
      <a:lvl5pPr marL="0" indent="0" algn="l" defTabSz="914400" rtl="0" eaLnBrk="1" latinLnBrk="0" hangingPunct="1">
        <a:lnSpc>
          <a:spcPct val="90000"/>
        </a:lnSpc>
        <a:spcBef>
          <a:spcPts val="1000"/>
        </a:spcBef>
        <a:spcAft>
          <a:spcPts val="0"/>
        </a:spcAft>
        <a:buFont typeface="Arial" panose="020B0604020202020204" pitchFamily="34" charset="0"/>
        <a:buNone/>
        <a:defRPr sz="1800" b="1" kern="1200" baseline="0">
          <a:solidFill>
            <a:schemeClr val="tx2"/>
          </a:solidFill>
          <a:latin typeface="+mn-lt"/>
          <a:ea typeface="+mn-ea"/>
          <a:cs typeface="+mn-cs"/>
        </a:defRPr>
      </a:lvl5pPr>
      <a:lvl6pPr marL="0" indent="0" algn="l" defTabSz="914400" rtl="0" eaLnBrk="1" latinLnBrk="0" hangingPunct="1">
        <a:lnSpc>
          <a:spcPct val="90000"/>
        </a:lnSpc>
        <a:spcBef>
          <a:spcPts val="1000"/>
        </a:spcBef>
        <a:buFont typeface="Arial" panose="020B0604020202020204" pitchFamily="34" charset="0"/>
        <a:buNone/>
        <a:defRPr sz="1800" b="1" kern="1200" baseline="0">
          <a:solidFill>
            <a:schemeClr val="accent3"/>
          </a:solidFill>
          <a:latin typeface="+mn-lt"/>
          <a:ea typeface="+mn-ea"/>
          <a:cs typeface="+mn-cs"/>
        </a:defRPr>
      </a:lvl6pPr>
      <a:lvl7pPr marL="0" indent="0" algn="l" defTabSz="914400" rtl="0" eaLnBrk="1" latinLnBrk="0" hangingPunct="1">
        <a:lnSpc>
          <a:spcPct val="90000"/>
        </a:lnSpc>
        <a:spcBef>
          <a:spcPts val="1000"/>
        </a:spcBef>
        <a:buFont typeface="Arial" panose="020B0604020202020204" pitchFamily="34" charset="0"/>
        <a:buNone/>
        <a:defRPr sz="1600" b="1" kern="1200">
          <a:solidFill>
            <a:schemeClr val="accent4"/>
          </a:solidFill>
          <a:latin typeface="+mn-lt"/>
          <a:ea typeface="+mn-ea"/>
          <a:cs typeface="+mn-cs"/>
        </a:defRPr>
      </a:lvl7pPr>
      <a:lvl8pPr marL="0" indent="0" algn="l" defTabSz="914400" rtl="0" eaLnBrk="1" latinLnBrk="0" hangingPunct="1">
        <a:lnSpc>
          <a:spcPct val="90000"/>
        </a:lnSpc>
        <a:spcBef>
          <a:spcPts val="500"/>
        </a:spcBef>
        <a:buFont typeface="Arial" panose="020B0604020202020204" pitchFamily="34" charset="0"/>
        <a:buNone/>
        <a:defRPr sz="1800" kern="1200" baseline="0">
          <a:solidFill>
            <a:srgbClr val="FF0000"/>
          </a:solidFill>
          <a:latin typeface="+mn-lt"/>
          <a:ea typeface="+mn-ea"/>
          <a:cs typeface="+mn-cs"/>
        </a:defRPr>
      </a:lvl8pPr>
      <a:lvl9pPr marL="0" indent="0" algn="l" defTabSz="914400" rtl="0" eaLnBrk="1" latinLnBrk="0" hangingPunct="1">
        <a:lnSpc>
          <a:spcPct val="90000"/>
        </a:lnSpc>
        <a:spcBef>
          <a:spcPts val="500"/>
        </a:spcBef>
        <a:buFont typeface="Arial" panose="020B0604020202020204" pitchFamily="34" charset="0"/>
        <a:buNone/>
        <a:defRPr sz="1800" kern="1200">
          <a:solidFill>
            <a:srgbClr val="FF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5375" userDrawn="1">
          <p15:clr>
            <a:srgbClr val="F26B43"/>
          </p15:clr>
        </p15:guide>
        <p15:guide id="3" pos="385" userDrawn="1">
          <p15:clr>
            <a:srgbClr val="F26B43"/>
          </p15:clr>
        </p15:guide>
        <p15:guide id="4" orient="horz" pos="935" userDrawn="1">
          <p15:clr>
            <a:srgbClr val="F26B43"/>
          </p15:clr>
        </p15:guide>
        <p15:guide id="5" orient="horz" pos="3612" userDrawn="1">
          <p15:clr>
            <a:srgbClr val="F26B43"/>
          </p15:clr>
        </p15:guide>
        <p15:guide id="7" pos="2880" userDrawn="1">
          <p15:clr>
            <a:srgbClr val="F26B43"/>
          </p15:clr>
        </p15:guide>
        <p15:guide id="9" orient="horz" pos="3362" userDrawn="1">
          <p15:clr>
            <a:srgbClr val="F26B43"/>
          </p15:clr>
        </p15:guide>
        <p15:guide id="10" pos="181" userDrawn="1">
          <p15:clr>
            <a:srgbClr val="F26B43"/>
          </p15:clr>
        </p15:guide>
        <p15:guide id="11" pos="557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hyperlink" Target="https://www.brownejacobson.com/-/media/Files/PDF-Documents/2013-UKUT-0365-AAC.ashx?la=en" TargetMode="External"/><Relationship Id="rId2" Type="http://schemas.openxmlformats.org/officeDocument/2006/relationships/notesSlide" Target="../notesSlides/notesSlide4.xml"/><Relationship Id="rId1" Type="http://schemas.openxmlformats.org/officeDocument/2006/relationships/slideLayout" Target="../slideLayouts/slideLayout10.xml"/><Relationship Id="rId4" Type="http://schemas.openxmlformats.org/officeDocument/2006/relationships/hyperlink" Target="http://www.bailii.org/ew/cases/EWCA/Civ/2017/194.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hyperlink" Target="https://www.cqc.org.uk/publications/themed-inspection/review-learning-disability-services" TargetMode="Externa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hyperlink" Target="mailto:kirsty.stuart@irwinmitchell.com" TargetMode="Externa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hyperlink" Target="https://right2visit.info/" TargetMode="Externa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g"/><Relationship Id="rId2" Type="http://schemas.openxmlformats.org/officeDocument/2006/relationships/image" Target="../media/image4.jpg"/><Relationship Id="rId1" Type="http://schemas.openxmlformats.org/officeDocument/2006/relationships/slideLayout" Target="../slideLayouts/slideLayout10.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1122364"/>
            <a:ext cx="7683730" cy="3247162"/>
          </a:xfrm>
        </p:spPr>
        <p:txBody>
          <a:bodyPr/>
          <a:lstStyle/>
          <a:p>
            <a:pPr algn="ctr"/>
            <a:r>
              <a:rPr lang="en-US" dirty="0">
                <a:latin typeface="Arial Bold" pitchFamily="-96" charset="0"/>
              </a:rPr>
              <a:t>Legal Remedies for those with ASD and/or LD within in-patient services</a:t>
            </a:r>
            <a:endParaRPr lang="en-GB" dirty="0"/>
          </a:p>
        </p:txBody>
      </p:sp>
    </p:spTree>
    <p:extLst>
      <p:ext uri="{BB962C8B-B14F-4D97-AF65-F5344CB8AC3E}">
        <p14:creationId xmlns:p14="http://schemas.microsoft.com/office/powerpoint/2010/main" val="2603293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Examples of Court of Protection cases </a:t>
            </a:r>
          </a:p>
        </p:txBody>
      </p:sp>
      <p:sp>
        <p:nvSpPr>
          <p:cNvPr id="3" name="TextBox 2"/>
          <p:cNvSpPr txBox="1"/>
          <p:nvPr/>
        </p:nvSpPr>
        <p:spPr>
          <a:xfrm>
            <a:off x="627017" y="1809206"/>
            <a:ext cx="7569926" cy="3391698"/>
          </a:xfrm>
          <a:prstGeom prst="rect">
            <a:avLst/>
          </a:prstGeom>
          <a:noFill/>
        </p:spPr>
        <p:txBody>
          <a:bodyPr wrap="square" rtlCol="0">
            <a:spAutoFit/>
          </a:bodyPr>
          <a:lstStyle/>
          <a:p>
            <a:pPr marL="285750" indent="-285750">
              <a:lnSpc>
                <a:spcPct val="90000"/>
              </a:lnSpc>
              <a:spcAft>
                <a:spcPts val="400"/>
              </a:spcAft>
              <a:buFont typeface="Arial" panose="020B0604020202020204" pitchFamily="34" charset="0"/>
              <a:buChar char="•"/>
            </a:pPr>
            <a:r>
              <a:rPr lang="en-GB" dirty="0"/>
              <a:t>P is subject to a standard authorisation in hospital/in a unit and is unhappy and wishes to challenge this </a:t>
            </a:r>
          </a:p>
          <a:p>
            <a:pPr marL="742950" lvl="1" indent="-285750">
              <a:lnSpc>
                <a:spcPct val="90000"/>
              </a:lnSpc>
              <a:spcAft>
                <a:spcPts val="400"/>
              </a:spcAft>
              <a:buFont typeface="Arial" panose="020B0604020202020204" pitchFamily="34" charset="0"/>
              <a:buChar char="•"/>
            </a:pPr>
            <a:r>
              <a:rPr lang="en-GB" dirty="0"/>
              <a:t>s21A</a:t>
            </a:r>
          </a:p>
          <a:p>
            <a:pPr marL="285750" indent="-285750">
              <a:lnSpc>
                <a:spcPct val="90000"/>
              </a:lnSpc>
              <a:spcAft>
                <a:spcPts val="400"/>
              </a:spcAft>
              <a:buFont typeface="Arial" panose="020B0604020202020204" pitchFamily="34" charset="0"/>
              <a:buChar char="•"/>
            </a:pPr>
            <a:r>
              <a:rPr lang="en-GB" dirty="0"/>
              <a:t>P is in hospital (could be under MHA) but is going to be discharged into a non-CQC registered placement such as an ISL and so the court is required to authorise the legal deprivation of liberty </a:t>
            </a:r>
          </a:p>
          <a:p>
            <a:pPr marL="742950" lvl="1" indent="-285750">
              <a:lnSpc>
                <a:spcPct val="90000"/>
              </a:lnSpc>
              <a:spcAft>
                <a:spcPts val="400"/>
              </a:spcAft>
              <a:buFont typeface="Arial" panose="020B0604020202020204" pitchFamily="34" charset="0"/>
              <a:buChar char="•"/>
            </a:pPr>
            <a:r>
              <a:rPr lang="en-GB" dirty="0"/>
              <a:t>S16</a:t>
            </a:r>
          </a:p>
          <a:p>
            <a:pPr marL="285750" indent="-285750">
              <a:lnSpc>
                <a:spcPct val="90000"/>
              </a:lnSpc>
              <a:spcAft>
                <a:spcPts val="400"/>
              </a:spcAft>
              <a:buFont typeface="Arial" panose="020B0604020202020204" pitchFamily="34" charset="0"/>
              <a:buChar char="•"/>
            </a:pPr>
            <a:r>
              <a:rPr lang="en-GB" dirty="0"/>
              <a:t>P is in </a:t>
            </a:r>
            <a:r>
              <a:rPr lang="en-GB"/>
              <a:t>a non-CQC </a:t>
            </a:r>
            <a:r>
              <a:rPr lang="en-GB" dirty="0"/>
              <a:t>registered placement and is subject to an authorisation of the court which is reviewed annually but wishes to challenge the authorisation or an element of the restriction </a:t>
            </a:r>
          </a:p>
          <a:p>
            <a:pPr marL="742950" lvl="1" indent="-285750">
              <a:lnSpc>
                <a:spcPct val="90000"/>
              </a:lnSpc>
              <a:spcAft>
                <a:spcPts val="400"/>
              </a:spcAft>
              <a:buFont typeface="Arial" panose="020B0604020202020204" pitchFamily="34" charset="0"/>
              <a:buChar char="•"/>
            </a:pPr>
            <a:r>
              <a:rPr lang="en-GB" dirty="0"/>
              <a:t>S16 </a:t>
            </a:r>
          </a:p>
          <a:p>
            <a:pPr marL="285750" indent="-285750">
              <a:lnSpc>
                <a:spcPct val="90000"/>
              </a:lnSpc>
              <a:spcAft>
                <a:spcPts val="400"/>
              </a:spcAft>
              <a:buFont typeface="Arial" panose="020B0604020202020204" pitchFamily="34" charset="0"/>
              <a:buChar char="•"/>
            </a:pPr>
            <a:endParaRPr lang="en-GB" dirty="0"/>
          </a:p>
        </p:txBody>
      </p:sp>
    </p:spTree>
    <p:extLst>
      <p:ext uri="{BB962C8B-B14F-4D97-AF65-F5344CB8AC3E}">
        <p14:creationId xmlns:p14="http://schemas.microsoft.com/office/powerpoint/2010/main" val="3943593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Interface between the MHA and MCA</a:t>
            </a:r>
          </a:p>
        </p:txBody>
      </p:sp>
      <p:sp>
        <p:nvSpPr>
          <p:cNvPr id="3" name="TextBox 2"/>
          <p:cNvSpPr txBox="1"/>
          <p:nvPr/>
        </p:nvSpPr>
        <p:spPr>
          <a:xfrm>
            <a:off x="590550" y="1790700"/>
            <a:ext cx="7962900" cy="4171398"/>
          </a:xfrm>
          <a:prstGeom prst="rect">
            <a:avLst/>
          </a:prstGeom>
          <a:noFill/>
        </p:spPr>
        <p:txBody>
          <a:bodyPr wrap="square" rtlCol="0">
            <a:spAutoFit/>
          </a:bodyPr>
          <a:lstStyle/>
          <a:p>
            <a:pPr marL="285750" indent="-285750">
              <a:lnSpc>
                <a:spcPct val="90000"/>
              </a:lnSpc>
              <a:spcAft>
                <a:spcPts val="400"/>
              </a:spcAft>
              <a:buFont typeface="Arial" panose="020B0604020202020204" pitchFamily="34" charset="0"/>
              <a:buChar char="•"/>
            </a:pPr>
            <a:r>
              <a:rPr lang="en-GB" dirty="0"/>
              <a:t>Long standing issue</a:t>
            </a:r>
          </a:p>
          <a:p>
            <a:pPr marL="742950" lvl="1" indent="-285750">
              <a:lnSpc>
                <a:spcPct val="90000"/>
              </a:lnSpc>
              <a:spcAft>
                <a:spcPts val="400"/>
              </a:spcAft>
              <a:buFont typeface="Arial" panose="020B0604020202020204" pitchFamily="34" charset="0"/>
              <a:buChar char="•"/>
            </a:pPr>
            <a:r>
              <a:rPr lang="en-US" sz="2400" dirty="0"/>
              <a:t>GJ v The FT and The PCT and the Secretary of State for Health (2009) EWHC 2972 (Fam), 20th November 2009)</a:t>
            </a:r>
          </a:p>
          <a:p>
            <a:pPr marL="742950" lvl="1" indent="-285750">
              <a:lnSpc>
                <a:spcPct val="90000"/>
              </a:lnSpc>
              <a:spcAft>
                <a:spcPts val="400"/>
              </a:spcAft>
              <a:buFont typeface="Arial" panose="020B0604020202020204" pitchFamily="34" charset="0"/>
              <a:buChar char="•"/>
            </a:pPr>
            <a:r>
              <a:rPr lang="en-GB" sz="2400" dirty="0"/>
              <a:t>Re E (Medical Treatment Anorexia) [2012] EWHC 1639 (COP)</a:t>
            </a:r>
            <a:endParaRPr lang="en-GB" sz="2400" i="1" dirty="0"/>
          </a:p>
          <a:p>
            <a:pPr marL="742950" lvl="1" indent="-285750">
              <a:lnSpc>
                <a:spcPct val="90000"/>
              </a:lnSpc>
              <a:spcAft>
                <a:spcPts val="400"/>
              </a:spcAft>
              <a:buFont typeface="Arial" panose="020B0604020202020204" pitchFamily="34" charset="0"/>
              <a:buChar char="•"/>
            </a:pPr>
            <a:r>
              <a:rPr lang="en-GB" sz="2400" i="1" dirty="0"/>
              <a:t>AM v (1) South London &amp; </a:t>
            </a:r>
            <a:r>
              <a:rPr lang="en-GB" sz="2400" i="1" dirty="0" err="1"/>
              <a:t>Maudsley</a:t>
            </a:r>
            <a:r>
              <a:rPr lang="en-GB" sz="2400" i="1" dirty="0"/>
              <a:t> NHS Foundation Trust (2) Secretary of State for Health </a:t>
            </a:r>
            <a:r>
              <a:rPr lang="en-GB" sz="2400" dirty="0">
                <a:hlinkClick r:id="rId3"/>
              </a:rPr>
              <a:t>[2013] UKUT 0365 (AAC)</a:t>
            </a:r>
            <a:r>
              <a:rPr lang="en-GB" sz="2400" dirty="0"/>
              <a:t> </a:t>
            </a:r>
          </a:p>
          <a:p>
            <a:pPr marL="742950" lvl="1" indent="-285750">
              <a:lnSpc>
                <a:spcPct val="90000"/>
              </a:lnSpc>
              <a:spcAft>
                <a:spcPts val="400"/>
              </a:spcAft>
              <a:buFont typeface="Arial" panose="020B0604020202020204" pitchFamily="34" charset="0"/>
              <a:buChar char="•"/>
            </a:pPr>
            <a:r>
              <a:rPr lang="en-GB" sz="2400" dirty="0"/>
              <a:t>Secretary of State for Justice v MM; Welsh Ministers v PJ </a:t>
            </a:r>
            <a:r>
              <a:rPr lang="en-GB" sz="2400" dirty="0">
                <a:hlinkClick r:id="rId4"/>
              </a:rPr>
              <a:t>[2017] EWCA </a:t>
            </a:r>
            <a:r>
              <a:rPr lang="en-GB" sz="2400" dirty="0" err="1">
                <a:hlinkClick r:id="rId4"/>
              </a:rPr>
              <a:t>Civ</a:t>
            </a:r>
            <a:r>
              <a:rPr lang="en-GB" sz="2400" dirty="0">
                <a:hlinkClick r:id="rId4"/>
              </a:rPr>
              <a:t> 194</a:t>
            </a:r>
            <a:r>
              <a:rPr lang="en-GB" sz="2400" dirty="0"/>
              <a:t> </a:t>
            </a:r>
          </a:p>
          <a:p>
            <a:pPr marL="285750" indent="-285750">
              <a:lnSpc>
                <a:spcPct val="90000"/>
              </a:lnSpc>
              <a:spcAft>
                <a:spcPts val="400"/>
              </a:spcAft>
              <a:buFont typeface="Arial" panose="020B0604020202020204" pitchFamily="34" charset="0"/>
              <a:buChar char="•"/>
            </a:pPr>
            <a:endParaRPr lang="en-GB" dirty="0"/>
          </a:p>
        </p:txBody>
      </p:sp>
    </p:spTree>
    <p:extLst>
      <p:ext uri="{BB962C8B-B14F-4D97-AF65-F5344CB8AC3E}">
        <p14:creationId xmlns:p14="http://schemas.microsoft.com/office/powerpoint/2010/main" val="2614686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Human Rights Act Claims</a:t>
            </a:r>
          </a:p>
        </p:txBody>
      </p:sp>
      <p:sp>
        <p:nvSpPr>
          <p:cNvPr id="3" name="TextBox 2"/>
          <p:cNvSpPr txBox="1"/>
          <p:nvPr/>
        </p:nvSpPr>
        <p:spPr>
          <a:xfrm>
            <a:off x="633548" y="2227217"/>
            <a:ext cx="7733211" cy="2541208"/>
          </a:xfrm>
          <a:prstGeom prst="rect">
            <a:avLst/>
          </a:prstGeom>
          <a:noFill/>
        </p:spPr>
        <p:txBody>
          <a:bodyPr wrap="square" rtlCol="0">
            <a:spAutoFit/>
          </a:bodyPr>
          <a:lstStyle/>
          <a:p>
            <a:pPr marL="285750" indent="-285750">
              <a:lnSpc>
                <a:spcPct val="90000"/>
              </a:lnSpc>
              <a:spcAft>
                <a:spcPts val="400"/>
              </a:spcAft>
              <a:buFont typeface="Arial" panose="020B0604020202020204" pitchFamily="34" charset="0"/>
              <a:buChar char="•"/>
            </a:pPr>
            <a:r>
              <a:rPr lang="en-GB" dirty="0"/>
              <a:t>Whenever public officials interact with people, they have a legal duty to respect and protect human rights </a:t>
            </a:r>
          </a:p>
          <a:p>
            <a:pPr marL="285750" indent="-285750">
              <a:lnSpc>
                <a:spcPct val="90000"/>
              </a:lnSpc>
              <a:spcAft>
                <a:spcPts val="400"/>
              </a:spcAft>
              <a:buFont typeface="Arial" panose="020B0604020202020204" pitchFamily="34" charset="0"/>
              <a:buChar char="•"/>
            </a:pPr>
            <a:r>
              <a:rPr lang="en-GB" dirty="0"/>
              <a:t>These claims will overlap and be present in other applications such as COP</a:t>
            </a:r>
          </a:p>
          <a:p>
            <a:pPr marL="285750" indent="-285750">
              <a:lnSpc>
                <a:spcPct val="90000"/>
              </a:lnSpc>
              <a:spcAft>
                <a:spcPts val="400"/>
              </a:spcAft>
              <a:buFont typeface="Arial" panose="020B0604020202020204" pitchFamily="34" charset="0"/>
              <a:buChar char="•"/>
            </a:pPr>
            <a:r>
              <a:rPr lang="en-GB" dirty="0"/>
              <a:t>Can make a claim for damages if can prove negligence – County Court application </a:t>
            </a:r>
          </a:p>
          <a:p>
            <a:pPr marL="285750" indent="-285750">
              <a:lnSpc>
                <a:spcPct val="90000"/>
              </a:lnSpc>
              <a:spcAft>
                <a:spcPts val="400"/>
              </a:spcAft>
              <a:buFont typeface="Arial" panose="020B0604020202020204" pitchFamily="34" charset="0"/>
              <a:buChar char="•"/>
            </a:pPr>
            <a:r>
              <a:rPr lang="en-GB" dirty="0"/>
              <a:t>Should try and resolve through complaints procedure or ombudsman first</a:t>
            </a:r>
          </a:p>
          <a:p>
            <a:pPr marL="285750" indent="-285750">
              <a:lnSpc>
                <a:spcPct val="90000"/>
              </a:lnSpc>
              <a:spcAft>
                <a:spcPts val="400"/>
              </a:spcAft>
              <a:buFont typeface="Arial" panose="020B0604020202020204" pitchFamily="34" charset="0"/>
              <a:buChar char="•"/>
            </a:pPr>
            <a:r>
              <a:rPr lang="en-GB" dirty="0"/>
              <a:t>Mixed success – sometimes receive only nominal damages </a:t>
            </a:r>
          </a:p>
        </p:txBody>
      </p:sp>
    </p:spTree>
    <p:extLst>
      <p:ext uri="{BB962C8B-B14F-4D97-AF65-F5344CB8AC3E}">
        <p14:creationId xmlns:p14="http://schemas.microsoft.com/office/powerpoint/2010/main" val="277656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Examples</a:t>
            </a:r>
          </a:p>
        </p:txBody>
      </p:sp>
      <p:sp>
        <p:nvSpPr>
          <p:cNvPr id="3" name="TextBox 2"/>
          <p:cNvSpPr txBox="1"/>
          <p:nvPr/>
        </p:nvSpPr>
        <p:spPr>
          <a:xfrm>
            <a:off x="705394" y="1861457"/>
            <a:ext cx="7752806" cy="3296287"/>
          </a:xfrm>
          <a:prstGeom prst="rect">
            <a:avLst/>
          </a:prstGeom>
          <a:noFill/>
        </p:spPr>
        <p:txBody>
          <a:bodyPr wrap="square" rtlCol="0">
            <a:spAutoFit/>
          </a:bodyPr>
          <a:lstStyle/>
          <a:p>
            <a:pPr marL="285750" indent="-285750">
              <a:lnSpc>
                <a:spcPct val="90000"/>
              </a:lnSpc>
              <a:spcAft>
                <a:spcPts val="400"/>
              </a:spcAft>
              <a:buFont typeface="Arial" panose="020B0604020202020204" pitchFamily="34" charset="0"/>
              <a:buChar char="•"/>
            </a:pPr>
            <a:r>
              <a:rPr lang="en-GB" dirty="0"/>
              <a:t>Article 3 – right not to be tortured or treated in an inhuman or degrading way </a:t>
            </a:r>
          </a:p>
          <a:p>
            <a:pPr marL="742950" lvl="1" indent="-285750">
              <a:lnSpc>
                <a:spcPct val="90000"/>
              </a:lnSpc>
              <a:spcAft>
                <a:spcPts val="400"/>
              </a:spcAft>
              <a:buFont typeface="Arial" panose="020B0604020202020204" pitchFamily="34" charset="0"/>
              <a:buChar char="•"/>
            </a:pPr>
            <a:r>
              <a:rPr lang="en-GB" dirty="0"/>
              <a:t>Incudes inappropriate use of seclusion/physical or verbal abuse </a:t>
            </a:r>
          </a:p>
          <a:p>
            <a:pPr marL="285750" indent="-285750">
              <a:lnSpc>
                <a:spcPct val="90000"/>
              </a:lnSpc>
              <a:spcAft>
                <a:spcPts val="400"/>
              </a:spcAft>
              <a:buFont typeface="Arial" panose="020B0604020202020204" pitchFamily="34" charset="0"/>
              <a:buChar char="•"/>
            </a:pPr>
            <a:r>
              <a:rPr lang="en-GB" dirty="0"/>
              <a:t>Article 8 – right to respect for family life, home and correspondence</a:t>
            </a:r>
          </a:p>
          <a:p>
            <a:pPr marL="742950" lvl="1" indent="-285750">
              <a:lnSpc>
                <a:spcPct val="90000"/>
              </a:lnSpc>
              <a:spcAft>
                <a:spcPts val="400"/>
              </a:spcAft>
              <a:buFont typeface="Arial" panose="020B0604020202020204" pitchFamily="34" charset="0"/>
              <a:buChar char="•"/>
            </a:pPr>
            <a:r>
              <a:rPr lang="en-GB" dirty="0"/>
              <a:t>Includes visiting or restrictions – distance from family</a:t>
            </a:r>
          </a:p>
          <a:p>
            <a:pPr marL="285750" indent="-285750">
              <a:lnSpc>
                <a:spcPct val="90000"/>
              </a:lnSpc>
              <a:spcAft>
                <a:spcPts val="400"/>
              </a:spcAft>
              <a:buFont typeface="Arial" panose="020B0604020202020204" pitchFamily="34" charset="0"/>
              <a:buChar char="•"/>
            </a:pPr>
            <a:r>
              <a:rPr lang="en-GB" dirty="0"/>
              <a:t>Article 14 – right to be free from discrimination</a:t>
            </a:r>
          </a:p>
          <a:p>
            <a:pPr marL="285750" indent="-285750">
              <a:lnSpc>
                <a:spcPct val="90000"/>
              </a:lnSpc>
              <a:spcAft>
                <a:spcPts val="400"/>
              </a:spcAft>
              <a:buFont typeface="Arial" panose="020B0604020202020204" pitchFamily="34" charset="0"/>
              <a:buChar char="•"/>
            </a:pPr>
            <a:r>
              <a:rPr lang="en-GB" dirty="0"/>
              <a:t>Article 5 – right to liberty</a:t>
            </a:r>
          </a:p>
          <a:p>
            <a:pPr marL="285750" indent="-285750">
              <a:lnSpc>
                <a:spcPct val="90000"/>
              </a:lnSpc>
              <a:spcAft>
                <a:spcPts val="400"/>
              </a:spcAft>
              <a:buFont typeface="Arial" panose="020B0604020202020204" pitchFamily="34" charset="0"/>
              <a:buChar char="•"/>
            </a:pPr>
            <a:r>
              <a:rPr lang="en-GB" dirty="0"/>
              <a:t>Article 6 – right to a fair trial </a:t>
            </a:r>
          </a:p>
          <a:p>
            <a:pPr marL="285750" indent="-285750">
              <a:lnSpc>
                <a:spcPct val="90000"/>
              </a:lnSpc>
              <a:spcAft>
                <a:spcPts val="400"/>
              </a:spcAft>
              <a:buFont typeface="Arial" panose="020B0604020202020204" pitchFamily="34" charset="0"/>
              <a:buChar char="•"/>
            </a:pPr>
            <a:endParaRPr lang="en-GB" dirty="0"/>
          </a:p>
          <a:p>
            <a:pPr marL="285750" indent="-285750">
              <a:lnSpc>
                <a:spcPct val="90000"/>
              </a:lnSpc>
              <a:spcAft>
                <a:spcPts val="400"/>
              </a:spcAft>
              <a:buFont typeface="Arial" panose="020B0604020202020204" pitchFamily="34" charset="0"/>
              <a:buChar char="•"/>
            </a:pPr>
            <a:endParaRPr lang="en-GB" dirty="0"/>
          </a:p>
          <a:p>
            <a:pPr marL="285750" indent="-285750">
              <a:lnSpc>
                <a:spcPct val="90000"/>
              </a:lnSpc>
              <a:spcAft>
                <a:spcPts val="400"/>
              </a:spcAft>
              <a:buFont typeface="Arial" panose="020B0604020202020204" pitchFamily="34" charset="0"/>
              <a:buChar char="•"/>
            </a:pPr>
            <a:endParaRPr lang="en-GB" dirty="0"/>
          </a:p>
        </p:txBody>
      </p:sp>
    </p:spTree>
    <p:extLst>
      <p:ext uri="{BB962C8B-B14F-4D97-AF65-F5344CB8AC3E}">
        <p14:creationId xmlns:p14="http://schemas.microsoft.com/office/powerpoint/2010/main" val="3318103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Predictions for the future </a:t>
            </a:r>
          </a:p>
        </p:txBody>
      </p:sp>
      <p:sp>
        <p:nvSpPr>
          <p:cNvPr id="3" name="TextBox 2"/>
          <p:cNvSpPr txBox="1"/>
          <p:nvPr/>
        </p:nvSpPr>
        <p:spPr>
          <a:xfrm>
            <a:off x="751114" y="2540726"/>
            <a:ext cx="7550332" cy="3340402"/>
          </a:xfrm>
          <a:prstGeom prst="rect">
            <a:avLst/>
          </a:prstGeom>
          <a:noFill/>
        </p:spPr>
        <p:txBody>
          <a:bodyPr wrap="square" rtlCol="0">
            <a:spAutoFit/>
          </a:bodyPr>
          <a:lstStyle/>
          <a:p>
            <a:pPr marL="285750" indent="-285750">
              <a:lnSpc>
                <a:spcPct val="90000"/>
              </a:lnSpc>
              <a:spcAft>
                <a:spcPts val="400"/>
              </a:spcAft>
              <a:buFont typeface="Arial" panose="020B0604020202020204" pitchFamily="34" charset="0"/>
              <a:buChar char="•"/>
            </a:pPr>
            <a:r>
              <a:rPr lang="en-GB" dirty="0"/>
              <a:t>Increase in cases overall due to the impact from social media</a:t>
            </a:r>
          </a:p>
          <a:p>
            <a:pPr marL="285750" indent="-285750">
              <a:lnSpc>
                <a:spcPct val="90000"/>
              </a:lnSpc>
              <a:spcAft>
                <a:spcPts val="400"/>
              </a:spcAft>
              <a:buFont typeface="Arial" panose="020B0604020202020204" pitchFamily="34" charset="0"/>
              <a:buChar char="•"/>
            </a:pPr>
            <a:r>
              <a:rPr lang="en-GB" dirty="0"/>
              <a:t>A move towards how there can be cross jurisdictional cases </a:t>
            </a:r>
          </a:p>
          <a:p>
            <a:pPr marL="285750" indent="-285750">
              <a:lnSpc>
                <a:spcPct val="90000"/>
              </a:lnSpc>
              <a:spcAft>
                <a:spcPts val="400"/>
              </a:spcAft>
              <a:buFont typeface="Arial" panose="020B0604020202020204" pitchFamily="34" charset="0"/>
              <a:buChar char="•"/>
            </a:pPr>
            <a:r>
              <a:rPr lang="en-GB" dirty="0"/>
              <a:t>Impact of Covid will increase cases through lack of contact with loved ones and increased opportunity for breaches/abuse </a:t>
            </a:r>
          </a:p>
          <a:p>
            <a:pPr marL="285750" indent="-285750">
              <a:lnSpc>
                <a:spcPct val="90000"/>
              </a:lnSpc>
              <a:spcAft>
                <a:spcPts val="400"/>
              </a:spcAft>
              <a:buFont typeface="Arial" panose="020B0604020202020204" pitchFamily="34" charset="0"/>
              <a:buChar char="•"/>
            </a:pPr>
            <a:r>
              <a:rPr lang="en-GB" dirty="0"/>
              <a:t>More coverage of events such as the 10 year anniversary of the first showing of Whorlton Hall next year (May 2021) </a:t>
            </a:r>
          </a:p>
          <a:p>
            <a:pPr marL="285750" indent="-285750">
              <a:lnSpc>
                <a:spcPct val="90000"/>
              </a:lnSpc>
              <a:spcAft>
                <a:spcPts val="400"/>
              </a:spcAft>
              <a:buFont typeface="Arial" panose="020B0604020202020204" pitchFamily="34" charset="0"/>
              <a:buChar char="•"/>
            </a:pPr>
            <a:r>
              <a:rPr lang="en-GB" dirty="0"/>
              <a:t>Continued work to hold the government to account for not adhering to previous set out timescales for moving those with ASD and/or LD out of Assessment and Treatment Units </a:t>
            </a:r>
          </a:p>
          <a:p>
            <a:pPr marL="285750" indent="-285750">
              <a:lnSpc>
                <a:spcPct val="90000"/>
              </a:lnSpc>
              <a:spcAft>
                <a:spcPts val="400"/>
              </a:spcAft>
              <a:buFont typeface="Arial" panose="020B0604020202020204" pitchFamily="34" charset="0"/>
              <a:buChar char="•"/>
            </a:pPr>
            <a:r>
              <a:rPr lang="en-GB" dirty="0"/>
              <a:t>Fallout from the CQC report </a:t>
            </a:r>
            <a:r>
              <a:rPr lang="en-GB" dirty="0">
                <a:hlinkClick r:id="rId2"/>
              </a:rPr>
              <a:t>https://www.cqc.org.uk/publications/themed-inspection/review-learning-disability-services</a:t>
            </a:r>
            <a:r>
              <a:rPr lang="en-GB" dirty="0"/>
              <a:t> </a:t>
            </a:r>
          </a:p>
        </p:txBody>
      </p:sp>
    </p:spTree>
    <p:extLst>
      <p:ext uri="{BB962C8B-B14F-4D97-AF65-F5344CB8AC3E}">
        <p14:creationId xmlns:p14="http://schemas.microsoft.com/office/powerpoint/2010/main" val="2091149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TextBox 2"/>
          <p:cNvSpPr txBox="1"/>
          <p:nvPr/>
        </p:nvSpPr>
        <p:spPr>
          <a:xfrm>
            <a:off x="966651" y="2723605"/>
            <a:ext cx="7099663" cy="1492716"/>
          </a:xfrm>
          <a:prstGeom prst="rect">
            <a:avLst/>
          </a:prstGeom>
          <a:noFill/>
        </p:spPr>
        <p:txBody>
          <a:bodyPr wrap="square" rtlCol="0">
            <a:spAutoFit/>
          </a:bodyPr>
          <a:lstStyle/>
          <a:p>
            <a:pPr algn="ctr">
              <a:lnSpc>
                <a:spcPct val="90000"/>
              </a:lnSpc>
              <a:spcAft>
                <a:spcPts val="400"/>
              </a:spcAft>
            </a:pPr>
            <a:r>
              <a:rPr lang="en-GB" sz="3600" dirty="0"/>
              <a:t>Questions? </a:t>
            </a:r>
          </a:p>
          <a:p>
            <a:pPr marL="285750" indent="-285750">
              <a:lnSpc>
                <a:spcPct val="90000"/>
              </a:lnSpc>
              <a:spcAft>
                <a:spcPts val="400"/>
              </a:spcAft>
              <a:buFont typeface="Arial" panose="020B0604020202020204" pitchFamily="34" charset="0"/>
              <a:buChar char="•"/>
            </a:pPr>
            <a:endParaRPr lang="en-GB" dirty="0"/>
          </a:p>
          <a:p>
            <a:pPr algn="ctr">
              <a:lnSpc>
                <a:spcPct val="90000"/>
              </a:lnSpc>
              <a:spcAft>
                <a:spcPts val="400"/>
              </a:spcAft>
            </a:pPr>
            <a:r>
              <a:rPr lang="en-GB" dirty="0"/>
              <a:t>Email </a:t>
            </a:r>
            <a:r>
              <a:rPr lang="en-GB" dirty="0">
                <a:hlinkClick r:id="rId2"/>
              </a:rPr>
              <a:t>kirsty.stuart@irwinmitchell.com</a:t>
            </a:r>
            <a:endParaRPr lang="en-GB" dirty="0"/>
          </a:p>
          <a:p>
            <a:pPr algn="ctr">
              <a:lnSpc>
                <a:spcPct val="90000"/>
              </a:lnSpc>
              <a:spcAft>
                <a:spcPts val="400"/>
              </a:spcAft>
            </a:pPr>
            <a:r>
              <a:rPr lang="en-GB" dirty="0"/>
              <a:t>Twitter @</a:t>
            </a:r>
            <a:r>
              <a:rPr lang="en-GB" dirty="0" err="1"/>
              <a:t>mrsarcticride</a:t>
            </a:r>
            <a:r>
              <a:rPr lang="en-GB" dirty="0"/>
              <a:t>  </a:t>
            </a:r>
          </a:p>
        </p:txBody>
      </p:sp>
    </p:spTree>
    <p:extLst>
      <p:ext uri="{BB962C8B-B14F-4D97-AF65-F5344CB8AC3E}">
        <p14:creationId xmlns:p14="http://schemas.microsoft.com/office/powerpoint/2010/main" val="4216533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0667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About me </a:t>
            </a:r>
          </a:p>
        </p:txBody>
      </p:sp>
      <p:sp>
        <p:nvSpPr>
          <p:cNvPr id="5" name="TextBox 4"/>
          <p:cNvSpPr txBox="1"/>
          <p:nvPr/>
        </p:nvSpPr>
        <p:spPr>
          <a:xfrm>
            <a:off x="541867" y="1738489"/>
            <a:ext cx="7969955" cy="4333494"/>
          </a:xfrm>
          <a:prstGeom prst="rect">
            <a:avLst/>
          </a:prstGeom>
          <a:noFill/>
        </p:spPr>
        <p:txBody>
          <a:bodyPr wrap="square" rtlCol="0">
            <a:spAutoFit/>
          </a:bodyPr>
          <a:lstStyle/>
          <a:p>
            <a:pPr marL="285750" indent="-285750">
              <a:lnSpc>
                <a:spcPct val="90000"/>
              </a:lnSpc>
              <a:spcAft>
                <a:spcPts val="400"/>
              </a:spcAft>
              <a:buFont typeface="Arial" panose="020B0604020202020204" pitchFamily="34" charset="0"/>
              <a:buChar char="•"/>
            </a:pPr>
            <a:r>
              <a:rPr lang="en-GB" sz="2800" dirty="0"/>
              <a:t>Kirsty Stuart – Public law and human rights solicitor</a:t>
            </a:r>
          </a:p>
          <a:p>
            <a:pPr marL="285750" indent="-285750">
              <a:lnSpc>
                <a:spcPct val="90000"/>
              </a:lnSpc>
              <a:spcAft>
                <a:spcPts val="400"/>
              </a:spcAft>
              <a:buFont typeface="Arial" panose="020B0604020202020204" pitchFamily="34" charset="0"/>
              <a:buChar char="•"/>
            </a:pPr>
            <a:r>
              <a:rPr lang="en-GB" sz="2800" dirty="0"/>
              <a:t>Who I represent </a:t>
            </a:r>
          </a:p>
          <a:p>
            <a:pPr marL="285750" indent="-285750">
              <a:lnSpc>
                <a:spcPct val="90000"/>
              </a:lnSpc>
              <a:spcAft>
                <a:spcPts val="400"/>
              </a:spcAft>
              <a:buFont typeface="Arial" panose="020B0604020202020204" pitchFamily="34" charset="0"/>
              <a:buChar char="•"/>
            </a:pPr>
            <a:r>
              <a:rPr lang="en-GB" sz="2800" dirty="0"/>
              <a:t>Background - MH Law</a:t>
            </a:r>
          </a:p>
          <a:p>
            <a:pPr marL="285750" indent="-285750">
              <a:lnSpc>
                <a:spcPct val="90000"/>
              </a:lnSpc>
              <a:spcAft>
                <a:spcPts val="400"/>
              </a:spcAft>
              <a:buFont typeface="Arial" panose="020B0604020202020204" pitchFamily="34" charset="0"/>
              <a:buChar char="•"/>
            </a:pPr>
            <a:r>
              <a:rPr lang="en-GB" sz="2800" dirty="0"/>
              <a:t>Lead in the firm on cases involving those in Assessment and Treatment Units</a:t>
            </a:r>
          </a:p>
          <a:p>
            <a:pPr marL="285750" indent="-285750">
              <a:lnSpc>
                <a:spcPct val="90000"/>
              </a:lnSpc>
              <a:spcAft>
                <a:spcPts val="400"/>
              </a:spcAft>
              <a:buFont typeface="Arial" panose="020B0604020202020204" pitchFamily="34" charset="0"/>
              <a:buChar char="•"/>
            </a:pPr>
            <a:r>
              <a:rPr lang="en-GB" sz="2800" dirty="0"/>
              <a:t>Part of the #right2home campaign group</a:t>
            </a:r>
          </a:p>
          <a:p>
            <a:pPr marL="285750" indent="-285750">
              <a:lnSpc>
                <a:spcPct val="90000"/>
              </a:lnSpc>
              <a:spcAft>
                <a:spcPts val="400"/>
              </a:spcAft>
              <a:buFont typeface="Arial" panose="020B0604020202020204" pitchFamily="34" charset="0"/>
              <a:buChar char="•"/>
            </a:pPr>
            <a:r>
              <a:rPr lang="en-GB" sz="2800" dirty="0"/>
              <a:t>Co-drafted the Toolkit guidance around leave restrictions </a:t>
            </a:r>
            <a:r>
              <a:rPr lang="en-GB" sz="2800" dirty="0">
                <a:hlinkClick r:id="rId2"/>
              </a:rPr>
              <a:t>https://right2visit.info/</a:t>
            </a:r>
            <a:r>
              <a:rPr lang="en-GB" sz="2800" dirty="0"/>
              <a:t> </a:t>
            </a:r>
          </a:p>
          <a:p>
            <a:pPr>
              <a:lnSpc>
                <a:spcPct val="90000"/>
              </a:lnSpc>
              <a:spcAft>
                <a:spcPts val="400"/>
              </a:spcAft>
            </a:pPr>
            <a:endParaRPr lang="en-GB" sz="3200" dirty="0"/>
          </a:p>
        </p:txBody>
      </p:sp>
    </p:spTree>
    <p:extLst>
      <p:ext uri="{BB962C8B-B14F-4D97-AF65-F5344CB8AC3E}">
        <p14:creationId xmlns:p14="http://schemas.microsoft.com/office/powerpoint/2010/main" val="926931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Increase in legal challenges overall? </a:t>
            </a:r>
          </a:p>
        </p:txBody>
      </p:sp>
      <p:sp>
        <p:nvSpPr>
          <p:cNvPr id="3" name="TextBox 2"/>
          <p:cNvSpPr txBox="1"/>
          <p:nvPr/>
        </p:nvSpPr>
        <p:spPr>
          <a:xfrm>
            <a:off x="576298" y="2369699"/>
            <a:ext cx="7969955" cy="3664593"/>
          </a:xfrm>
          <a:prstGeom prst="rect">
            <a:avLst/>
          </a:prstGeom>
          <a:noFill/>
        </p:spPr>
        <p:txBody>
          <a:bodyPr wrap="square" rtlCol="0">
            <a:spAutoFit/>
          </a:bodyPr>
          <a:lstStyle/>
          <a:p>
            <a:pPr marL="285750" indent="-285750">
              <a:lnSpc>
                <a:spcPct val="90000"/>
              </a:lnSpc>
              <a:spcAft>
                <a:spcPts val="400"/>
              </a:spcAft>
              <a:buFont typeface="Arial" panose="020B0604020202020204" pitchFamily="34" charset="0"/>
              <a:buChar char="•"/>
            </a:pPr>
            <a:r>
              <a:rPr lang="en-GB" sz="2800" dirty="0"/>
              <a:t>More press coverage – stark human element</a:t>
            </a:r>
          </a:p>
          <a:p>
            <a:pPr marL="285750" indent="-285750">
              <a:lnSpc>
                <a:spcPct val="90000"/>
              </a:lnSpc>
              <a:spcAft>
                <a:spcPts val="400"/>
              </a:spcAft>
              <a:buFont typeface="Arial" panose="020B0604020202020204" pitchFamily="34" charset="0"/>
              <a:buChar char="•"/>
            </a:pPr>
            <a:r>
              <a:rPr lang="en-GB" sz="2800" dirty="0"/>
              <a:t>Greater awareness and use of social media </a:t>
            </a:r>
          </a:p>
          <a:p>
            <a:pPr marL="285750" indent="-285750">
              <a:lnSpc>
                <a:spcPct val="90000"/>
              </a:lnSpc>
              <a:spcAft>
                <a:spcPts val="400"/>
              </a:spcAft>
              <a:buFont typeface="Arial" panose="020B0604020202020204" pitchFamily="34" charset="0"/>
              <a:buChar char="•"/>
            </a:pPr>
            <a:r>
              <a:rPr lang="en-GB" sz="2800" dirty="0"/>
              <a:t>BBC Panorama highlighted a lot of issues</a:t>
            </a:r>
          </a:p>
          <a:p>
            <a:pPr marL="742950" lvl="1" indent="-285750">
              <a:lnSpc>
                <a:spcPct val="90000"/>
              </a:lnSpc>
              <a:spcAft>
                <a:spcPts val="400"/>
              </a:spcAft>
              <a:buFont typeface="Arial" panose="020B0604020202020204" pitchFamily="34" charset="0"/>
              <a:buChar char="•"/>
            </a:pPr>
            <a:r>
              <a:rPr lang="en-GB" sz="2800" dirty="0"/>
              <a:t>Winterbourne View </a:t>
            </a:r>
          </a:p>
          <a:p>
            <a:pPr marL="742950" lvl="1" indent="-285750">
              <a:lnSpc>
                <a:spcPct val="90000"/>
              </a:lnSpc>
              <a:spcAft>
                <a:spcPts val="400"/>
              </a:spcAft>
              <a:buFont typeface="Arial" panose="020B0604020202020204" pitchFamily="34" charset="0"/>
              <a:buChar char="•"/>
            </a:pPr>
            <a:r>
              <a:rPr lang="en-GB" sz="2800" dirty="0"/>
              <a:t>Whorlton Hall</a:t>
            </a:r>
          </a:p>
          <a:p>
            <a:pPr marL="285750" indent="-285750">
              <a:lnSpc>
                <a:spcPct val="90000"/>
              </a:lnSpc>
              <a:spcAft>
                <a:spcPts val="400"/>
              </a:spcAft>
              <a:buFont typeface="Arial" panose="020B0604020202020204" pitchFamily="34" charset="0"/>
              <a:buChar char="•"/>
            </a:pPr>
            <a:r>
              <a:rPr lang="en-GB" sz="2800" dirty="0"/>
              <a:t>Yew Trees hospital </a:t>
            </a:r>
          </a:p>
          <a:p>
            <a:pPr>
              <a:lnSpc>
                <a:spcPct val="90000"/>
              </a:lnSpc>
              <a:spcAft>
                <a:spcPts val="400"/>
              </a:spcAft>
            </a:pPr>
            <a:endParaRPr lang="en-GB" sz="3200" dirty="0"/>
          </a:p>
          <a:p>
            <a:pPr>
              <a:lnSpc>
                <a:spcPct val="90000"/>
              </a:lnSpc>
              <a:spcAft>
                <a:spcPts val="400"/>
              </a:spcAft>
            </a:pPr>
            <a:r>
              <a:rPr lang="en-GB" sz="3200" dirty="0"/>
              <a:t> </a:t>
            </a:r>
          </a:p>
        </p:txBody>
      </p:sp>
    </p:spTree>
    <p:extLst>
      <p:ext uri="{BB962C8B-B14F-4D97-AF65-F5344CB8AC3E}">
        <p14:creationId xmlns:p14="http://schemas.microsoft.com/office/powerpoint/2010/main" val="684653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9999459">
            <a:off x="537467" y="1836708"/>
            <a:ext cx="2876900" cy="1618256"/>
          </a:xfrm>
          <a:prstGeom prst="round2DiagRect">
            <a:avLst>
              <a:gd name="adj1" fmla="val 16667"/>
              <a:gd name="adj2" fmla="val 3037"/>
            </a:avLst>
          </a:prstGeom>
          <a:ln w="88900" cap="sq">
            <a:solidFill>
              <a:srgbClr val="FFFFFF"/>
            </a:solidFill>
            <a:miter lim="800000"/>
          </a:ln>
          <a:effectLst>
            <a:outerShdw blurRad="254000" algn="tl" rotWithShape="0">
              <a:srgbClr val="000000">
                <a:alpha val="43000"/>
              </a:srgbClr>
            </a:outerShdw>
          </a:effectLst>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05358">
            <a:off x="1196200" y="4240234"/>
            <a:ext cx="3551738" cy="1729578"/>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445169">
            <a:off x="6321162" y="2199550"/>
            <a:ext cx="2237933" cy="1091323"/>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21429313">
            <a:off x="3379768" y="1216747"/>
            <a:ext cx="2587780" cy="1850402"/>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850305">
            <a:off x="5810027" y="4107730"/>
            <a:ext cx="3009900" cy="16891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4" name="Picture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651760" y="2578990"/>
            <a:ext cx="3863033" cy="2408819"/>
          </a:xfrm>
          <a:prstGeom prst="ellipse">
            <a:avLst/>
          </a:prstGeom>
          <a:ln>
            <a:noFill/>
          </a:ln>
          <a:effectLst>
            <a:softEdge rad="112500"/>
          </a:effectLst>
        </p:spPr>
      </p:pic>
    </p:spTree>
    <p:extLst>
      <p:ext uri="{BB962C8B-B14F-4D97-AF65-F5344CB8AC3E}">
        <p14:creationId xmlns:p14="http://schemas.microsoft.com/office/powerpoint/2010/main" val="4267527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options for legal challenge</a:t>
            </a:r>
          </a:p>
        </p:txBody>
      </p:sp>
      <p:sp>
        <p:nvSpPr>
          <p:cNvPr id="3" name="TextBox 2"/>
          <p:cNvSpPr txBox="1"/>
          <p:nvPr/>
        </p:nvSpPr>
        <p:spPr>
          <a:xfrm>
            <a:off x="640077" y="2442755"/>
            <a:ext cx="7805057" cy="2019014"/>
          </a:xfrm>
          <a:prstGeom prst="rect">
            <a:avLst/>
          </a:prstGeom>
          <a:noFill/>
        </p:spPr>
        <p:txBody>
          <a:bodyPr wrap="square" rtlCol="0">
            <a:spAutoFit/>
          </a:bodyPr>
          <a:lstStyle/>
          <a:p>
            <a:pPr marL="285750" indent="-285750">
              <a:lnSpc>
                <a:spcPct val="90000"/>
              </a:lnSpc>
              <a:spcAft>
                <a:spcPts val="400"/>
              </a:spcAft>
              <a:buFont typeface="Arial" panose="020B0604020202020204" pitchFamily="34" charset="0"/>
              <a:buChar char="•"/>
            </a:pPr>
            <a:r>
              <a:rPr lang="en-GB" sz="3200" dirty="0"/>
              <a:t>First-Tier Tribunal </a:t>
            </a:r>
          </a:p>
          <a:p>
            <a:pPr marL="285750" indent="-285750">
              <a:lnSpc>
                <a:spcPct val="90000"/>
              </a:lnSpc>
              <a:spcAft>
                <a:spcPts val="400"/>
              </a:spcAft>
              <a:buFont typeface="Arial" panose="020B0604020202020204" pitchFamily="34" charset="0"/>
              <a:buChar char="•"/>
            </a:pPr>
            <a:r>
              <a:rPr lang="en-GB" sz="3200" dirty="0"/>
              <a:t>Judicial Review </a:t>
            </a:r>
          </a:p>
          <a:p>
            <a:pPr marL="285750" indent="-285750">
              <a:lnSpc>
                <a:spcPct val="90000"/>
              </a:lnSpc>
              <a:spcAft>
                <a:spcPts val="400"/>
              </a:spcAft>
              <a:buFont typeface="Arial" panose="020B0604020202020204" pitchFamily="34" charset="0"/>
              <a:buChar char="•"/>
            </a:pPr>
            <a:r>
              <a:rPr lang="en-GB" sz="3200" dirty="0"/>
              <a:t>Court of Protection</a:t>
            </a:r>
          </a:p>
          <a:p>
            <a:pPr marL="285750" indent="-285750">
              <a:lnSpc>
                <a:spcPct val="90000"/>
              </a:lnSpc>
              <a:spcAft>
                <a:spcPts val="400"/>
              </a:spcAft>
              <a:buFont typeface="Arial" panose="020B0604020202020204" pitchFamily="34" charset="0"/>
              <a:buChar char="•"/>
            </a:pPr>
            <a:r>
              <a:rPr lang="en-GB" sz="3200" dirty="0"/>
              <a:t>Human Rights Act claims</a:t>
            </a:r>
          </a:p>
        </p:txBody>
      </p:sp>
    </p:spTree>
    <p:extLst>
      <p:ext uri="{BB962C8B-B14F-4D97-AF65-F5344CB8AC3E}">
        <p14:creationId xmlns:p14="http://schemas.microsoft.com/office/powerpoint/2010/main" val="1098352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First-Tier Tribunal</a:t>
            </a:r>
          </a:p>
        </p:txBody>
      </p:sp>
      <p:sp>
        <p:nvSpPr>
          <p:cNvPr id="3" name="TextBox 2"/>
          <p:cNvSpPr txBox="1"/>
          <p:nvPr/>
        </p:nvSpPr>
        <p:spPr>
          <a:xfrm>
            <a:off x="587829" y="1763486"/>
            <a:ext cx="7707085" cy="3091103"/>
          </a:xfrm>
          <a:prstGeom prst="rect">
            <a:avLst/>
          </a:prstGeom>
          <a:noFill/>
        </p:spPr>
        <p:txBody>
          <a:bodyPr wrap="square" rtlCol="0">
            <a:spAutoFit/>
          </a:bodyPr>
          <a:lstStyle/>
          <a:p>
            <a:pPr marL="285750" indent="-285750">
              <a:lnSpc>
                <a:spcPct val="90000"/>
              </a:lnSpc>
              <a:spcAft>
                <a:spcPts val="400"/>
              </a:spcAft>
              <a:buFont typeface="Arial" panose="020B0604020202020204" pitchFamily="34" charset="0"/>
              <a:buChar char="•"/>
            </a:pPr>
            <a:r>
              <a:rPr lang="en-GB" dirty="0"/>
              <a:t>Only applies to those detained under the Mental Health Act 1983</a:t>
            </a:r>
          </a:p>
          <a:p>
            <a:pPr marL="285750" indent="-285750">
              <a:lnSpc>
                <a:spcPct val="90000"/>
              </a:lnSpc>
              <a:spcAft>
                <a:spcPts val="400"/>
              </a:spcAft>
              <a:buFont typeface="Arial" panose="020B0604020202020204" pitchFamily="34" charset="0"/>
              <a:buChar char="•"/>
            </a:pPr>
            <a:r>
              <a:rPr lang="en-GB" dirty="0"/>
              <a:t>Eligibility periods will depend on which section the person is detained under e.g. within the first 14 days if subject to section 2 whereas it is anytime in first 6 months, 2</a:t>
            </a:r>
            <a:r>
              <a:rPr lang="en-GB" baseline="30000" dirty="0"/>
              <a:t>nd</a:t>
            </a:r>
            <a:r>
              <a:rPr lang="en-GB" dirty="0"/>
              <a:t> 6 months then annually for section 3</a:t>
            </a:r>
          </a:p>
          <a:p>
            <a:pPr marL="285750" indent="-285750">
              <a:lnSpc>
                <a:spcPct val="90000"/>
              </a:lnSpc>
              <a:spcAft>
                <a:spcPts val="400"/>
              </a:spcAft>
              <a:buFont typeface="Arial" panose="020B0604020202020204" pitchFamily="34" charset="0"/>
              <a:buChar char="•"/>
            </a:pPr>
            <a:r>
              <a:rPr lang="en-GB" dirty="0"/>
              <a:t>Non-means tested legal aid is available for FTT</a:t>
            </a:r>
          </a:p>
          <a:p>
            <a:pPr marL="285750" indent="-285750">
              <a:lnSpc>
                <a:spcPct val="90000"/>
              </a:lnSpc>
              <a:spcAft>
                <a:spcPts val="400"/>
              </a:spcAft>
              <a:buFont typeface="Arial" panose="020B0604020202020204" pitchFamily="34" charset="0"/>
              <a:buChar char="•"/>
            </a:pPr>
            <a:r>
              <a:rPr lang="en-GB" dirty="0"/>
              <a:t>Usually (Pre-Covid) takes place within the hospital but most are currently held by video link</a:t>
            </a:r>
          </a:p>
          <a:p>
            <a:pPr marL="285750" indent="-285750">
              <a:lnSpc>
                <a:spcPct val="90000"/>
              </a:lnSpc>
              <a:spcAft>
                <a:spcPts val="400"/>
              </a:spcAft>
              <a:buFont typeface="Arial" panose="020B0604020202020204" pitchFamily="34" charset="0"/>
              <a:buChar char="•"/>
            </a:pPr>
            <a:r>
              <a:rPr lang="en-GB" dirty="0"/>
              <a:t>Decision is usually same day unless the panel do not have sufficient information</a:t>
            </a:r>
          </a:p>
          <a:p>
            <a:pPr marL="285750" indent="-285750">
              <a:lnSpc>
                <a:spcPct val="90000"/>
              </a:lnSpc>
              <a:spcAft>
                <a:spcPts val="400"/>
              </a:spcAft>
              <a:buFont typeface="Arial" panose="020B0604020202020204" pitchFamily="34" charset="0"/>
              <a:buChar char="•"/>
            </a:pPr>
            <a:r>
              <a:rPr lang="en-GB" dirty="0"/>
              <a:t>The panel can decide on immediate discharge, deferred discharge, recommendations, continue the section but consider a CTO</a:t>
            </a:r>
          </a:p>
        </p:txBody>
      </p:sp>
    </p:spTree>
    <p:extLst>
      <p:ext uri="{BB962C8B-B14F-4D97-AF65-F5344CB8AC3E}">
        <p14:creationId xmlns:p14="http://schemas.microsoft.com/office/powerpoint/2010/main" val="1723970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Judicial Review</a:t>
            </a:r>
          </a:p>
        </p:txBody>
      </p:sp>
      <p:sp>
        <p:nvSpPr>
          <p:cNvPr id="3" name="TextBox 2"/>
          <p:cNvSpPr txBox="1"/>
          <p:nvPr/>
        </p:nvSpPr>
        <p:spPr>
          <a:xfrm>
            <a:off x="509451" y="1698171"/>
            <a:ext cx="7994469" cy="4491486"/>
          </a:xfrm>
          <a:prstGeom prst="rect">
            <a:avLst/>
          </a:prstGeom>
          <a:noFill/>
        </p:spPr>
        <p:txBody>
          <a:bodyPr wrap="square" rtlCol="0">
            <a:spAutoFit/>
          </a:bodyPr>
          <a:lstStyle/>
          <a:p>
            <a:pPr marL="285750" indent="-285750">
              <a:lnSpc>
                <a:spcPct val="90000"/>
              </a:lnSpc>
              <a:spcAft>
                <a:spcPts val="400"/>
              </a:spcAft>
              <a:buFont typeface="Arial" panose="020B0604020202020204" pitchFamily="34" charset="0"/>
              <a:buChar char="•"/>
            </a:pPr>
            <a:r>
              <a:rPr lang="en-GB" dirty="0"/>
              <a:t>Process by which the Admin Court can review decisions of public bodies to act or failure to act on behalf of individuals </a:t>
            </a:r>
          </a:p>
          <a:p>
            <a:pPr marL="742950" lvl="1" indent="-285750">
              <a:lnSpc>
                <a:spcPct val="90000"/>
              </a:lnSpc>
              <a:spcAft>
                <a:spcPts val="400"/>
              </a:spcAft>
              <a:buFont typeface="Arial" panose="020B0604020202020204" pitchFamily="34" charset="0"/>
              <a:buChar char="•"/>
            </a:pPr>
            <a:r>
              <a:rPr lang="en-GB" dirty="0"/>
              <a:t>This includes the government and the NHS – bodies that deliver a public service </a:t>
            </a:r>
          </a:p>
          <a:p>
            <a:pPr marL="285750" indent="-285750">
              <a:lnSpc>
                <a:spcPct val="90000"/>
              </a:lnSpc>
              <a:spcAft>
                <a:spcPts val="400"/>
              </a:spcAft>
              <a:buFont typeface="Arial" panose="020B0604020202020204" pitchFamily="34" charset="0"/>
              <a:buChar char="•"/>
            </a:pPr>
            <a:r>
              <a:rPr lang="en-GB" dirty="0"/>
              <a:t>Remedy of last resort</a:t>
            </a:r>
          </a:p>
          <a:p>
            <a:pPr marL="285750" indent="-285750">
              <a:lnSpc>
                <a:spcPct val="90000"/>
              </a:lnSpc>
              <a:spcAft>
                <a:spcPts val="400"/>
              </a:spcAft>
              <a:buFont typeface="Arial" panose="020B0604020202020204" pitchFamily="34" charset="0"/>
              <a:buChar char="•"/>
            </a:pPr>
            <a:r>
              <a:rPr lang="en-GB" dirty="0"/>
              <a:t>Complex, costly and sometimes lengthy cases which require permission to issue with strict rules around aspects such as pre-action protocol</a:t>
            </a:r>
          </a:p>
          <a:p>
            <a:pPr marL="285750" indent="-285750">
              <a:lnSpc>
                <a:spcPct val="90000"/>
              </a:lnSpc>
              <a:spcAft>
                <a:spcPts val="400"/>
              </a:spcAft>
              <a:buFont typeface="Arial" panose="020B0604020202020204" pitchFamily="34" charset="0"/>
              <a:buChar char="•"/>
            </a:pPr>
            <a:r>
              <a:rPr lang="en-GB" dirty="0"/>
              <a:t>Limited number of remedies – quashing order, prohibiting order, mandatory order, declaration, declaration of incompatibility, damages, injunction</a:t>
            </a:r>
          </a:p>
          <a:p>
            <a:pPr marL="285750" indent="-285750">
              <a:lnSpc>
                <a:spcPct val="90000"/>
              </a:lnSpc>
              <a:spcAft>
                <a:spcPts val="400"/>
              </a:spcAft>
              <a:buFont typeface="Arial" panose="020B0604020202020204" pitchFamily="34" charset="0"/>
              <a:buChar char="•"/>
            </a:pPr>
            <a:r>
              <a:rPr lang="en-GB" dirty="0"/>
              <a:t>All remedies are discretionary – even if court finds public body acted wrongly, does not have to grant the remedy</a:t>
            </a:r>
          </a:p>
          <a:p>
            <a:pPr marL="285750" indent="-285750">
              <a:lnSpc>
                <a:spcPct val="90000"/>
              </a:lnSpc>
              <a:spcAft>
                <a:spcPts val="400"/>
              </a:spcAft>
              <a:buFont typeface="Arial" panose="020B0604020202020204" pitchFamily="34" charset="0"/>
              <a:buChar char="•"/>
            </a:pPr>
            <a:r>
              <a:rPr lang="en-GB" dirty="0"/>
              <a:t>Must be brought promptly and within 3 months of decision/action being challenged </a:t>
            </a:r>
          </a:p>
          <a:p>
            <a:pPr marL="742950" lvl="1" indent="-285750">
              <a:lnSpc>
                <a:spcPct val="90000"/>
              </a:lnSpc>
              <a:spcAft>
                <a:spcPts val="400"/>
              </a:spcAft>
              <a:buFont typeface="Arial" panose="020B0604020202020204" pitchFamily="34" charset="0"/>
              <a:buChar char="•"/>
            </a:pPr>
            <a:endParaRPr lang="en-GB" dirty="0"/>
          </a:p>
          <a:p>
            <a:pPr marL="285750" indent="-285750">
              <a:lnSpc>
                <a:spcPct val="90000"/>
              </a:lnSpc>
              <a:spcAft>
                <a:spcPts val="400"/>
              </a:spcAft>
              <a:buFont typeface="Arial" panose="020B0604020202020204" pitchFamily="34" charset="0"/>
              <a:buChar char="•"/>
            </a:pPr>
            <a:endParaRPr lang="en-GB" dirty="0"/>
          </a:p>
        </p:txBody>
      </p:sp>
    </p:spTree>
    <p:extLst>
      <p:ext uri="{BB962C8B-B14F-4D97-AF65-F5344CB8AC3E}">
        <p14:creationId xmlns:p14="http://schemas.microsoft.com/office/powerpoint/2010/main" val="30069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Judicial Review – case study example</a:t>
            </a:r>
          </a:p>
        </p:txBody>
      </p:sp>
      <p:sp>
        <p:nvSpPr>
          <p:cNvPr id="3" name="TextBox 2"/>
          <p:cNvSpPr txBox="1"/>
          <p:nvPr/>
        </p:nvSpPr>
        <p:spPr>
          <a:xfrm>
            <a:off x="568234" y="1756954"/>
            <a:ext cx="7863840" cy="3743589"/>
          </a:xfrm>
          <a:prstGeom prst="rect">
            <a:avLst/>
          </a:prstGeom>
          <a:noFill/>
        </p:spPr>
        <p:txBody>
          <a:bodyPr wrap="square" rtlCol="0">
            <a:spAutoFit/>
          </a:bodyPr>
          <a:lstStyle/>
          <a:p>
            <a:pPr marL="285750" indent="-285750">
              <a:lnSpc>
                <a:spcPct val="90000"/>
              </a:lnSpc>
              <a:spcAft>
                <a:spcPts val="400"/>
              </a:spcAft>
              <a:buFont typeface="Arial" panose="020B0604020202020204" pitchFamily="34" charset="0"/>
              <a:buChar char="•"/>
            </a:pPr>
            <a:r>
              <a:rPr lang="en-GB" dirty="0"/>
              <a:t>Mr X – diagnoses of EUPD and ASD</a:t>
            </a:r>
          </a:p>
          <a:p>
            <a:pPr marL="285750" indent="-285750">
              <a:lnSpc>
                <a:spcPct val="90000"/>
              </a:lnSpc>
              <a:spcAft>
                <a:spcPts val="400"/>
              </a:spcAft>
              <a:buFont typeface="Arial" panose="020B0604020202020204" pitchFamily="34" charset="0"/>
              <a:buChar char="•"/>
            </a:pPr>
            <a:r>
              <a:rPr lang="en-GB" dirty="0"/>
              <a:t>Detained under section 3 MHA and appealed against his section</a:t>
            </a:r>
          </a:p>
          <a:p>
            <a:pPr marL="285750" indent="-285750">
              <a:lnSpc>
                <a:spcPct val="90000"/>
              </a:lnSpc>
              <a:spcAft>
                <a:spcPts val="400"/>
              </a:spcAft>
              <a:buFont typeface="Arial" panose="020B0604020202020204" pitchFamily="34" charset="0"/>
              <a:buChar char="•"/>
            </a:pPr>
            <a:r>
              <a:rPr lang="en-GB" dirty="0"/>
              <a:t>Tribunal due to be heard end of July 2020</a:t>
            </a:r>
          </a:p>
          <a:p>
            <a:pPr marL="285750" indent="-285750">
              <a:lnSpc>
                <a:spcPct val="90000"/>
              </a:lnSpc>
              <a:spcAft>
                <a:spcPts val="400"/>
              </a:spcAft>
              <a:buFont typeface="Arial" panose="020B0604020202020204" pitchFamily="34" charset="0"/>
              <a:buChar char="•"/>
            </a:pPr>
            <a:r>
              <a:rPr lang="en-GB" dirty="0"/>
              <a:t>Notified on Friday (7 days before transfer) that he was going to be moved on Monday at 9am to unit 120 miles from current hospital which is rated CQC ‘inadequate’</a:t>
            </a:r>
          </a:p>
          <a:p>
            <a:pPr marL="285750" indent="-285750">
              <a:lnSpc>
                <a:spcPct val="90000"/>
              </a:lnSpc>
              <a:spcAft>
                <a:spcPts val="400"/>
              </a:spcAft>
              <a:buFont typeface="Arial" panose="020B0604020202020204" pitchFamily="34" charset="0"/>
              <a:buChar char="•"/>
            </a:pPr>
            <a:r>
              <a:rPr lang="en-GB" dirty="0"/>
              <a:t>Received instructions evening of the Friday from MH solicitor</a:t>
            </a:r>
          </a:p>
          <a:p>
            <a:pPr marL="285750" indent="-285750">
              <a:lnSpc>
                <a:spcPct val="90000"/>
              </a:lnSpc>
              <a:spcAft>
                <a:spcPts val="400"/>
              </a:spcAft>
              <a:buFont typeface="Arial" panose="020B0604020202020204" pitchFamily="34" charset="0"/>
              <a:buChar char="•"/>
            </a:pPr>
            <a:r>
              <a:rPr lang="en-GB" dirty="0"/>
              <a:t>No correspondence from Mental Health Trust or CCG</a:t>
            </a:r>
          </a:p>
          <a:p>
            <a:pPr marL="285750" indent="-285750">
              <a:lnSpc>
                <a:spcPct val="90000"/>
              </a:lnSpc>
              <a:spcAft>
                <a:spcPts val="400"/>
              </a:spcAft>
              <a:buFont typeface="Arial" panose="020B0604020202020204" pitchFamily="34" charset="0"/>
              <a:buChar char="•"/>
            </a:pPr>
            <a:r>
              <a:rPr lang="en-GB" dirty="0"/>
              <a:t>Issued proceedings for injunctive relief to stop the move on Sunday morning OOO Judge heard case 7.30pm Sunday evening and injunction granted until after adjourned FTT at end of September </a:t>
            </a:r>
          </a:p>
          <a:p>
            <a:pPr marL="285750" indent="-285750">
              <a:lnSpc>
                <a:spcPct val="90000"/>
              </a:lnSpc>
              <a:spcAft>
                <a:spcPts val="400"/>
              </a:spcAft>
              <a:buFont typeface="Arial" panose="020B0604020202020204" pitchFamily="34" charset="0"/>
              <a:buChar char="•"/>
            </a:pPr>
            <a:r>
              <a:rPr lang="en-GB" dirty="0"/>
              <a:t>Grounds – impact on Tribunal, impact on diagnoses, art 8, irrationality</a:t>
            </a:r>
          </a:p>
          <a:p>
            <a:pPr marL="285750" indent="-285750">
              <a:lnSpc>
                <a:spcPct val="90000"/>
              </a:lnSpc>
              <a:spcAft>
                <a:spcPts val="400"/>
              </a:spcAft>
              <a:buFont typeface="Arial" panose="020B0604020202020204" pitchFamily="34" charset="0"/>
              <a:buChar char="•"/>
            </a:pPr>
            <a:endParaRPr lang="en-GB" dirty="0"/>
          </a:p>
        </p:txBody>
      </p:sp>
    </p:spTree>
    <p:extLst>
      <p:ext uri="{BB962C8B-B14F-4D97-AF65-F5344CB8AC3E}">
        <p14:creationId xmlns:p14="http://schemas.microsoft.com/office/powerpoint/2010/main" val="4165860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Court of Protection</a:t>
            </a:r>
          </a:p>
        </p:txBody>
      </p:sp>
      <p:sp>
        <p:nvSpPr>
          <p:cNvPr id="3" name="TextBox 2"/>
          <p:cNvSpPr txBox="1"/>
          <p:nvPr/>
        </p:nvSpPr>
        <p:spPr>
          <a:xfrm>
            <a:off x="613954" y="1743891"/>
            <a:ext cx="7707086" cy="3442994"/>
          </a:xfrm>
          <a:prstGeom prst="rect">
            <a:avLst/>
          </a:prstGeom>
          <a:noFill/>
        </p:spPr>
        <p:txBody>
          <a:bodyPr wrap="square" rtlCol="0">
            <a:spAutoFit/>
          </a:bodyPr>
          <a:lstStyle/>
          <a:p>
            <a:pPr marL="285750" indent="-285750">
              <a:lnSpc>
                <a:spcPct val="90000"/>
              </a:lnSpc>
              <a:spcAft>
                <a:spcPts val="400"/>
              </a:spcAft>
              <a:buFont typeface="Arial" panose="020B0604020202020204" pitchFamily="34" charset="0"/>
              <a:buChar char="•"/>
            </a:pPr>
            <a:r>
              <a:rPr lang="en-GB" dirty="0"/>
              <a:t>Only applies if the person </a:t>
            </a:r>
            <a:r>
              <a:rPr lang="en-GB" b="1" dirty="0"/>
              <a:t>lacks</a:t>
            </a:r>
            <a:r>
              <a:rPr lang="en-GB" dirty="0"/>
              <a:t> capacity to make the relevant decisions</a:t>
            </a:r>
          </a:p>
          <a:p>
            <a:pPr marL="285750" indent="-285750">
              <a:lnSpc>
                <a:spcPct val="90000"/>
              </a:lnSpc>
              <a:spcAft>
                <a:spcPts val="400"/>
              </a:spcAft>
              <a:buFont typeface="Arial" panose="020B0604020202020204" pitchFamily="34" charset="0"/>
              <a:buChar char="•"/>
            </a:pPr>
            <a:r>
              <a:rPr lang="en-GB" dirty="0"/>
              <a:t>Can be either health and welfare decisions or property and financial affairs decisions </a:t>
            </a:r>
          </a:p>
          <a:p>
            <a:pPr marL="285750" indent="-285750">
              <a:lnSpc>
                <a:spcPct val="90000"/>
              </a:lnSpc>
              <a:spcAft>
                <a:spcPts val="400"/>
              </a:spcAft>
              <a:buFont typeface="Arial" panose="020B0604020202020204" pitchFamily="34" charset="0"/>
              <a:buChar char="•"/>
            </a:pPr>
            <a:r>
              <a:rPr lang="en-GB" dirty="0"/>
              <a:t>Court applies the rules that are laid out in the Mental Capacity Act 2005</a:t>
            </a:r>
          </a:p>
          <a:p>
            <a:pPr marL="285750" indent="-285750">
              <a:lnSpc>
                <a:spcPct val="90000"/>
              </a:lnSpc>
              <a:spcAft>
                <a:spcPts val="400"/>
              </a:spcAft>
              <a:buFont typeface="Arial" panose="020B0604020202020204" pitchFamily="34" charset="0"/>
              <a:buChar char="•"/>
            </a:pPr>
            <a:r>
              <a:rPr lang="en-GB" dirty="0"/>
              <a:t>Can relate to any decision </a:t>
            </a:r>
          </a:p>
          <a:p>
            <a:pPr marL="285750" indent="-285750">
              <a:lnSpc>
                <a:spcPct val="90000"/>
              </a:lnSpc>
              <a:spcAft>
                <a:spcPts val="400"/>
              </a:spcAft>
              <a:buFont typeface="Arial" panose="020B0604020202020204" pitchFamily="34" charset="0"/>
              <a:buChar char="•"/>
            </a:pPr>
            <a:r>
              <a:rPr lang="en-GB" dirty="0"/>
              <a:t>Declarations can be sought or challenged in respect of capacity and best interests</a:t>
            </a:r>
          </a:p>
          <a:p>
            <a:pPr marL="285750" indent="-285750">
              <a:lnSpc>
                <a:spcPct val="90000"/>
              </a:lnSpc>
              <a:spcAft>
                <a:spcPts val="400"/>
              </a:spcAft>
              <a:buFont typeface="Arial" panose="020B0604020202020204" pitchFamily="34" charset="0"/>
              <a:buChar char="•"/>
            </a:pPr>
            <a:r>
              <a:rPr lang="en-GB" dirty="0"/>
              <a:t>The person who lacks capacity should be at the centre of all decision making </a:t>
            </a:r>
          </a:p>
          <a:p>
            <a:pPr marL="285750" indent="-285750">
              <a:lnSpc>
                <a:spcPct val="90000"/>
              </a:lnSpc>
              <a:spcAft>
                <a:spcPts val="400"/>
              </a:spcAft>
              <a:buFont typeface="Arial" panose="020B0604020202020204" pitchFamily="34" charset="0"/>
              <a:buChar char="•"/>
            </a:pPr>
            <a:r>
              <a:rPr lang="en-GB" dirty="0"/>
              <a:t>Legal aid can be available – dependent on the application being made  </a:t>
            </a:r>
          </a:p>
          <a:p>
            <a:pPr marL="285750" indent="-285750">
              <a:lnSpc>
                <a:spcPct val="90000"/>
              </a:lnSpc>
              <a:spcAft>
                <a:spcPts val="400"/>
              </a:spcAft>
              <a:buFont typeface="Arial" panose="020B0604020202020204" pitchFamily="34" charset="0"/>
              <a:buChar char="•"/>
            </a:pPr>
            <a:endParaRPr lang="en-GB" dirty="0"/>
          </a:p>
        </p:txBody>
      </p:sp>
    </p:spTree>
    <p:extLst>
      <p:ext uri="{BB962C8B-B14F-4D97-AF65-F5344CB8AC3E}">
        <p14:creationId xmlns:p14="http://schemas.microsoft.com/office/powerpoint/2010/main" val="2817719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Irwin Mitchell 4x3">
  <a:themeElements>
    <a:clrScheme name="Irwin Mitchell 4">
      <a:dk1>
        <a:srgbClr val="293063"/>
      </a:dk1>
      <a:lt1>
        <a:sysClr val="window" lastClr="FFFFFF"/>
      </a:lt1>
      <a:dk2>
        <a:srgbClr val="A11B67"/>
      </a:dk2>
      <a:lt2>
        <a:srgbClr val="FFFFFF"/>
      </a:lt2>
      <a:accent1>
        <a:srgbClr val="293063"/>
      </a:accent1>
      <a:accent2>
        <a:srgbClr val="A11B67"/>
      </a:accent2>
      <a:accent3>
        <a:srgbClr val="ECA12D"/>
      </a:accent3>
      <a:accent4>
        <a:srgbClr val="17B3B4"/>
      </a:accent4>
      <a:accent5>
        <a:srgbClr val="FFBDD6"/>
      </a:accent5>
      <a:accent6>
        <a:srgbClr val="2C95D7"/>
      </a:accent6>
      <a:hlink>
        <a:srgbClr val="17B3B4"/>
      </a:hlink>
      <a:folHlink>
        <a:srgbClr val="17B3B4"/>
      </a:folHlink>
    </a:clrScheme>
    <a:fontScheme name="Irwin Mitchell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marL="285750" indent="-285750">
          <a:lnSpc>
            <a:spcPct val="90000"/>
          </a:lnSpc>
          <a:spcAft>
            <a:spcPts val="400"/>
          </a:spcAft>
          <a:buFont typeface="Arial" panose="020B0604020202020204" pitchFamily="34" charset="0"/>
          <a:buChar cha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marL="285750" indent="-285750">
          <a:lnSpc>
            <a:spcPct val="90000"/>
          </a:lnSpc>
          <a:spcAft>
            <a:spcPts val="400"/>
          </a:spcAft>
          <a:buFont typeface="Arial" panose="020B0604020202020204" pitchFamily="34" charset="0"/>
          <a:buChar char="•"/>
          <a:defRPr dirty="0" smtClean="0"/>
        </a:defPPr>
      </a:lstStyle>
    </a:txDef>
  </a:objectDefaults>
  <a:extraClrSchemeLst/>
  <a:extLst>
    <a:ext uri="{05A4C25C-085E-4340-85A3-A5531E510DB2}">
      <thm15:themeFamily xmlns:thm15="http://schemas.microsoft.com/office/thememl/2012/main" name="Irwin Mitchell template 16x9 ntv9" id="{D347A298-361A-4B20-A342-B30AD9325EE6}" vid="{5D7BCBDB-5075-433A-96A1-43739BD8400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1913</Words>
  <Application>Microsoft Office PowerPoint</Application>
  <PresentationFormat>On-screen Show (4:3)</PresentationFormat>
  <Paragraphs>130</Paragraphs>
  <Slides>16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Arial Bold</vt:lpstr>
      <vt:lpstr>Calibri</vt:lpstr>
      <vt:lpstr>Irwin Mitchell 4x3</vt:lpstr>
      <vt:lpstr>Legal Remedies for those with ASD and/or LD within in-patient services</vt:lpstr>
      <vt:lpstr>About me </vt:lpstr>
      <vt:lpstr>Increase in legal challenges overall? </vt:lpstr>
      <vt:lpstr>PowerPoint Presentation</vt:lpstr>
      <vt:lpstr>The options for legal challenge</vt:lpstr>
      <vt:lpstr>First-Tier Tribunal</vt:lpstr>
      <vt:lpstr>Judicial Review</vt:lpstr>
      <vt:lpstr>Judicial Review – case study example</vt:lpstr>
      <vt:lpstr>Court of Protection</vt:lpstr>
      <vt:lpstr>Examples of Court of Protection cases </vt:lpstr>
      <vt:lpstr>Interface between the MHA and MCA</vt:lpstr>
      <vt:lpstr>Human Rights Act Claims</vt:lpstr>
      <vt:lpstr>Examples</vt:lpstr>
      <vt:lpstr>Predictions for the future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2019-08-13T14:33:38Z</dcterms:created>
  <dcterms:modified xsi:type="dcterms:W3CDTF">2020-10-25T21:21:58Z</dcterms:modified>
</cp:coreProperties>
</file>